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angolin"/>
      <p:regular r:id="rId16"/>
    </p:embeddedFont>
    <p:embeddedFont>
      <p:font typeface="Coming Soon"/>
      <p:regular r:id="rId17"/>
    </p:embeddedFont>
    <p:embeddedFont>
      <p:font typeface="Comfortaa Medium"/>
      <p:regular r:id="rId18"/>
      <p:bold r:id="rId19"/>
    </p:embeddedFont>
    <p:embeddedFont>
      <p:font typeface="Josefin Sans Light"/>
      <p:regular r:id="rId20"/>
      <p:bold r:id="rId21"/>
      <p:italic r:id="rId22"/>
      <p:boldItalic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osefinSansLight-regular.fntdata"/><Relationship Id="rId22" Type="http://schemas.openxmlformats.org/officeDocument/2006/relationships/font" Target="fonts/JosefinSansLight-italic.fntdata"/><Relationship Id="rId21" Type="http://schemas.openxmlformats.org/officeDocument/2006/relationships/font" Target="fonts/JosefinSansLight-bold.fntdata"/><Relationship Id="rId24" Type="http://schemas.openxmlformats.org/officeDocument/2006/relationships/font" Target="fonts/Comfortaa-regular.fntdata"/><Relationship Id="rId23" Type="http://schemas.openxmlformats.org/officeDocument/2006/relationships/font" Target="fonts/JosefinSan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mingSoon-regular.fntdata"/><Relationship Id="rId16" Type="http://schemas.openxmlformats.org/officeDocument/2006/relationships/font" Target="fonts/Pangolin-regular.fntdata"/><Relationship Id="rId19" Type="http://schemas.openxmlformats.org/officeDocument/2006/relationships/font" Target="fonts/ComfortaaMedium-bold.fntdata"/><Relationship Id="rId18" Type="http://schemas.openxmlformats.org/officeDocument/2006/relationships/font" Target="fonts/Comfortaa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c2ddaff8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c2ddaff8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c2ddaff8b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c2ddaff8b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c2ddaff8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c2ddaff8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c2ddaff8b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c2ddaff8b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c2ddaff8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c2ddaff8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c2ddaff8b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c2ddaff8b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c2ddaff8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c2ddaff8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c2ddaff8b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c2ddaff8b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c604fe0820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c604fe0820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10417878">
            <a:off x="-4451942" y="55037"/>
            <a:ext cx="10342788" cy="5883441"/>
            <a:chOff x="5051225" y="-185225"/>
            <a:chExt cx="7638373" cy="3736679"/>
          </a:xfrm>
        </p:grpSpPr>
        <p:sp>
          <p:nvSpPr>
            <p:cNvPr id="10" name="Google Shape;10;p2"/>
            <p:cNvSpPr/>
            <p:nvPr/>
          </p:nvSpPr>
          <p:spPr>
            <a:xfrm>
              <a:off x="5051225" y="-185225"/>
              <a:ext cx="5644941" cy="3736679"/>
            </a:xfrm>
            <a:custGeom>
              <a:rect b="b" l="l" r="r" t="t"/>
              <a:pathLst>
                <a:path extrusionOk="0" h="13592" w="17506">
                  <a:moveTo>
                    <a:pt x="1" y="1"/>
                  </a:moveTo>
                  <a:lnTo>
                    <a:pt x="928" y="1601"/>
                  </a:lnTo>
                  <a:lnTo>
                    <a:pt x="3415" y="2295"/>
                  </a:lnTo>
                  <a:lnTo>
                    <a:pt x="3662" y="4862"/>
                  </a:lnTo>
                  <a:lnTo>
                    <a:pt x="4162" y="5202"/>
                  </a:lnTo>
                  <a:lnTo>
                    <a:pt x="6362" y="3849"/>
                  </a:lnTo>
                  <a:lnTo>
                    <a:pt x="6596" y="3449"/>
                  </a:lnTo>
                  <a:lnTo>
                    <a:pt x="6916" y="1501"/>
                  </a:lnTo>
                  <a:lnTo>
                    <a:pt x="6776" y="3582"/>
                  </a:lnTo>
                  <a:lnTo>
                    <a:pt x="6716" y="4395"/>
                  </a:lnTo>
                  <a:lnTo>
                    <a:pt x="7383" y="6183"/>
                  </a:lnTo>
                  <a:lnTo>
                    <a:pt x="9670" y="5943"/>
                  </a:lnTo>
                  <a:lnTo>
                    <a:pt x="11304" y="6016"/>
                  </a:lnTo>
                  <a:lnTo>
                    <a:pt x="12531" y="4729"/>
                  </a:lnTo>
                  <a:lnTo>
                    <a:pt x="14965" y="3782"/>
                  </a:lnTo>
                  <a:lnTo>
                    <a:pt x="12544" y="5076"/>
                  </a:lnTo>
                  <a:lnTo>
                    <a:pt x="12311" y="5649"/>
                  </a:lnTo>
                  <a:lnTo>
                    <a:pt x="10970" y="6409"/>
                  </a:lnTo>
                  <a:lnTo>
                    <a:pt x="10970" y="9497"/>
                  </a:lnTo>
                  <a:lnTo>
                    <a:pt x="12671" y="9717"/>
                  </a:lnTo>
                  <a:lnTo>
                    <a:pt x="13131" y="9537"/>
                  </a:lnTo>
                  <a:lnTo>
                    <a:pt x="14631" y="9143"/>
                  </a:lnTo>
                  <a:lnTo>
                    <a:pt x="16138" y="9303"/>
                  </a:lnTo>
                  <a:lnTo>
                    <a:pt x="14571" y="9277"/>
                  </a:lnTo>
                  <a:lnTo>
                    <a:pt x="12751" y="9804"/>
                  </a:lnTo>
                  <a:lnTo>
                    <a:pt x="11597" y="11711"/>
                  </a:lnTo>
                  <a:lnTo>
                    <a:pt x="11884" y="12131"/>
                  </a:lnTo>
                  <a:lnTo>
                    <a:pt x="13338" y="13591"/>
                  </a:lnTo>
                  <a:lnTo>
                    <a:pt x="17505" y="13591"/>
                  </a:lnTo>
                  <a:lnTo>
                    <a:pt x="17505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513629" y="421792"/>
              <a:ext cx="161551" cy="189143"/>
            </a:xfrm>
            <a:custGeom>
              <a:rect b="b" l="l" r="r" t="t"/>
              <a:pathLst>
                <a:path extrusionOk="0" h="688" w="501">
                  <a:moveTo>
                    <a:pt x="0" y="0"/>
                  </a:moveTo>
                  <a:lnTo>
                    <a:pt x="0" y="620"/>
                  </a:lnTo>
                  <a:lnTo>
                    <a:pt x="107" y="687"/>
                  </a:lnTo>
                  <a:lnTo>
                    <a:pt x="501" y="327"/>
                  </a:lnTo>
                  <a:lnTo>
                    <a:pt x="501" y="200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749991" y="667293"/>
              <a:ext cx="344385" cy="412926"/>
            </a:xfrm>
            <a:custGeom>
              <a:rect b="b" l="l" r="r" t="t"/>
              <a:pathLst>
                <a:path extrusionOk="0" h="1502" w="1068">
                  <a:moveTo>
                    <a:pt x="828" y="1"/>
                  </a:moveTo>
                  <a:lnTo>
                    <a:pt x="134" y="374"/>
                  </a:lnTo>
                  <a:lnTo>
                    <a:pt x="1" y="981"/>
                  </a:lnTo>
                  <a:lnTo>
                    <a:pt x="628" y="1501"/>
                  </a:lnTo>
                  <a:lnTo>
                    <a:pt x="1068" y="181"/>
                  </a:lnTo>
                  <a:lnTo>
                    <a:pt x="828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986615" y="1004616"/>
              <a:ext cx="139947" cy="202064"/>
            </a:xfrm>
            <a:custGeom>
              <a:rect b="b" l="l" r="r" t="t"/>
              <a:pathLst>
                <a:path extrusionOk="0" h="735" w="434">
                  <a:moveTo>
                    <a:pt x="267" y="1"/>
                  </a:moveTo>
                  <a:lnTo>
                    <a:pt x="160" y="67"/>
                  </a:lnTo>
                  <a:lnTo>
                    <a:pt x="0" y="734"/>
                  </a:lnTo>
                  <a:lnTo>
                    <a:pt x="0" y="734"/>
                  </a:lnTo>
                  <a:lnTo>
                    <a:pt x="434" y="568"/>
                  </a:lnTo>
                  <a:lnTo>
                    <a:pt x="434" y="468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855316" y="1981946"/>
              <a:ext cx="546565" cy="352169"/>
            </a:xfrm>
            <a:custGeom>
              <a:rect b="b" l="l" r="r" t="t"/>
              <a:pathLst>
                <a:path extrusionOk="0" h="1281" w="1695">
                  <a:moveTo>
                    <a:pt x="954" y="0"/>
                  </a:moveTo>
                  <a:lnTo>
                    <a:pt x="0" y="1027"/>
                  </a:lnTo>
                  <a:lnTo>
                    <a:pt x="74" y="1280"/>
                  </a:lnTo>
                  <a:lnTo>
                    <a:pt x="1694" y="280"/>
                  </a:lnTo>
                  <a:lnTo>
                    <a:pt x="1574" y="147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24169" y="2880100"/>
              <a:ext cx="395978" cy="282615"/>
            </a:xfrm>
            <a:custGeom>
              <a:rect b="b" l="l" r="r" t="t"/>
              <a:pathLst>
                <a:path extrusionOk="0" h="1028" w="1228">
                  <a:moveTo>
                    <a:pt x="227" y="1"/>
                  </a:moveTo>
                  <a:lnTo>
                    <a:pt x="0" y="94"/>
                  </a:lnTo>
                  <a:lnTo>
                    <a:pt x="367" y="1028"/>
                  </a:lnTo>
                  <a:lnTo>
                    <a:pt x="1167" y="467"/>
                  </a:lnTo>
                  <a:lnTo>
                    <a:pt x="1227" y="414"/>
                  </a:lnTo>
                  <a:lnTo>
                    <a:pt x="1227" y="201"/>
                  </a:lnTo>
                  <a:lnTo>
                    <a:pt x="227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32477" y="2586764"/>
              <a:ext cx="207018" cy="132235"/>
            </a:xfrm>
            <a:custGeom>
              <a:rect b="b" l="l" r="r" t="t"/>
              <a:pathLst>
                <a:path extrusionOk="0" h="481" w="642">
                  <a:moveTo>
                    <a:pt x="641" y="1"/>
                  </a:moveTo>
                  <a:lnTo>
                    <a:pt x="41" y="121"/>
                  </a:lnTo>
                  <a:lnTo>
                    <a:pt x="1" y="341"/>
                  </a:lnTo>
                  <a:lnTo>
                    <a:pt x="441" y="481"/>
                  </a:lnTo>
                  <a:lnTo>
                    <a:pt x="641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14711" y="-185225"/>
              <a:ext cx="7474887" cy="3736679"/>
            </a:xfrm>
            <a:custGeom>
              <a:rect b="b" l="l" r="r" t="t"/>
              <a:pathLst>
                <a:path extrusionOk="0" h="13592" w="23181">
                  <a:moveTo>
                    <a:pt x="1" y="1"/>
                  </a:moveTo>
                  <a:lnTo>
                    <a:pt x="1027" y="1308"/>
                  </a:lnTo>
                  <a:lnTo>
                    <a:pt x="3021" y="2228"/>
                  </a:lnTo>
                  <a:lnTo>
                    <a:pt x="3541" y="4496"/>
                  </a:lnTo>
                  <a:lnTo>
                    <a:pt x="3742" y="4662"/>
                  </a:lnTo>
                  <a:lnTo>
                    <a:pt x="6089" y="3449"/>
                  </a:lnTo>
                  <a:lnTo>
                    <a:pt x="6409" y="1501"/>
                  </a:lnTo>
                  <a:lnTo>
                    <a:pt x="6269" y="3582"/>
                  </a:lnTo>
                  <a:lnTo>
                    <a:pt x="7269" y="5783"/>
                  </a:lnTo>
                  <a:lnTo>
                    <a:pt x="9190" y="5783"/>
                  </a:lnTo>
                  <a:lnTo>
                    <a:pt x="10797" y="6016"/>
                  </a:lnTo>
                  <a:lnTo>
                    <a:pt x="11690" y="5476"/>
                  </a:lnTo>
                  <a:lnTo>
                    <a:pt x="11964" y="4982"/>
                  </a:lnTo>
                  <a:lnTo>
                    <a:pt x="14458" y="3782"/>
                  </a:lnTo>
                  <a:lnTo>
                    <a:pt x="14458" y="3782"/>
                  </a:lnTo>
                  <a:lnTo>
                    <a:pt x="12110" y="5129"/>
                  </a:lnTo>
                  <a:lnTo>
                    <a:pt x="11804" y="5649"/>
                  </a:lnTo>
                  <a:lnTo>
                    <a:pt x="11030" y="6296"/>
                  </a:lnTo>
                  <a:lnTo>
                    <a:pt x="10897" y="9257"/>
                  </a:lnTo>
                  <a:lnTo>
                    <a:pt x="12624" y="9537"/>
                  </a:lnTo>
                  <a:lnTo>
                    <a:pt x="14124" y="9143"/>
                  </a:lnTo>
                  <a:lnTo>
                    <a:pt x="15631" y="9303"/>
                  </a:lnTo>
                  <a:lnTo>
                    <a:pt x="14064" y="9277"/>
                  </a:lnTo>
                  <a:lnTo>
                    <a:pt x="12804" y="9784"/>
                  </a:lnTo>
                  <a:lnTo>
                    <a:pt x="11310" y="12011"/>
                  </a:lnTo>
                  <a:lnTo>
                    <a:pt x="11377" y="12131"/>
                  </a:lnTo>
                  <a:lnTo>
                    <a:pt x="12831" y="13591"/>
                  </a:lnTo>
                  <a:lnTo>
                    <a:pt x="23180" y="13591"/>
                  </a:lnTo>
                  <a:lnTo>
                    <a:pt x="23180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878855" y="2058923"/>
              <a:ext cx="523026" cy="275192"/>
            </a:xfrm>
            <a:custGeom>
              <a:rect b="b" l="l" r="r" t="t"/>
              <a:pathLst>
                <a:path extrusionOk="0" h="1001" w="1622">
                  <a:moveTo>
                    <a:pt x="1001" y="0"/>
                  </a:moveTo>
                  <a:lnTo>
                    <a:pt x="1" y="1000"/>
                  </a:lnTo>
                  <a:lnTo>
                    <a:pt x="1" y="1000"/>
                  </a:lnTo>
                  <a:lnTo>
                    <a:pt x="1314" y="874"/>
                  </a:lnTo>
                  <a:lnTo>
                    <a:pt x="16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360607" y="2935084"/>
              <a:ext cx="340193" cy="227632"/>
            </a:xfrm>
            <a:custGeom>
              <a:rect b="b" l="l" r="r" t="t"/>
              <a:pathLst>
                <a:path extrusionOk="0" h="828" w="1055">
                  <a:moveTo>
                    <a:pt x="0" y="1"/>
                  </a:moveTo>
                  <a:lnTo>
                    <a:pt x="254" y="828"/>
                  </a:lnTo>
                  <a:lnTo>
                    <a:pt x="1054" y="267"/>
                  </a:lnTo>
                  <a:lnTo>
                    <a:pt x="1047" y="18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806098" y="733273"/>
              <a:ext cx="281828" cy="363441"/>
            </a:xfrm>
            <a:custGeom>
              <a:rect b="b" l="l" r="r" t="t"/>
              <a:pathLst>
                <a:path extrusionOk="0" h="1322" w="874">
                  <a:moveTo>
                    <a:pt x="874" y="1"/>
                  </a:moveTo>
                  <a:lnTo>
                    <a:pt x="107" y="414"/>
                  </a:lnTo>
                  <a:lnTo>
                    <a:pt x="0" y="874"/>
                  </a:lnTo>
                  <a:lnTo>
                    <a:pt x="440" y="1321"/>
                  </a:lnTo>
                  <a:lnTo>
                    <a:pt x="8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986615" y="1061524"/>
              <a:ext cx="139947" cy="145156"/>
            </a:xfrm>
            <a:custGeom>
              <a:rect b="b" l="l" r="r" t="t"/>
              <a:pathLst>
                <a:path extrusionOk="0" h="528" w="434">
                  <a:moveTo>
                    <a:pt x="267" y="1"/>
                  </a:moveTo>
                  <a:lnTo>
                    <a:pt x="0" y="527"/>
                  </a:lnTo>
                  <a:lnTo>
                    <a:pt x="434" y="361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548132" y="476775"/>
              <a:ext cx="127048" cy="134160"/>
            </a:xfrm>
            <a:custGeom>
              <a:rect b="b" l="l" r="r" t="t"/>
              <a:pathLst>
                <a:path extrusionOk="0" h="488" w="394">
                  <a:moveTo>
                    <a:pt x="0" y="0"/>
                  </a:moveTo>
                  <a:lnTo>
                    <a:pt x="0" y="487"/>
                  </a:lnTo>
                  <a:lnTo>
                    <a:pt x="394" y="127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32477" y="2619754"/>
              <a:ext cx="187670" cy="99245"/>
            </a:xfrm>
            <a:custGeom>
              <a:rect b="b" l="l" r="r" t="t"/>
              <a:pathLst>
                <a:path extrusionOk="0" h="361" w="582">
                  <a:moveTo>
                    <a:pt x="581" y="1"/>
                  </a:moveTo>
                  <a:lnTo>
                    <a:pt x="1" y="221"/>
                  </a:lnTo>
                  <a:lnTo>
                    <a:pt x="441" y="361"/>
                  </a:lnTo>
                  <a:lnTo>
                    <a:pt x="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214711" y="-185225"/>
              <a:ext cx="3533167" cy="1281940"/>
            </a:xfrm>
            <a:custGeom>
              <a:rect b="b" l="l" r="r" t="t"/>
              <a:pathLst>
                <a:path extrusionOk="0" h="4663" w="10957">
                  <a:moveTo>
                    <a:pt x="1" y="1"/>
                  </a:moveTo>
                  <a:lnTo>
                    <a:pt x="1027" y="1308"/>
                  </a:lnTo>
                  <a:lnTo>
                    <a:pt x="3021" y="2228"/>
                  </a:lnTo>
                  <a:lnTo>
                    <a:pt x="3541" y="4496"/>
                  </a:lnTo>
                  <a:lnTo>
                    <a:pt x="3742" y="4662"/>
                  </a:lnTo>
                  <a:lnTo>
                    <a:pt x="6089" y="3449"/>
                  </a:lnTo>
                  <a:lnTo>
                    <a:pt x="6409" y="1501"/>
                  </a:lnTo>
                  <a:lnTo>
                    <a:pt x="6269" y="3582"/>
                  </a:lnTo>
                  <a:lnTo>
                    <a:pt x="6329" y="3702"/>
                  </a:lnTo>
                  <a:lnTo>
                    <a:pt x="10957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201754" y="100139"/>
              <a:ext cx="215402" cy="140483"/>
            </a:xfrm>
            <a:custGeom>
              <a:rect b="b" l="l" r="r" t="t"/>
              <a:pathLst>
                <a:path extrusionOk="0" h="511" w="668">
                  <a:moveTo>
                    <a:pt x="148" y="0"/>
                  </a:moveTo>
                  <a:cubicBezTo>
                    <a:pt x="109" y="0"/>
                    <a:pt x="78" y="28"/>
                    <a:pt x="60" y="110"/>
                  </a:cubicBezTo>
                  <a:cubicBezTo>
                    <a:pt x="0" y="363"/>
                    <a:pt x="474" y="510"/>
                    <a:pt x="474" y="510"/>
                  </a:cubicBezTo>
                  <a:cubicBezTo>
                    <a:pt x="581" y="443"/>
                    <a:pt x="667" y="110"/>
                    <a:pt x="474" y="110"/>
                  </a:cubicBezTo>
                  <a:cubicBezTo>
                    <a:pt x="345" y="110"/>
                    <a:pt x="228" y="0"/>
                    <a:pt x="148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28226" y="93541"/>
              <a:ext cx="171225" cy="75052"/>
            </a:xfrm>
            <a:custGeom>
              <a:rect b="b" l="l" r="r" t="t"/>
              <a:pathLst>
                <a:path extrusionOk="0" h="273" w="531">
                  <a:moveTo>
                    <a:pt x="414" y="1"/>
                  </a:moveTo>
                  <a:cubicBezTo>
                    <a:pt x="227" y="1"/>
                    <a:pt x="0" y="74"/>
                    <a:pt x="147" y="234"/>
                  </a:cubicBezTo>
                  <a:cubicBezTo>
                    <a:pt x="171" y="261"/>
                    <a:pt x="198" y="272"/>
                    <a:pt x="226" y="272"/>
                  </a:cubicBezTo>
                  <a:cubicBezTo>
                    <a:pt x="366" y="272"/>
                    <a:pt x="530" y="1"/>
                    <a:pt x="414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629010" y="135878"/>
              <a:ext cx="153490" cy="65430"/>
            </a:xfrm>
            <a:custGeom>
              <a:rect b="b" l="l" r="r" t="t"/>
              <a:pathLst>
                <a:path extrusionOk="0" h="238" w="476">
                  <a:moveTo>
                    <a:pt x="228" y="1"/>
                  </a:moveTo>
                  <a:cubicBezTo>
                    <a:pt x="110" y="1"/>
                    <a:pt x="1" y="58"/>
                    <a:pt x="9" y="147"/>
                  </a:cubicBezTo>
                  <a:cubicBezTo>
                    <a:pt x="12" y="219"/>
                    <a:pt x="43" y="238"/>
                    <a:pt x="89" y="238"/>
                  </a:cubicBezTo>
                  <a:cubicBezTo>
                    <a:pt x="141" y="238"/>
                    <a:pt x="212" y="213"/>
                    <a:pt x="282" y="213"/>
                  </a:cubicBezTo>
                  <a:cubicBezTo>
                    <a:pt x="416" y="213"/>
                    <a:pt x="476" y="127"/>
                    <a:pt x="436" y="80"/>
                  </a:cubicBezTo>
                  <a:cubicBezTo>
                    <a:pt x="383" y="25"/>
                    <a:pt x="304" y="1"/>
                    <a:pt x="228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297991" y="3177011"/>
              <a:ext cx="176707" cy="98146"/>
            </a:xfrm>
            <a:custGeom>
              <a:rect b="b" l="l" r="r" t="t"/>
              <a:pathLst>
                <a:path extrusionOk="0" h="357" w="548">
                  <a:moveTo>
                    <a:pt x="195" y="38"/>
                  </a:moveTo>
                  <a:cubicBezTo>
                    <a:pt x="102" y="38"/>
                    <a:pt x="1" y="88"/>
                    <a:pt x="28" y="168"/>
                  </a:cubicBezTo>
                  <a:cubicBezTo>
                    <a:pt x="59" y="280"/>
                    <a:pt x="211" y="356"/>
                    <a:pt x="337" y="356"/>
                  </a:cubicBezTo>
                  <a:cubicBezTo>
                    <a:pt x="428" y="356"/>
                    <a:pt x="506" y="316"/>
                    <a:pt x="514" y="221"/>
                  </a:cubicBezTo>
                  <a:cubicBezTo>
                    <a:pt x="548" y="1"/>
                    <a:pt x="348" y="88"/>
                    <a:pt x="261" y="48"/>
                  </a:cubicBezTo>
                  <a:cubicBezTo>
                    <a:pt x="241" y="41"/>
                    <a:pt x="218" y="38"/>
                    <a:pt x="195" y="38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532213" y="871831"/>
              <a:ext cx="144139" cy="77252"/>
            </a:xfrm>
            <a:custGeom>
              <a:rect b="b" l="l" r="r" t="t"/>
              <a:pathLst>
                <a:path extrusionOk="0" h="281" w="447">
                  <a:moveTo>
                    <a:pt x="178" y="1"/>
                  </a:moveTo>
                  <a:cubicBezTo>
                    <a:pt x="97" y="1"/>
                    <a:pt x="30" y="50"/>
                    <a:pt x="15" y="164"/>
                  </a:cubicBezTo>
                  <a:cubicBezTo>
                    <a:pt x="1" y="256"/>
                    <a:pt x="19" y="281"/>
                    <a:pt x="50" y="281"/>
                  </a:cubicBezTo>
                  <a:cubicBezTo>
                    <a:pt x="86" y="281"/>
                    <a:pt x="138" y="249"/>
                    <a:pt x="178" y="249"/>
                  </a:cubicBezTo>
                  <a:cubicBezTo>
                    <a:pt x="181" y="249"/>
                    <a:pt x="185" y="250"/>
                    <a:pt x="189" y="250"/>
                  </a:cubicBezTo>
                  <a:cubicBezTo>
                    <a:pt x="191" y="251"/>
                    <a:pt x="194" y="251"/>
                    <a:pt x="196" y="251"/>
                  </a:cubicBezTo>
                  <a:cubicBezTo>
                    <a:pt x="279" y="251"/>
                    <a:pt x="447" y="149"/>
                    <a:pt x="382" y="90"/>
                  </a:cubicBezTo>
                  <a:cubicBezTo>
                    <a:pt x="319" y="33"/>
                    <a:pt x="244" y="1"/>
                    <a:pt x="178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832303" y="1937410"/>
              <a:ext cx="137044" cy="80551"/>
            </a:xfrm>
            <a:custGeom>
              <a:rect b="b" l="l" r="r" t="t"/>
              <a:pathLst>
                <a:path extrusionOk="0" h="293" w="425">
                  <a:moveTo>
                    <a:pt x="230" y="1"/>
                  </a:moveTo>
                  <a:cubicBezTo>
                    <a:pt x="180" y="1"/>
                    <a:pt x="128" y="45"/>
                    <a:pt x="58" y="162"/>
                  </a:cubicBezTo>
                  <a:cubicBezTo>
                    <a:pt x="0" y="260"/>
                    <a:pt x="37" y="293"/>
                    <a:pt x="98" y="293"/>
                  </a:cubicBezTo>
                  <a:cubicBezTo>
                    <a:pt x="157" y="293"/>
                    <a:pt x="238" y="262"/>
                    <a:pt x="278" y="229"/>
                  </a:cubicBezTo>
                  <a:cubicBezTo>
                    <a:pt x="278" y="229"/>
                    <a:pt x="424" y="142"/>
                    <a:pt x="338" y="55"/>
                  </a:cubicBezTo>
                  <a:cubicBezTo>
                    <a:pt x="299" y="22"/>
                    <a:pt x="265" y="1"/>
                    <a:pt x="230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2771340" y="167825"/>
            <a:ext cx="62296" cy="61018"/>
            <a:chOff x="1331390" y="311125"/>
            <a:chExt cx="62296" cy="61018"/>
          </a:xfrm>
        </p:grpSpPr>
        <p:sp>
          <p:nvSpPr>
            <p:cNvPr id="32" name="Google Shape;32;p2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" name="Google Shape;34;p2"/>
          <p:cNvGrpSpPr/>
          <p:nvPr/>
        </p:nvGrpSpPr>
        <p:grpSpPr>
          <a:xfrm>
            <a:off x="4191857" y="2864372"/>
            <a:ext cx="118382" cy="118382"/>
            <a:chOff x="507832" y="371960"/>
            <a:chExt cx="118382" cy="118382"/>
          </a:xfrm>
        </p:grpSpPr>
        <p:sp>
          <p:nvSpPr>
            <p:cNvPr id="35" name="Google Shape;35;p2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" name="Google Shape;37;p2"/>
          <p:cNvSpPr/>
          <p:nvPr/>
        </p:nvSpPr>
        <p:spPr>
          <a:xfrm>
            <a:off x="3634175" y="539503"/>
            <a:ext cx="434756" cy="469103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 flipH="1">
            <a:off x="7789319" y="3822913"/>
            <a:ext cx="634124" cy="687095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 txBox="1"/>
          <p:nvPr>
            <p:ph type="ctrTitle"/>
          </p:nvPr>
        </p:nvSpPr>
        <p:spPr>
          <a:xfrm>
            <a:off x="3472125" y="1130700"/>
            <a:ext cx="4480800" cy="235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b="0" sz="45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4032025" y="3487500"/>
            <a:ext cx="39210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3"/>
          <p:cNvGrpSpPr/>
          <p:nvPr/>
        </p:nvGrpSpPr>
        <p:grpSpPr>
          <a:xfrm>
            <a:off x="5453745" y="-185094"/>
            <a:ext cx="6295547" cy="3079771"/>
            <a:chOff x="5051225" y="-185225"/>
            <a:chExt cx="7638373" cy="3736679"/>
          </a:xfrm>
        </p:grpSpPr>
        <p:sp>
          <p:nvSpPr>
            <p:cNvPr id="43" name="Google Shape;43;p3"/>
            <p:cNvSpPr/>
            <p:nvPr/>
          </p:nvSpPr>
          <p:spPr>
            <a:xfrm>
              <a:off x="5051225" y="-185225"/>
              <a:ext cx="5644941" cy="3736679"/>
            </a:xfrm>
            <a:custGeom>
              <a:rect b="b" l="l" r="r" t="t"/>
              <a:pathLst>
                <a:path extrusionOk="0" h="13592" w="17506">
                  <a:moveTo>
                    <a:pt x="1" y="1"/>
                  </a:moveTo>
                  <a:lnTo>
                    <a:pt x="928" y="1601"/>
                  </a:lnTo>
                  <a:lnTo>
                    <a:pt x="3415" y="2295"/>
                  </a:lnTo>
                  <a:lnTo>
                    <a:pt x="3662" y="4862"/>
                  </a:lnTo>
                  <a:lnTo>
                    <a:pt x="4162" y="5202"/>
                  </a:lnTo>
                  <a:lnTo>
                    <a:pt x="6362" y="3849"/>
                  </a:lnTo>
                  <a:lnTo>
                    <a:pt x="6596" y="3449"/>
                  </a:lnTo>
                  <a:lnTo>
                    <a:pt x="6916" y="1501"/>
                  </a:lnTo>
                  <a:lnTo>
                    <a:pt x="6776" y="3582"/>
                  </a:lnTo>
                  <a:lnTo>
                    <a:pt x="6716" y="4395"/>
                  </a:lnTo>
                  <a:lnTo>
                    <a:pt x="7383" y="6183"/>
                  </a:lnTo>
                  <a:lnTo>
                    <a:pt x="9670" y="5943"/>
                  </a:lnTo>
                  <a:lnTo>
                    <a:pt x="11304" y="6016"/>
                  </a:lnTo>
                  <a:lnTo>
                    <a:pt x="12531" y="4729"/>
                  </a:lnTo>
                  <a:lnTo>
                    <a:pt x="14965" y="3782"/>
                  </a:lnTo>
                  <a:lnTo>
                    <a:pt x="12544" y="5076"/>
                  </a:lnTo>
                  <a:lnTo>
                    <a:pt x="12311" y="5649"/>
                  </a:lnTo>
                  <a:lnTo>
                    <a:pt x="10970" y="6409"/>
                  </a:lnTo>
                  <a:lnTo>
                    <a:pt x="10970" y="9497"/>
                  </a:lnTo>
                  <a:lnTo>
                    <a:pt x="12671" y="9717"/>
                  </a:lnTo>
                  <a:lnTo>
                    <a:pt x="13131" y="9537"/>
                  </a:lnTo>
                  <a:lnTo>
                    <a:pt x="14631" y="9143"/>
                  </a:lnTo>
                  <a:lnTo>
                    <a:pt x="16138" y="9303"/>
                  </a:lnTo>
                  <a:lnTo>
                    <a:pt x="14571" y="9277"/>
                  </a:lnTo>
                  <a:lnTo>
                    <a:pt x="12751" y="9804"/>
                  </a:lnTo>
                  <a:lnTo>
                    <a:pt x="11597" y="11711"/>
                  </a:lnTo>
                  <a:lnTo>
                    <a:pt x="11884" y="12131"/>
                  </a:lnTo>
                  <a:lnTo>
                    <a:pt x="13338" y="13591"/>
                  </a:lnTo>
                  <a:lnTo>
                    <a:pt x="17505" y="13591"/>
                  </a:lnTo>
                  <a:lnTo>
                    <a:pt x="17505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5513629" y="421792"/>
              <a:ext cx="161551" cy="189143"/>
            </a:xfrm>
            <a:custGeom>
              <a:rect b="b" l="l" r="r" t="t"/>
              <a:pathLst>
                <a:path extrusionOk="0" h="688" w="501">
                  <a:moveTo>
                    <a:pt x="0" y="0"/>
                  </a:moveTo>
                  <a:lnTo>
                    <a:pt x="0" y="620"/>
                  </a:lnTo>
                  <a:lnTo>
                    <a:pt x="107" y="687"/>
                  </a:lnTo>
                  <a:lnTo>
                    <a:pt x="501" y="327"/>
                  </a:lnTo>
                  <a:lnTo>
                    <a:pt x="501" y="200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5749991" y="667293"/>
              <a:ext cx="344385" cy="412926"/>
            </a:xfrm>
            <a:custGeom>
              <a:rect b="b" l="l" r="r" t="t"/>
              <a:pathLst>
                <a:path extrusionOk="0" h="1502" w="1068">
                  <a:moveTo>
                    <a:pt x="828" y="1"/>
                  </a:moveTo>
                  <a:lnTo>
                    <a:pt x="134" y="374"/>
                  </a:lnTo>
                  <a:lnTo>
                    <a:pt x="1" y="981"/>
                  </a:lnTo>
                  <a:lnTo>
                    <a:pt x="628" y="1501"/>
                  </a:lnTo>
                  <a:lnTo>
                    <a:pt x="1068" y="181"/>
                  </a:lnTo>
                  <a:lnTo>
                    <a:pt x="828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86615" y="1004616"/>
              <a:ext cx="139947" cy="202064"/>
            </a:xfrm>
            <a:custGeom>
              <a:rect b="b" l="l" r="r" t="t"/>
              <a:pathLst>
                <a:path extrusionOk="0" h="735" w="434">
                  <a:moveTo>
                    <a:pt x="267" y="1"/>
                  </a:moveTo>
                  <a:lnTo>
                    <a:pt x="160" y="67"/>
                  </a:lnTo>
                  <a:lnTo>
                    <a:pt x="0" y="734"/>
                  </a:lnTo>
                  <a:lnTo>
                    <a:pt x="0" y="734"/>
                  </a:lnTo>
                  <a:lnTo>
                    <a:pt x="434" y="568"/>
                  </a:lnTo>
                  <a:lnTo>
                    <a:pt x="434" y="468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7855316" y="1981946"/>
              <a:ext cx="546565" cy="352169"/>
            </a:xfrm>
            <a:custGeom>
              <a:rect b="b" l="l" r="r" t="t"/>
              <a:pathLst>
                <a:path extrusionOk="0" h="1281" w="1695">
                  <a:moveTo>
                    <a:pt x="954" y="0"/>
                  </a:moveTo>
                  <a:lnTo>
                    <a:pt x="0" y="1027"/>
                  </a:lnTo>
                  <a:lnTo>
                    <a:pt x="74" y="1280"/>
                  </a:lnTo>
                  <a:lnTo>
                    <a:pt x="1694" y="280"/>
                  </a:lnTo>
                  <a:lnTo>
                    <a:pt x="1574" y="147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8324169" y="2880100"/>
              <a:ext cx="395978" cy="282615"/>
            </a:xfrm>
            <a:custGeom>
              <a:rect b="b" l="l" r="r" t="t"/>
              <a:pathLst>
                <a:path extrusionOk="0" h="1028" w="1228">
                  <a:moveTo>
                    <a:pt x="227" y="1"/>
                  </a:moveTo>
                  <a:lnTo>
                    <a:pt x="0" y="94"/>
                  </a:lnTo>
                  <a:lnTo>
                    <a:pt x="367" y="1028"/>
                  </a:lnTo>
                  <a:lnTo>
                    <a:pt x="1167" y="467"/>
                  </a:lnTo>
                  <a:lnTo>
                    <a:pt x="1227" y="414"/>
                  </a:lnTo>
                  <a:lnTo>
                    <a:pt x="1227" y="201"/>
                  </a:lnTo>
                  <a:lnTo>
                    <a:pt x="227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532477" y="2586764"/>
              <a:ext cx="207018" cy="132235"/>
            </a:xfrm>
            <a:custGeom>
              <a:rect b="b" l="l" r="r" t="t"/>
              <a:pathLst>
                <a:path extrusionOk="0" h="481" w="642">
                  <a:moveTo>
                    <a:pt x="641" y="1"/>
                  </a:moveTo>
                  <a:lnTo>
                    <a:pt x="41" y="121"/>
                  </a:lnTo>
                  <a:lnTo>
                    <a:pt x="1" y="341"/>
                  </a:lnTo>
                  <a:lnTo>
                    <a:pt x="441" y="481"/>
                  </a:lnTo>
                  <a:lnTo>
                    <a:pt x="641" y="1"/>
                  </a:lnTo>
                  <a:close/>
                </a:path>
              </a:pathLst>
            </a:custGeom>
            <a:solidFill>
              <a:srgbClr val="AADC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214711" y="-185225"/>
              <a:ext cx="7474887" cy="3736679"/>
            </a:xfrm>
            <a:custGeom>
              <a:rect b="b" l="l" r="r" t="t"/>
              <a:pathLst>
                <a:path extrusionOk="0" h="13592" w="23181">
                  <a:moveTo>
                    <a:pt x="1" y="1"/>
                  </a:moveTo>
                  <a:lnTo>
                    <a:pt x="1027" y="1308"/>
                  </a:lnTo>
                  <a:lnTo>
                    <a:pt x="3021" y="2228"/>
                  </a:lnTo>
                  <a:lnTo>
                    <a:pt x="3541" y="4496"/>
                  </a:lnTo>
                  <a:lnTo>
                    <a:pt x="3742" y="4662"/>
                  </a:lnTo>
                  <a:lnTo>
                    <a:pt x="6089" y="3449"/>
                  </a:lnTo>
                  <a:lnTo>
                    <a:pt x="6409" y="1501"/>
                  </a:lnTo>
                  <a:lnTo>
                    <a:pt x="6269" y="3582"/>
                  </a:lnTo>
                  <a:lnTo>
                    <a:pt x="7269" y="5783"/>
                  </a:lnTo>
                  <a:lnTo>
                    <a:pt x="9190" y="5783"/>
                  </a:lnTo>
                  <a:lnTo>
                    <a:pt x="10797" y="6016"/>
                  </a:lnTo>
                  <a:lnTo>
                    <a:pt x="11690" y="5476"/>
                  </a:lnTo>
                  <a:lnTo>
                    <a:pt x="11964" y="4982"/>
                  </a:lnTo>
                  <a:lnTo>
                    <a:pt x="14458" y="3782"/>
                  </a:lnTo>
                  <a:lnTo>
                    <a:pt x="14458" y="3782"/>
                  </a:lnTo>
                  <a:lnTo>
                    <a:pt x="12110" y="5129"/>
                  </a:lnTo>
                  <a:lnTo>
                    <a:pt x="11804" y="5649"/>
                  </a:lnTo>
                  <a:lnTo>
                    <a:pt x="11030" y="6296"/>
                  </a:lnTo>
                  <a:lnTo>
                    <a:pt x="10897" y="9257"/>
                  </a:lnTo>
                  <a:lnTo>
                    <a:pt x="12624" y="9537"/>
                  </a:lnTo>
                  <a:lnTo>
                    <a:pt x="14124" y="9143"/>
                  </a:lnTo>
                  <a:lnTo>
                    <a:pt x="15631" y="9303"/>
                  </a:lnTo>
                  <a:lnTo>
                    <a:pt x="14064" y="9277"/>
                  </a:lnTo>
                  <a:lnTo>
                    <a:pt x="12804" y="9784"/>
                  </a:lnTo>
                  <a:lnTo>
                    <a:pt x="11310" y="12011"/>
                  </a:lnTo>
                  <a:lnTo>
                    <a:pt x="11377" y="12131"/>
                  </a:lnTo>
                  <a:lnTo>
                    <a:pt x="12831" y="13591"/>
                  </a:lnTo>
                  <a:lnTo>
                    <a:pt x="23180" y="13591"/>
                  </a:lnTo>
                  <a:lnTo>
                    <a:pt x="23180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878855" y="2058923"/>
              <a:ext cx="523026" cy="275192"/>
            </a:xfrm>
            <a:custGeom>
              <a:rect b="b" l="l" r="r" t="t"/>
              <a:pathLst>
                <a:path extrusionOk="0" h="1001" w="1622">
                  <a:moveTo>
                    <a:pt x="1001" y="0"/>
                  </a:moveTo>
                  <a:lnTo>
                    <a:pt x="1" y="1000"/>
                  </a:lnTo>
                  <a:lnTo>
                    <a:pt x="1" y="1000"/>
                  </a:lnTo>
                  <a:lnTo>
                    <a:pt x="1314" y="874"/>
                  </a:lnTo>
                  <a:lnTo>
                    <a:pt x="16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360607" y="2935084"/>
              <a:ext cx="340193" cy="227632"/>
            </a:xfrm>
            <a:custGeom>
              <a:rect b="b" l="l" r="r" t="t"/>
              <a:pathLst>
                <a:path extrusionOk="0" h="828" w="1055">
                  <a:moveTo>
                    <a:pt x="0" y="1"/>
                  </a:moveTo>
                  <a:lnTo>
                    <a:pt x="254" y="828"/>
                  </a:lnTo>
                  <a:lnTo>
                    <a:pt x="1054" y="267"/>
                  </a:lnTo>
                  <a:lnTo>
                    <a:pt x="1047" y="18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5806098" y="733273"/>
              <a:ext cx="281828" cy="363441"/>
            </a:xfrm>
            <a:custGeom>
              <a:rect b="b" l="l" r="r" t="t"/>
              <a:pathLst>
                <a:path extrusionOk="0" h="1322" w="874">
                  <a:moveTo>
                    <a:pt x="874" y="1"/>
                  </a:moveTo>
                  <a:lnTo>
                    <a:pt x="107" y="414"/>
                  </a:lnTo>
                  <a:lnTo>
                    <a:pt x="0" y="874"/>
                  </a:lnTo>
                  <a:lnTo>
                    <a:pt x="440" y="1321"/>
                  </a:lnTo>
                  <a:lnTo>
                    <a:pt x="8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6986615" y="1061524"/>
              <a:ext cx="139947" cy="145156"/>
            </a:xfrm>
            <a:custGeom>
              <a:rect b="b" l="l" r="r" t="t"/>
              <a:pathLst>
                <a:path extrusionOk="0" h="528" w="434">
                  <a:moveTo>
                    <a:pt x="267" y="1"/>
                  </a:moveTo>
                  <a:lnTo>
                    <a:pt x="0" y="527"/>
                  </a:lnTo>
                  <a:lnTo>
                    <a:pt x="434" y="361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548132" y="476775"/>
              <a:ext cx="127048" cy="134160"/>
            </a:xfrm>
            <a:custGeom>
              <a:rect b="b" l="l" r="r" t="t"/>
              <a:pathLst>
                <a:path extrusionOk="0" h="488" w="394">
                  <a:moveTo>
                    <a:pt x="0" y="0"/>
                  </a:moveTo>
                  <a:lnTo>
                    <a:pt x="0" y="487"/>
                  </a:lnTo>
                  <a:lnTo>
                    <a:pt x="394" y="127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532477" y="2619754"/>
              <a:ext cx="187670" cy="99245"/>
            </a:xfrm>
            <a:custGeom>
              <a:rect b="b" l="l" r="r" t="t"/>
              <a:pathLst>
                <a:path extrusionOk="0" h="361" w="582">
                  <a:moveTo>
                    <a:pt x="581" y="1"/>
                  </a:moveTo>
                  <a:lnTo>
                    <a:pt x="1" y="221"/>
                  </a:lnTo>
                  <a:lnTo>
                    <a:pt x="441" y="361"/>
                  </a:lnTo>
                  <a:lnTo>
                    <a:pt x="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5214711" y="-185225"/>
              <a:ext cx="3533167" cy="1281940"/>
            </a:xfrm>
            <a:custGeom>
              <a:rect b="b" l="l" r="r" t="t"/>
              <a:pathLst>
                <a:path extrusionOk="0" h="4663" w="10957">
                  <a:moveTo>
                    <a:pt x="1" y="1"/>
                  </a:moveTo>
                  <a:lnTo>
                    <a:pt x="1027" y="1308"/>
                  </a:lnTo>
                  <a:lnTo>
                    <a:pt x="3021" y="2228"/>
                  </a:lnTo>
                  <a:lnTo>
                    <a:pt x="3541" y="4496"/>
                  </a:lnTo>
                  <a:lnTo>
                    <a:pt x="3742" y="4662"/>
                  </a:lnTo>
                  <a:lnTo>
                    <a:pt x="6089" y="3449"/>
                  </a:lnTo>
                  <a:lnTo>
                    <a:pt x="6409" y="1501"/>
                  </a:lnTo>
                  <a:lnTo>
                    <a:pt x="6269" y="3582"/>
                  </a:lnTo>
                  <a:lnTo>
                    <a:pt x="6329" y="3702"/>
                  </a:lnTo>
                  <a:lnTo>
                    <a:pt x="10957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201754" y="100139"/>
              <a:ext cx="215402" cy="140483"/>
            </a:xfrm>
            <a:custGeom>
              <a:rect b="b" l="l" r="r" t="t"/>
              <a:pathLst>
                <a:path extrusionOk="0" h="511" w="668">
                  <a:moveTo>
                    <a:pt x="148" y="0"/>
                  </a:moveTo>
                  <a:cubicBezTo>
                    <a:pt x="109" y="0"/>
                    <a:pt x="78" y="28"/>
                    <a:pt x="60" y="110"/>
                  </a:cubicBezTo>
                  <a:cubicBezTo>
                    <a:pt x="0" y="363"/>
                    <a:pt x="474" y="510"/>
                    <a:pt x="474" y="510"/>
                  </a:cubicBezTo>
                  <a:cubicBezTo>
                    <a:pt x="581" y="443"/>
                    <a:pt x="667" y="110"/>
                    <a:pt x="474" y="110"/>
                  </a:cubicBezTo>
                  <a:cubicBezTo>
                    <a:pt x="345" y="110"/>
                    <a:pt x="228" y="0"/>
                    <a:pt x="148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528226" y="93541"/>
              <a:ext cx="171225" cy="75052"/>
            </a:xfrm>
            <a:custGeom>
              <a:rect b="b" l="l" r="r" t="t"/>
              <a:pathLst>
                <a:path extrusionOk="0" h="273" w="531">
                  <a:moveTo>
                    <a:pt x="414" y="1"/>
                  </a:moveTo>
                  <a:cubicBezTo>
                    <a:pt x="227" y="1"/>
                    <a:pt x="0" y="74"/>
                    <a:pt x="147" y="234"/>
                  </a:cubicBezTo>
                  <a:cubicBezTo>
                    <a:pt x="171" y="261"/>
                    <a:pt x="198" y="272"/>
                    <a:pt x="226" y="272"/>
                  </a:cubicBezTo>
                  <a:cubicBezTo>
                    <a:pt x="366" y="272"/>
                    <a:pt x="530" y="1"/>
                    <a:pt x="414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629010" y="135878"/>
              <a:ext cx="153490" cy="65430"/>
            </a:xfrm>
            <a:custGeom>
              <a:rect b="b" l="l" r="r" t="t"/>
              <a:pathLst>
                <a:path extrusionOk="0" h="238" w="476">
                  <a:moveTo>
                    <a:pt x="228" y="1"/>
                  </a:moveTo>
                  <a:cubicBezTo>
                    <a:pt x="110" y="1"/>
                    <a:pt x="1" y="58"/>
                    <a:pt x="9" y="147"/>
                  </a:cubicBezTo>
                  <a:cubicBezTo>
                    <a:pt x="12" y="219"/>
                    <a:pt x="43" y="238"/>
                    <a:pt x="89" y="238"/>
                  </a:cubicBezTo>
                  <a:cubicBezTo>
                    <a:pt x="141" y="238"/>
                    <a:pt x="212" y="213"/>
                    <a:pt x="282" y="213"/>
                  </a:cubicBezTo>
                  <a:cubicBezTo>
                    <a:pt x="416" y="213"/>
                    <a:pt x="476" y="127"/>
                    <a:pt x="436" y="80"/>
                  </a:cubicBezTo>
                  <a:cubicBezTo>
                    <a:pt x="383" y="25"/>
                    <a:pt x="304" y="1"/>
                    <a:pt x="228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297991" y="3177011"/>
              <a:ext cx="176707" cy="98146"/>
            </a:xfrm>
            <a:custGeom>
              <a:rect b="b" l="l" r="r" t="t"/>
              <a:pathLst>
                <a:path extrusionOk="0" h="357" w="548">
                  <a:moveTo>
                    <a:pt x="195" y="38"/>
                  </a:moveTo>
                  <a:cubicBezTo>
                    <a:pt x="102" y="38"/>
                    <a:pt x="1" y="88"/>
                    <a:pt x="28" y="168"/>
                  </a:cubicBezTo>
                  <a:cubicBezTo>
                    <a:pt x="59" y="280"/>
                    <a:pt x="211" y="356"/>
                    <a:pt x="337" y="356"/>
                  </a:cubicBezTo>
                  <a:cubicBezTo>
                    <a:pt x="428" y="356"/>
                    <a:pt x="506" y="316"/>
                    <a:pt x="514" y="221"/>
                  </a:cubicBezTo>
                  <a:cubicBezTo>
                    <a:pt x="548" y="1"/>
                    <a:pt x="348" y="88"/>
                    <a:pt x="261" y="48"/>
                  </a:cubicBezTo>
                  <a:cubicBezTo>
                    <a:pt x="241" y="41"/>
                    <a:pt x="218" y="38"/>
                    <a:pt x="195" y="38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7532213" y="871831"/>
              <a:ext cx="144139" cy="77252"/>
            </a:xfrm>
            <a:custGeom>
              <a:rect b="b" l="l" r="r" t="t"/>
              <a:pathLst>
                <a:path extrusionOk="0" h="281" w="447">
                  <a:moveTo>
                    <a:pt x="178" y="1"/>
                  </a:moveTo>
                  <a:cubicBezTo>
                    <a:pt x="97" y="1"/>
                    <a:pt x="30" y="50"/>
                    <a:pt x="15" y="164"/>
                  </a:cubicBezTo>
                  <a:cubicBezTo>
                    <a:pt x="1" y="256"/>
                    <a:pt x="19" y="281"/>
                    <a:pt x="50" y="281"/>
                  </a:cubicBezTo>
                  <a:cubicBezTo>
                    <a:pt x="86" y="281"/>
                    <a:pt x="138" y="249"/>
                    <a:pt x="178" y="249"/>
                  </a:cubicBezTo>
                  <a:cubicBezTo>
                    <a:pt x="181" y="249"/>
                    <a:pt x="185" y="250"/>
                    <a:pt x="189" y="250"/>
                  </a:cubicBezTo>
                  <a:cubicBezTo>
                    <a:pt x="191" y="251"/>
                    <a:pt x="194" y="251"/>
                    <a:pt x="196" y="251"/>
                  </a:cubicBezTo>
                  <a:cubicBezTo>
                    <a:pt x="279" y="251"/>
                    <a:pt x="447" y="149"/>
                    <a:pt x="382" y="90"/>
                  </a:cubicBezTo>
                  <a:cubicBezTo>
                    <a:pt x="319" y="33"/>
                    <a:pt x="244" y="1"/>
                    <a:pt x="178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9832303" y="1937410"/>
              <a:ext cx="137044" cy="80551"/>
            </a:xfrm>
            <a:custGeom>
              <a:rect b="b" l="l" r="r" t="t"/>
              <a:pathLst>
                <a:path extrusionOk="0" h="293" w="425">
                  <a:moveTo>
                    <a:pt x="230" y="1"/>
                  </a:moveTo>
                  <a:cubicBezTo>
                    <a:pt x="180" y="1"/>
                    <a:pt x="128" y="45"/>
                    <a:pt x="58" y="162"/>
                  </a:cubicBezTo>
                  <a:cubicBezTo>
                    <a:pt x="0" y="260"/>
                    <a:pt x="37" y="293"/>
                    <a:pt x="98" y="293"/>
                  </a:cubicBezTo>
                  <a:cubicBezTo>
                    <a:pt x="157" y="293"/>
                    <a:pt x="238" y="262"/>
                    <a:pt x="278" y="229"/>
                  </a:cubicBezTo>
                  <a:cubicBezTo>
                    <a:pt x="278" y="229"/>
                    <a:pt x="424" y="142"/>
                    <a:pt x="338" y="55"/>
                  </a:cubicBezTo>
                  <a:cubicBezTo>
                    <a:pt x="299" y="22"/>
                    <a:pt x="265" y="1"/>
                    <a:pt x="230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3"/>
          <p:cNvGrpSpPr/>
          <p:nvPr/>
        </p:nvGrpSpPr>
        <p:grpSpPr>
          <a:xfrm>
            <a:off x="-2512774" y="2381746"/>
            <a:ext cx="6049295" cy="3228658"/>
            <a:chOff x="-1287425" y="3105150"/>
            <a:chExt cx="4708355" cy="2492402"/>
          </a:xfrm>
        </p:grpSpPr>
        <p:sp>
          <p:nvSpPr>
            <p:cNvPr id="65" name="Google Shape;65;p3"/>
            <p:cNvSpPr/>
            <p:nvPr/>
          </p:nvSpPr>
          <p:spPr>
            <a:xfrm>
              <a:off x="-152517" y="3105150"/>
              <a:ext cx="3207055" cy="2492402"/>
            </a:xfrm>
            <a:custGeom>
              <a:rect b="b" l="l" r="r" t="t"/>
              <a:pathLst>
                <a:path extrusionOk="0" h="13605" w="17506">
                  <a:moveTo>
                    <a:pt x="1" y="1"/>
                  </a:moveTo>
                  <a:lnTo>
                    <a:pt x="1" y="13604"/>
                  </a:lnTo>
                  <a:lnTo>
                    <a:pt x="17505" y="13604"/>
                  </a:lnTo>
                  <a:lnTo>
                    <a:pt x="16572" y="11997"/>
                  </a:lnTo>
                  <a:lnTo>
                    <a:pt x="14078" y="11303"/>
                  </a:lnTo>
                  <a:lnTo>
                    <a:pt x="13844" y="8736"/>
                  </a:lnTo>
                  <a:lnTo>
                    <a:pt x="13338" y="8396"/>
                  </a:lnTo>
                  <a:lnTo>
                    <a:pt x="11137" y="9750"/>
                  </a:lnTo>
                  <a:lnTo>
                    <a:pt x="10904" y="10150"/>
                  </a:lnTo>
                  <a:lnTo>
                    <a:pt x="10577" y="12097"/>
                  </a:lnTo>
                  <a:lnTo>
                    <a:pt x="10717" y="10016"/>
                  </a:lnTo>
                  <a:lnTo>
                    <a:pt x="10777" y="9203"/>
                  </a:lnTo>
                  <a:lnTo>
                    <a:pt x="10110" y="7409"/>
                  </a:lnTo>
                  <a:lnTo>
                    <a:pt x="7836" y="7663"/>
                  </a:lnTo>
                  <a:lnTo>
                    <a:pt x="6196" y="7583"/>
                  </a:lnTo>
                  <a:lnTo>
                    <a:pt x="4969" y="8876"/>
                  </a:lnTo>
                  <a:lnTo>
                    <a:pt x="2535" y="9810"/>
                  </a:lnTo>
                  <a:lnTo>
                    <a:pt x="2535" y="9810"/>
                  </a:lnTo>
                  <a:lnTo>
                    <a:pt x="4962" y="8516"/>
                  </a:lnTo>
                  <a:lnTo>
                    <a:pt x="5182" y="7943"/>
                  </a:lnTo>
                  <a:lnTo>
                    <a:pt x="6529" y="7182"/>
                  </a:lnTo>
                  <a:lnTo>
                    <a:pt x="6529" y="4102"/>
                  </a:lnTo>
                  <a:lnTo>
                    <a:pt x="4835" y="3882"/>
                  </a:lnTo>
                  <a:lnTo>
                    <a:pt x="4369" y="4062"/>
                  </a:lnTo>
                  <a:lnTo>
                    <a:pt x="2868" y="4448"/>
                  </a:lnTo>
                  <a:lnTo>
                    <a:pt x="1361" y="4302"/>
                  </a:lnTo>
                  <a:lnTo>
                    <a:pt x="1361" y="4302"/>
                  </a:lnTo>
                  <a:lnTo>
                    <a:pt x="2928" y="4328"/>
                  </a:lnTo>
                  <a:lnTo>
                    <a:pt x="4749" y="3802"/>
                  </a:lnTo>
                  <a:lnTo>
                    <a:pt x="5902" y="1894"/>
                  </a:lnTo>
                  <a:lnTo>
                    <a:pt x="5609" y="1468"/>
                  </a:lnTo>
                  <a:lnTo>
                    <a:pt x="4162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3221611" y="5384675"/>
              <a:ext cx="199319" cy="117430"/>
            </a:xfrm>
            <a:custGeom>
              <a:rect b="b" l="l" r="r" t="t"/>
              <a:pathLst>
                <a:path extrusionOk="0" h="641" w="1088">
                  <a:moveTo>
                    <a:pt x="1088" y="1"/>
                  </a:moveTo>
                  <a:lnTo>
                    <a:pt x="1" y="194"/>
                  </a:lnTo>
                  <a:lnTo>
                    <a:pt x="1" y="321"/>
                  </a:lnTo>
                  <a:lnTo>
                    <a:pt x="428" y="641"/>
                  </a:lnTo>
                  <a:lnTo>
                    <a:pt x="1021" y="561"/>
                  </a:lnTo>
                  <a:lnTo>
                    <a:pt x="1088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698766" y="5067010"/>
              <a:ext cx="91782" cy="123658"/>
            </a:xfrm>
            <a:custGeom>
              <a:rect b="b" l="l" r="r" t="t"/>
              <a:pathLst>
                <a:path extrusionOk="0" h="675" w="501">
                  <a:moveTo>
                    <a:pt x="401" y="1"/>
                  </a:moveTo>
                  <a:lnTo>
                    <a:pt x="1" y="354"/>
                  </a:lnTo>
                  <a:lnTo>
                    <a:pt x="1" y="474"/>
                  </a:lnTo>
                  <a:lnTo>
                    <a:pt x="134" y="675"/>
                  </a:lnTo>
                  <a:lnTo>
                    <a:pt x="501" y="675"/>
                  </a:lnTo>
                  <a:lnTo>
                    <a:pt x="501" y="61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2515569" y="4891141"/>
              <a:ext cx="195655" cy="275163"/>
            </a:xfrm>
            <a:custGeom>
              <a:rect b="b" l="l" r="r" t="t"/>
              <a:pathLst>
                <a:path extrusionOk="0" h="1502" w="1068">
                  <a:moveTo>
                    <a:pt x="441" y="1"/>
                  </a:moveTo>
                  <a:lnTo>
                    <a:pt x="1" y="1314"/>
                  </a:lnTo>
                  <a:lnTo>
                    <a:pt x="234" y="1501"/>
                  </a:lnTo>
                  <a:lnTo>
                    <a:pt x="921" y="1128"/>
                  </a:lnTo>
                  <a:lnTo>
                    <a:pt x="1068" y="514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874195" y="4670022"/>
              <a:ext cx="80790" cy="133368"/>
            </a:xfrm>
            <a:custGeom>
              <a:rect b="b" l="l" r="r" t="t"/>
              <a:pathLst>
                <a:path extrusionOk="0" h="728" w="441">
                  <a:moveTo>
                    <a:pt x="441" y="1"/>
                  </a:moveTo>
                  <a:lnTo>
                    <a:pt x="1" y="167"/>
                  </a:lnTo>
                  <a:lnTo>
                    <a:pt x="1" y="261"/>
                  </a:lnTo>
                  <a:lnTo>
                    <a:pt x="167" y="728"/>
                  </a:lnTo>
                  <a:lnTo>
                    <a:pt x="274" y="661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148550" y="3917630"/>
              <a:ext cx="311802" cy="233394"/>
            </a:xfrm>
            <a:custGeom>
              <a:rect b="b" l="l" r="r" t="t"/>
              <a:pathLst>
                <a:path extrusionOk="0" h="1274" w="1702">
                  <a:moveTo>
                    <a:pt x="1628" y="0"/>
                  </a:moveTo>
                  <a:lnTo>
                    <a:pt x="1" y="1000"/>
                  </a:lnTo>
                  <a:lnTo>
                    <a:pt x="127" y="1140"/>
                  </a:lnTo>
                  <a:lnTo>
                    <a:pt x="741" y="1274"/>
                  </a:lnTo>
                  <a:lnTo>
                    <a:pt x="1701" y="247"/>
                  </a:lnTo>
                  <a:lnTo>
                    <a:pt x="1628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970116" y="3364191"/>
              <a:ext cx="222585" cy="188327"/>
            </a:xfrm>
            <a:custGeom>
              <a:rect b="b" l="l" r="r" t="t"/>
              <a:pathLst>
                <a:path extrusionOk="0" h="1028" w="1215">
                  <a:moveTo>
                    <a:pt x="848" y="0"/>
                  </a:moveTo>
                  <a:lnTo>
                    <a:pt x="48" y="560"/>
                  </a:lnTo>
                  <a:lnTo>
                    <a:pt x="1" y="620"/>
                  </a:lnTo>
                  <a:lnTo>
                    <a:pt x="1" y="827"/>
                  </a:lnTo>
                  <a:lnTo>
                    <a:pt x="988" y="1027"/>
                  </a:lnTo>
                  <a:lnTo>
                    <a:pt x="1215" y="94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958025" y="3660971"/>
              <a:ext cx="118712" cy="88118"/>
            </a:xfrm>
            <a:custGeom>
              <a:rect b="b" l="l" r="r" t="t"/>
              <a:pathLst>
                <a:path extrusionOk="0" h="481" w="648">
                  <a:moveTo>
                    <a:pt x="200" y="1"/>
                  </a:moveTo>
                  <a:lnTo>
                    <a:pt x="0" y="481"/>
                  </a:lnTo>
                  <a:lnTo>
                    <a:pt x="607" y="361"/>
                  </a:lnTo>
                  <a:lnTo>
                    <a:pt x="647" y="141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-1287425" y="3105150"/>
              <a:ext cx="4246701" cy="2492402"/>
            </a:xfrm>
            <a:custGeom>
              <a:rect b="b" l="l" r="r" t="t"/>
              <a:pathLst>
                <a:path extrusionOk="0" h="13605" w="23181">
                  <a:moveTo>
                    <a:pt x="1" y="1"/>
                  </a:moveTo>
                  <a:lnTo>
                    <a:pt x="1" y="13604"/>
                  </a:lnTo>
                  <a:lnTo>
                    <a:pt x="23180" y="13604"/>
                  </a:lnTo>
                  <a:lnTo>
                    <a:pt x="22160" y="12284"/>
                  </a:lnTo>
                  <a:lnTo>
                    <a:pt x="20166" y="11370"/>
                  </a:lnTo>
                  <a:lnTo>
                    <a:pt x="19639" y="9103"/>
                  </a:lnTo>
                  <a:lnTo>
                    <a:pt x="19439" y="8943"/>
                  </a:lnTo>
                  <a:lnTo>
                    <a:pt x="17099" y="10150"/>
                  </a:lnTo>
                  <a:lnTo>
                    <a:pt x="16772" y="12097"/>
                  </a:lnTo>
                  <a:lnTo>
                    <a:pt x="16912" y="10016"/>
                  </a:lnTo>
                  <a:lnTo>
                    <a:pt x="15912" y="7809"/>
                  </a:lnTo>
                  <a:lnTo>
                    <a:pt x="13998" y="7809"/>
                  </a:lnTo>
                  <a:lnTo>
                    <a:pt x="12391" y="7583"/>
                  </a:lnTo>
                  <a:lnTo>
                    <a:pt x="11497" y="8129"/>
                  </a:lnTo>
                  <a:lnTo>
                    <a:pt x="11224" y="8616"/>
                  </a:lnTo>
                  <a:lnTo>
                    <a:pt x="8730" y="9810"/>
                  </a:lnTo>
                  <a:lnTo>
                    <a:pt x="11077" y="8469"/>
                  </a:lnTo>
                  <a:lnTo>
                    <a:pt x="11377" y="7943"/>
                  </a:lnTo>
                  <a:lnTo>
                    <a:pt x="12157" y="7302"/>
                  </a:lnTo>
                  <a:lnTo>
                    <a:pt x="12291" y="4342"/>
                  </a:lnTo>
                  <a:lnTo>
                    <a:pt x="10564" y="4062"/>
                  </a:lnTo>
                  <a:lnTo>
                    <a:pt x="9063" y="4448"/>
                  </a:lnTo>
                  <a:lnTo>
                    <a:pt x="7556" y="4302"/>
                  </a:lnTo>
                  <a:lnTo>
                    <a:pt x="7556" y="4302"/>
                  </a:lnTo>
                  <a:lnTo>
                    <a:pt x="9123" y="4328"/>
                  </a:lnTo>
                  <a:lnTo>
                    <a:pt x="10377" y="3808"/>
                  </a:lnTo>
                  <a:lnTo>
                    <a:pt x="11871" y="1594"/>
                  </a:lnTo>
                  <a:lnTo>
                    <a:pt x="11804" y="1468"/>
                  </a:lnTo>
                  <a:lnTo>
                    <a:pt x="10357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1148550" y="3917630"/>
              <a:ext cx="298246" cy="183381"/>
            </a:xfrm>
            <a:custGeom>
              <a:rect b="b" l="l" r="r" t="t"/>
              <a:pathLst>
                <a:path extrusionOk="0" h="1001" w="1628">
                  <a:moveTo>
                    <a:pt x="1628" y="0"/>
                  </a:moveTo>
                  <a:lnTo>
                    <a:pt x="314" y="127"/>
                  </a:lnTo>
                  <a:lnTo>
                    <a:pt x="1" y="1000"/>
                  </a:lnTo>
                  <a:lnTo>
                    <a:pt x="627" y="1000"/>
                  </a:lnTo>
                  <a:lnTo>
                    <a:pt x="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978726" y="3364191"/>
              <a:ext cx="194373" cy="151688"/>
            </a:xfrm>
            <a:custGeom>
              <a:rect b="b" l="l" r="r" t="t"/>
              <a:pathLst>
                <a:path extrusionOk="0" h="828" w="1061">
                  <a:moveTo>
                    <a:pt x="801" y="0"/>
                  </a:moveTo>
                  <a:lnTo>
                    <a:pt x="1" y="560"/>
                  </a:lnTo>
                  <a:lnTo>
                    <a:pt x="7" y="647"/>
                  </a:lnTo>
                  <a:lnTo>
                    <a:pt x="1061" y="827"/>
                  </a:lnTo>
                  <a:lnTo>
                    <a:pt x="8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2515569" y="4891141"/>
              <a:ext cx="160298" cy="240905"/>
            </a:xfrm>
            <a:custGeom>
              <a:rect b="b" l="l" r="r" t="t"/>
              <a:pathLst>
                <a:path extrusionOk="0" h="1315" w="875">
                  <a:moveTo>
                    <a:pt x="441" y="1"/>
                  </a:moveTo>
                  <a:lnTo>
                    <a:pt x="1" y="1314"/>
                  </a:lnTo>
                  <a:lnTo>
                    <a:pt x="1" y="1314"/>
                  </a:lnTo>
                  <a:lnTo>
                    <a:pt x="774" y="894"/>
                  </a:lnTo>
                  <a:lnTo>
                    <a:pt x="874" y="434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874195" y="4670022"/>
              <a:ext cx="80790" cy="95446"/>
            </a:xfrm>
            <a:custGeom>
              <a:rect b="b" l="l" r="r" t="t"/>
              <a:pathLst>
                <a:path extrusionOk="0" h="521" w="441">
                  <a:moveTo>
                    <a:pt x="441" y="1"/>
                  </a:moveTo>
                  <a:lnTo>
                    <a:pt x="1" y="167"/>
                  </a:lnTo>
                  <a:lnTo>
                    <a:pt x="167" y="521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2698766" y="5067010"/>
              <a:ext cx="73462" cy="87019"/>
            </a:xfrm>
            <a:custGeom>
              <a:rect b="b" l="l" r="r" t="t"/>
              <a:pathLst>
                <a:path extrusionOk="0" h="475" w="401">
                  <a:moveTo>
                    <a:pt x="401" y="1"/>
                  </a:moveTo>
                  <a:lnTo>
                    <a:pt x="1" y="354"/>
                  </a:lnTo>
                  <a:lnTo>
                    <a:pt x="81" y="474"/>
                  </a:lnTo>
                  <a:lnTo>
                    <a:pt x="401" y="474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970116" y="3660971"/>
              <a:ext cx="106621" cy="66134"/>
            </a:xfrm>
            <a:custGeom>
              <a:rect b="b" l="l" r="r" t="t"/>
              <a:pathLst>
                <a:path extrusionOk="0" h="361" w="582">
                  <a:moveTo>
                    <a:pt x="134" y="1"/>
                  </a:moveTo>
                  <a:lnTo>
                    <a:pt x="1" y="361"/>
                  </a:lnTo>
                  <a:lnTo>
                    <a:pt x="1" y="361"/>
                  </a:lnTo>
                  <a:lnTo>
                    <a:pt x="581" y="141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221611" y="5384675"/>
              <a:ext cx="199319" cy="71081"/>
            </a:xfrm>
            <a:custGeom>
              <a:rect b="b" l="l" r="r" t="t"/>
              <a:pathLst>
                <a:path extrusionOk="0" h="388" w="1088">
                  <a:moveTo>
                    <a:pt x="1088" y="1"/>
                  </a:moveTo>
                  <a:lnTo>
                    <a:pt x="1" y="194"/>
                  </a:lnTo>
                  <a:lnTo>
                    <a:pt x="421" y="388"/>
                  </a:lnTo>
                  <a:lnTo>
                    <a:pt x="941" y="388"/>
                  </a:lnTo>
                  <a:lnTo>
                    <a:pt x="1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-1287425" y="3105150"/>
              <a:ext cx="2984654" cy="2492402"/>
            </a:xfrm>
            <a:custGeom>
              <a:rect b="b" l="l" r="r" t="t"/>
              <a:pathLst>
                <a:path extrusionOk="0" h="13605" w="16292">
                  <a:moveTo>
                    <a:pt x="1" y="1"/>
                  </a:moveTo>
                  <a:lnTo>
                    <a:pt x="1" y="13604"/>
                  </a:lnTo>
                  <a:lnTo>
                    <a:pt x="9490" y="13604"/>
                  </a:lnTo>
                  <a:lnTo>
                    <a:pt x="16292" y="8643"/>
                  </a:lnTo>
                  <a:lnTo>
                    <a:pt x="15912" y="7809"/>
                  </a:lnTo>
                  <a:lnTo>
                    <a:pt x="13998" y="7809"/>
                  </a:lnTo>
                  <a:lnTo>
                    <a:pt x="12391" y="7583"/>
                  </a:lnTo>
                  <a:lnTo>
                    <a:pt x="11497" y="8129"/>
                  </a:lnTo>
                  <a:lnTo>
                    <a:pt x="11224" y="8616"/>
                  </a:lnTo>
                  <a:lnTo>
                    <a:pt x="8730" y="9810"/>
                  </a:lnTo>
                  <a:lnTo>
                    <a:pt x="11077" y="8469"/>
                  </a:lnTo>
                  <a:lnTo>
                    <a:pt x="11377" y="7943"/>
                  </a:lnTo>
                  <a:lnTo>
                    <a:pt x="12157" y="7302"/>
                  </a:lnTo>
                  <a:lnTo>
                    <a:pt x="12291" y="4342"/>
                  </a:lnTo>
                  <a:lnTo>
                    <a:pt x="10564" y="4062"/>
                  </a:lnTo>
                  <a:lnTo>
                    <a:pt x="9063" y="4448"/>
                  </a:lnTo>
                  <a:lnTo>
                    <a:pt x="7556" y="4302"/>
                  </a:lnTo>
                  <a:lnTo>
                    <a:pt x="7556" y="4302"/>
                  </a:lnTo>
                  <a:lnTo>
                    <a:pt x="9123" y="4328"/>
                  </a:lnTo>
                  <a:lnTo>
                    <a:pt x="10377" y="3808"/>
                  </a:lnTo>
                  <a:lnTo>
                    <a:pt x="11871" y="1594"/>
                  </a:lnTo>
                  <a:lnTo>
                    <a:pt x="11804" y="1468"/>
                  </a:lnTo>
                  <a:lnTo>
                    <a:pt x="103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2354355" y="5429924"/>
              <a:ext cx="122376" cy="94164"/>
            </a:xfrm>
            <a:custGeom>
              <a:rect b="b" l="l" r="r" t="t"/>
              <a:pathLst>
                <a:path extrusionOk="0" h="514" w="668">
                  <a:moveTo>
                    <a:pt x="194" y="1"/>
                  </a:moveTo>
                  <a:cubicBezTo>
                    <a:pt x="87" y="67"/>
                    <a:pt x="0" y="401"/>
                    <a:pt x="194" y="401"/>
                  </a:cubicBezTo>
                  <a:cubicBezTo>
                    <a:pt x="323" y="401"/>
                    <a:pt x="440" y="513"/>
                    <a:pt x="521" y="513"/>
                  </a:cubicBezTo>
                  <a:cubicBezTo>
                    <a:pt x="562" y="513"/>
                    <a:pt x="594" y="485"/>
                    <a:pt x="614" y="401"/>
                  </a:cubicBezTo>
                  <a:cubicBezTo>
                    <a:pt x="667" y="154"/>
                    <a:pt x="194" y="1"/>
                    <a:pt x="194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13746" y="5359393"/>
              <a:ext cx="95995" cy="50013"/>
            </a:xfrm>
            <a:custGeom>
              <a:rect b="b" l="l" r="r" t="t"/>
              <a:pathLst>
                <a:path extrusionOk="0" h="273" w="524">
                  <a:moveTo>
                    <a:pt x="305" y="0"/>
                  </a:moveTo>
                  <a:cubicBezTo>
                    <a:pt x="165" y="0"/>
                    <a:pt x="1" y="272"/>
                    <a:pt x="117" y="272"/>
                  </a:cubicBezTo>
                  <a:cubicBezTo>
                    <a:pt x="291" y="272"/>
                    <a:pt x="524" y="199"/>
                    <a:pt x="384" y="39"/>
                  </a:cubicBezTo>
                  <a:cubicBezTo>
                    <a:pt x="360" y="12"/>
                    <a:pt x="333" y="0"/>
                    <a:pt x="305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2145510" y="5457221"/>
              <a:ext cx="86286" cy="43601"/>
            </a:xfrm>
            <a:custGeom>
              <a:rect b="b" l="l" r="r" t="t"/>
              <a:pathLst>
                <a:path extrusionOk="0" h="238" w="471">
                  <a:moveTo>
                    <a:pt x="387" y="0"/>
                  </a:moveTo>
                  <a:cubicBezTo>
                    <a:pt x="335" y="0"/>
                    <a:pt x="264" y="25"/>
                    <a:pt x="193" y="25"/>
                  </a:cubicBezTo>
                  <a:cubicBezTo>
                    <a:pt x="60" y="25"/>
                    <a:pt x="0" y="112"/>
                    <a:pt x="40" y="158"/>
                  </a:cubicBezTo>
                  <a:cubicBezTo>
                    <a:pt x="98" y="213"/>
                    <a:pt x="177" y="238"/>
                    <a:pt x="252" y="238"/>
                  </a:cubicBezTo>
                  <a:cubicBezTo>
                    <a:pt x="367" y="238"/>
                    <a:pt x="471" y="180"/>
                    <a:pt x="467" y="92"/>
                  </a:cubicBezTo>
                  <a:cubicBezTo>
                    <a:pt x="464" y="20"/>
                    <a:pt x="433" y="0"/>
                    <a:pt x="387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539053" y="3289813"/>
              <a:ext cx="101308" cy="65951"/>
            </a:xfrm>
            <a:custGeom>
              <a:rect b="b" l="l" r="r" t="t"/>
              <a:pathLst>
                <a:path extrusionOk="0" h="360" w="553">
                  <a:moveTo>
                    <a:pt x="212" y="0"/>
                  </a:moveTo>
                  <a:cubicBezTo>
                    <a:pt x="123" y="0"/>
                    <a:pt x="47" y="39"/>
                    <a:pt x="33" y="133"/>
                  </a:cubicBezTo>
                  <a:cubicBezTo>
                    <a:pt x="0" y="360"/>
                    <a:pt x="200" y="266"/>
                    <a:pt x="293" y="306"/>
                  </a:cubicBezTo>
                  <a:cubicBezTo>
                    <a:pt x="315" y="313"/>
                    <a:pt x="340" y="317"/>
                    <a:pt x="365" y="317"/>
                  </a:cubicBezTo>
                  <a:cubicBezTo>
                    <a:pt x="456" y="317"/>
                    <a:pt x="553" y="271"/>
                    <a:pt x="527" y="193"/>
                  </a:cubicBezTo>
                  <a:cubicBezTo>
                    <a:pt x="492" y="79"/>
                    <a:pt x="339" y="0"/>
                    <a:pt x="212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252790" y="4866409"/>
              <a:ext cx="81889" cy="51478"/>
            </a:xfrm>
            <a:custGeom>
              <a:rect b="b" l="l" r="r" t="t"/>
              <a:pathLst>
                <a:path extrusionOk="0" h="281" w="447">
                  <a:moveTo>
                    <a:pt x="396" y="1"/>
                  </a:moveTo>
                  <a:cubicBezTo>
                    <a:pt x="359" y="1"/>
                    <a:pt x="304" y="36"/>
                    <a:pt x="264" y="36"/>
                  </a:cubicBezTo>
                  <a:cubicBezTo>
                    <a:pt x="262" y="36"/>
                    <a:pt x="260" y="36"/>
                    <a:pt x="258" y="36"/>
                  </a:cubicBezTo>
                  <a:cubicBezTo>
                    <a:pt x="256" y="36"/>
                    <a:pt x="254" y="35"/>
                    <a:pt x="251" y="35"/>
                  </a:cubicBezTo>
                  <a:cubicBezTo>
                    <a:pt x="168" y="35"/>
                    <a:pt x="0" y="138"/>
                    <a:pt x="65" y="196"/>
                  </a:cubicBezTo>
                  <a:cubicBezTo>
                    <a:pt x="125" y="249"/>
                    <a:pt x="198" y="280"/>
                    <a:pt x="263" y="280"/>
                  </a:cubicBezTo>
                  <a:cubicBezTo>
                    <a:pt x="344" y="280"/>
                    <a:pt x="413" y="233"/>
                    <a:pt x="432" y="122"/>
                  </a:cubicBezTo>
                  <a:cubicBezTo>
                    <a:pt x="447" y="26"/>
                    <a:pt x="428" y="1"/>
                    <a:pt x="396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-829248" y="5019013"/>
              <a:ext cx="68333" cy="60638"/>
            </a:xfrm>
            <a:custGeom>
              <a:rect b="b" l="l" r="r" t="t"/>
              <a:pathLst>
                <a:path extrusionOk="0" h="331" w="373">
                  <a:moveTo>
                    <a:pt x="307" y="0"/>
                  </a:moveTo>
                  <a:cubicBezTo>
                    <a:pt x="246" y="0"/>
                    <a:pt x="152" y="71"/>
                    <a:pt x="120" y="123"/>
                  </a:cubicBezTo>
                  <a:cubicBezTo>
                    <a:pt x="120" y="123"/>
                    <a:pt x="0" y="256"/>
                    <a:pt x="120" y="303"/>
                  </a:cubicBezTo>
                  <a:cubicBezTo>
                    <a:pt x="156" y="320"/>
                    <a:pt x="187" y="331"/>
                    <a:pt x="214" y="331"/>
                  </a:cubicBezTo>
                  <a:cubicBezTo>
                    <a:pt x="274" y="331"/>
                    <a:pt x="317" y="279"/>
                    <a:pt x="354" y="123"/>
                  </a:cubicBezTo>
                  <a:cubicBezTo>
                    <a:pt x="373" y="32"/>
                    <a:pt x="347" y="0"/>
                    <a:pt x="307" y="0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258028" y="4126842"/>
              <a:ext cx="78409" cy="54226"/>
            </a:xfrm>
            <a:custGeom>
              <a:rect b="b" l="l" r="r" t="t"/>
              <a:pathLst>
                <a:path extrusionOk="0" h="296" w="428">
                  <a:moveTo>
                    <a:pt x="331" y="1"/>
                  </a:moveTo>
                  <a:cubicBezTo>
                    <a:pt x="272" y="1"/>
                    <a:pt x="190" y="32"/>
                    <a:pt x="154" y="65"/>
                  </a:cubicBezTo>
                  <a:cubicBezTo>
                    <a:pt x="154" y="65"/>
                    <a:pt x="0" y="165"/>
                    <a:pt x="94" y="238"/>
                  </a:cubicBezTo>
                  <a:cubicBezTo>
                    <a:pt x="129" y="274"/>
                    <a:pt x="161" y="296"/>
                    <a:pt x="195" y="296"/>
                  </a:cubicBezTo>
                  <a:cubicBezTo>
                    <a:pt x="244" y="296"/>
                    <a:pt x="296" y="250"/>
                    <a:pt x="367" y="132"/>
                  </a:cubicBezTo>
                  <a:cubicBezTo>
                    <a:pt x="428" y="34"/>
                    <a:pt x="391" y="1"/>
                    <a:pt x="331" y="1"/>
                  </a:cubicBez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3"/>
          <p:cNvGrpSpPr/>
          <p:nvPr/>
        </p:nvGrpSpPr>
        <p:grpSpPr>
          <a:xfrm>
            <a:off x="5066557" y="478086"/>
            <a:ext cx="119660" cy="119660"/>
            <a:chOff x="729432" y="1124811"/>
            <a:chExt cx="119660" cy="119660"/>
          </a:xfrm>
        </p:grpSpPr>
        <p:sp>
          <p:nvSpPr>
            <p:cNvPr id="90" name="Google Shape;90;p3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" name="Google Shape;92;p3"/>
          <p:cNvGrpSpPr/>
          <p:nvPr/>
        </p:nvGrpSpPr>
        <p:grpSpPr>
          <a:xfrm>
            <a:off x="4773259" y="4596699"/>
            <a:ext cx="119672" cy="119672"/>
            <a:chOff x="1071790" y="1359928"/>
            <a:chExt cx="119660" cy="119660"/>
          </a:xfrm>
        </p:grpSpPr>
        <p:sp>
          <p:nvSpPr>
            <p:cNvPr id="93" name="Google Shape;93;p3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" name="Google Shape;95;p3"/>
          <p:cNvGrpSpPr/>
          <p:nvPr/>
        </p:nvGrpSpPr>
        <p:grpSpPr>
          <a:xfrm>
            <a:off x="8196306" y="4311047"/>
            <a:ext cx="234472" cy="234472"/>
            <a:chOff x="455400" y="1530558"/>
            <a:chExt cx="61018" cy="61018"/>
          </a:xfrm>
        </p:grpSpPr>
        <p:sp>
          <p:nvSpPr>
            <p:cNvPr id="96" name="Google Shape;96;p3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1670320" y="2882171"/>
            <a:ext cx="234502" cy="229701"/>
            <a:chOff x="1331390" y="311125"/>
            <a:chExt cx="62296" cy="61018"/>
          </a:xfrm>
        </p:grpSpPr>
        <p:sp>
          <p:nvSpPr>
            <p:cNvPr id="99" name="Google Shape;99;p3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3"/>
          <p:cNvSpPr/>
          <p:nvPr/>
        </p:nvSpPr>
        <p:spPr>
          <a:xfrm flipH="1">
            <a:off x="-131122" y="1280338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"/>
          <p:cNvSpPr/>
          <p:nvPr/>
        </p:nvSpPr>
        <p:spPr>
          <a:xfrm flipH="1">
            <a:off x="6471841" y="4716363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" name="Google Shape;103;p3"/>
          <p:cNvGrpSpPr/>
          <p:nvPr/>
        </p:nvGrpSpPr>
        <p:grpSpPr>
          <a:xfrm>
            <a:off x="431829" y="420664"/>
            <a:ext cx="234474" cy="234474"/>
            <a:chOff x="1071790" y="1359928"/>
            <a:chExt cx="119660" cy="119660"/>
          </a:xfrm>
        </p:grpSpPr>
        <p:sp>
          <p:nvSpPr>
            <p:cNvPr id="104" name="Google Shape;104;p3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" name="Google Shape;106;p3"/>
          <p:cNvSpPr/>
          <p:nvPr/>
        </p:nvSpPr>
        <p:spPr>
          <a:xfrm flipH="1">
            <a:off x="6390303" y="1522776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"/>
          <p:cNvSpPr/>
          <p:nvPr/>
        </p:nvSpPr>
        <p:spPr>
          <a:xfrm flipH="1">
            <a:off x="2681941" y="-185099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"/>
          <p:cNvSpPr txBox="1"/>
          <p:nvPr>
            <p:ph type="title"/>
          </p:nvPr>
        </p:nvSpPr>
        <p:spPr>
          <a:xfrm rot="-21869">
            <a:off x="2992168" y="2259519"/>
            <a:ext cx="3159664" cy="74131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09" name="Google Shape;109;p3"/>
          <p:cNvSpPr txBox="1"/>
          <p:nvPr>
            <p:ph hasCustomPrompt="1" idx="2" type="title"/>
          </p:nvPr>
        </p:nvSpPr>
        <p:spPr>
          <a:xfrm rot="-21855">
            <a:off x="3423310" y="1529360"/>
            <a:ext cx="2076342" cy="74131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0" name="Google Shape;110;p3"/>
          <p:cNvSpPr txBox="1"/>
          <p:nvPr>
            <p:ph idx="1" type="subTitle"/>
          </p:nvPr>
        </p:nvSpPr>
        <p:spPr>
          <a:xfrm rot="-22116">
            <a:off x="2869915" y="2893124"/>
            <a:ext cx="3404170" cy="741316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ng Soon"/>
              <a:buNone/>
              <a:defRPr>
                <a:solidFill>
                  <a:schemeClr val="dk1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8250400" y="4131836"/>
            <a:ext cx="634126" cy="684224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 flipH="1">
            <a:off x="999647" y="4771699"/>
            <a:ext cx="387577" cy="419949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4" name="Google Shape;114;p4"/>
          <p:cNvGrpSpPr/>
          <p:nvPr/>
        </p:nvGrpSpPr>
        <p:grpSpPr>
          <a:xfrm>
            <a:off x="7387432" y="4596698"/>
            <a:ext cx="119660" cy="119660"/>
            <a:chOff x="729432" y="1124811"/>
            <a:chExt cx="119660" cy="119660"/>
          </a:xfrm>
        </p:grpSpPr>
        <p:sp>
          <p:nvSpPr>
            <p:cNvPr id="115" name="Google Shape;115;p4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4"/>
          <p:cNvGrpSpPr/>
          <p:nvPr/>
        </p:nvGrpSpPr>
        <p:grpSpPr>
          <a:xfrm>
            <a:off x="391741" y="1407064"/>
            <a:ext cx="234474" cy="234474"/>
            <a:chOff x="1071790" y="1359928"/>
            <a:chExt cx="119660" cy="119660"/>
          </a:xfrm>
        </p:grpSpPr>
        <p:sp>
          <p:nvSpPr>
            <p:cNvPr id="118" name="Google Shape;118;p4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" name="Google Shape;120;p4"/>
          <p:cNvGrpSpPr/>
          <p:nvPr/>
        </p:nvGrpSpPr>
        <p:grpSpPr>
          <a:xfrm>
            <a:off x="999657" y="343272"/>
            <a:ext cx="118382" cy="118382"/>
            <a:chOff x="507832" y="371960"/>
            <a:chExt cx="118382" cy="118382"/>
          </a:xfrm>
        </p:grpSpPr>
        <p:sp>
          <p:nvSpPr>
            <p:cNvPr id="121" name="Google Shape;121;p4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" name="Google Shape;123;p4"/>
          <p:cNvGrpSpPr/>
          <p:nvPr/>
        </p:nvGrpSpPr>
        <p:grpSpPr>
          <a:xfrm>
            <a:off x="8696631" y="3138659"/>
            <a:ext cx="234472" cy="234472"/>
            <a:chOff x="455400" y="1530558"/>
            <a:chExt cx="61018" cy="61018"/>
          </a:xfrm>
        </p:grpSpPr>
        <p:sp>
          <p:nvSpPr>
            <p:cNvPr id="124" name="Google Shape;124;p4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" name="Google Shape;126;p4"/>
          <p:cNvGrpSpPr/>
          <p:nvPr/>
        </p:nvGrpSpPr>
        <p:grpSpPr>
          <a:xfrm>
            <a:off x="3340790" y="371950"/>
            <a:ext cx="62296" cy="61018"/>
            <a:chOff x="1331390" y="311125"/>
            <a:chExt cx="62296" cy="61018"/>
          </a:xfrm>
        </p:grpSpPr>
        <p:sp>
          <p:nvSpPr>
            <p:cNvPr id="127" name="Google Shape;127;p4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4"/>
          <p:cNvGrpSpPr/>
          <p:nvPr/>
        </p:nvGrpSpPr>
        <p:grpSpPr>
          <a:xfrm>
            <a:off x="626237" y="3698554"/>
            <a:ext cx="234478" cy="230333"/>
            <a:chOff x="1441003" y="547339"/>
            <a:chExt cx="62296" cy="61200"/>
          </a:xfrm>
        </p:grpSpPr>
        <p:sp>
          <p:nvSpPr>
            <p:cNvPr id="130" name="Google Shape;130;p4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" name="Google Shape;132;p4"/>
          <p:cNvGrpSpPr/>
          <p:nvPr/>
        </p:nvGrpSpPr>
        <p:grpSpPr>
          <a:xfrm>
            <a:off x="7330029" y="381689"/>
            <a:ext cx="234474" cy="234474"/>
            <a:chOff x="1071790" y="1359928"/>
            <a:chExt cx="119660" cy="119660"/>
          </a:xfrm>
        </p:grpSpPr>
        <p:sp>
          <p:nvSpPr>
            <p:cNvPr id="133" name="Google Shape;133;p4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p4"/>
          <p:cNvSpPr/>
          <p:nvPr/>
        </p:nvSpPr>
        <p:spPr>
          <a:xfrm flipH="1">
            <a:off x="7833128" y="1129901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"/>
          <p:cNvSpPr txBox="1"/>
          <p:nvPr>
            <p:ph idx="1" type="body"/>
          </p:nvPr>
        </p:nvSpPr>
        <p:spPr>
          <a:xfrm>
            <a:off x="1100650" y="1206100"/>
            <a:ext cx="6477000" cy="3025500"/>
          </a:xfrm>
          <a:prstGeom prst="rect">
            <a:avLst/>
          </a:prstGeom>
        </p:spPr>
        <p:txBody>
          <a:bodyPr anchorCtr="0" anchor="ctr" bIns="0" lIns="0" spcFirstLastPara="1" rIns="0" wrap="square" tIns="182875">
            <a:noAutofit/>
          </a:bodyPr>
          <a:lstStyle>
            <a:lvl1pPr indent="-317500" lvl="0" marL="4572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rabicPeriod"/>
              <a:defRPr>
                <a:solidFill>
                  <a:schemeClr val="dk1"/>
                </a:solidFill>
              </a:defRPr>
            </a:lvl1pPr>
            <a:lvl2pPr indent="-317500" lvl="1" marL="9144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AutoNum type="alphaLcPeriod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romanLcPeriod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rabicPeriod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lphaLcPeriod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romanLcPeriod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rabicPeriod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"/>
              <a:buAutoNum type="alphaLcPeriod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7" name="Google Shape;137;p4"/>
          <p:cNvSpPr txBox="1"/>
          <p:nvPr>
            <p:ph type="title"/>
          </p:nvPr>
        </p:nvSpPr>
        <p:spPr>
          <a:xfrm>
            <a:off x="707400" y="627400"/>
            <a:ext cx="77292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1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701600" y="627400"/>
            <a:ext cx="77292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0" name="Google Shape;140;p5"/>
          <p:cNvSpPr txBox="1"/>
          <p:nvPr>
            <p:ph idx="2" type="title"/>
          </p:nvPr>
        </p:nvSpPr>
        <p:spPr>
          <a:xfrm>
            <a:off x="2960215" y="2807990"/>
            <a:ext cx="2326200" cy="6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1" name="Google Shape;141;p5"/>
          <p:cNvSpPr txBox="1"/>
          <p:nvPr>
            <p:ph idx="3" type="title"/>
          </p:nvPr>
        </p:nvSpPr>
        <p:spPr>
          <a:xfrm>
            <a:off x="5762585" y="2807865"/>
            <a:ext cx="2326200" cy="6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2" name="Google Shape;142;p5"/>
          <p:cNvSpPr txBox="1"/>
          <p:nvPr>
            <p:ph idx="1" type="subTitle"/>
          </p:nvPr>
        </p:nvSpPr>
        <p:spPr>
          <a:xfrm>
            <a:off x="5895724" y="3412130"/>
            <a:ext cx="20601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3" name="Google Shape;143;p5"/>
          <p:cNvSpPr txBox="1"/>
          <p:nvPr>
            <p:ph idx="4" type="subTitle"/>
          </p:nvPr>
        </p:nvSpPr>
        <p:spPr>
          <a:xfrm>
            <a:off x="3180024" y="3412130"/>
            <a:ext cx="20601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44" name="Google Shape;144;p5"/>
          <p:cNvGrpSpPr/>
          <p:nvPr/>
        </p:nvGrpSpPr>
        <p:grpSpPr>
          <a:xfrm>
            <a:off x="-679350" y="2430315"/>
            <a:ext cx="4045748" cy="2941928"/>
            <a:chOff x="-679350" y="2430315"/>
            <a:chExt cx="4045748" cy="2941928"/>
          </a:xfrm>
        </p:grpSpPr>
        <p:sp>
          <p:nvSpPr>
            <p:cNvPr id="145" name="Google Shape;145;p5"/>
            <p:cNvSpPr/>
            <p:nvPr/>
          </p:nvSpPr>
          <p:spPr>
            <a:xfrm>
              <a:off x="-285669" y="2430315"/>
              <a:ext cx="3652067" cy="2941928"/>
            </a:xfrm>
            <a:custGeom>
              <a:rect b="b" l="l" r="r" t="t"/>
              <a:pathLst>
                <a:path extrusionOk="0" h="9670" w="12004">
                  <a:moveTo>
                    <a:pt x="3508" y="0"/>
                  </a:moveTo>
                  <a:lnTo>
                    <a:pt x="1608" y="954"/>
                  </a:lnTo>
                  <a:lnTo>
                    <a:pt x="867" y="2094"/>
                  </a:lnTo>
                  <a:lnTo>
                    <a:pt x="0" y="3441"/>
                  </a:lnTo>
                  <a:lnTo>
                    <a:pt x="627" y="7069"/>
                  </a:lnTo>
                  <a:lnTo>
                    <a:pt x="1061" y="9630"/>
                  </a:lnTo>
                  <a:lnTo>
                    <a:pt x="8963" y="9630"/>
                  </a:lnTo>
                  <a:lnTo>
                    <a:pt x="9636" y="9636"/>
                  </a:lnTo>
                  <a:lnTo>
                    <a:pt x="10803" y="9656"/>
                  </a:lnTo>
                  <a:lnTo>
                    <a:pt x="12004" y="9670"/>
                  </a:lnTo>
                  <a:lnTo>
                    <a:pt x="7743" y="1254"/>
                  </a:lnTo>
                  <a:lnTo>
                    <a:pt x="5469" y="1494"/>
                  </a:lnTo>
                  <a:lnTo>
                    <a:pt x="3508" y="0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-285669" y="2430315"/>
              <a:ext cx="3652067" cy="2941928"/>
            </a:xfrm>
            <a:custGeom>
              <a:rect b="b" l="l" r="r" t="t"/>
              <a:pathLst>
                <a:path extrusionOk="0" h="9670" w="12004">
                  <a:moveTo>
                    <a:pt x="3508" y="0"/>
                  </a:moveTo>
                  <a:lnTo>
                    <a:pt x="1608" y="954"/>
                  </a:lnTo>
                  <a:lnTo>
                    <a:pt x="867" y="2094"/>
                  </a:lnTo>
                  <a:lnTo>
                    <a:pt x="0" y="3441"/>
                  </a:lnTo>
                  <a:lnTo>
                    <a:pt x="627" y="7069"/>
                  </a:lnTo>
                  <a:lnTo>
                    <a:pt x="1061" y="9630"/>
                  </a:lnTo>
                  <a:lnTo>
                    <a:pt x="8963" y="9630"/>
                  </a:lnTo>
                  <a:lnTo>
                    <a:pt x="9636" y="9636"/>
                  </a:lnTo>
                  <a:lnTo>
                    <a:pt x="10803" y="9656"/>
                  </a:lnTo>
                  <a:lnTo>
                    <a:pt x="12004" y="9670"/>
                  </a:lnTo>
                  <a:lnTo>
                    <a:pt x="7743" y="1254"/>
                  </a:lnTo>
                  <a:lnTo>
                    <a:pt x="5469" y="1494"/>
                  </a:lnTo>
                  <a:lnTo>
                    <a:pt x="35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-679350" y="3477178"/>
              <a:ext cx="1440869" cy="1882895"/>
            </a:xfrm>
            <a:custGeom>
              <a:rect b="b" l="l" r="r" t="t"/>
              <a:pathLst>
                <a:path extrusionOk="0" h="6189" w="4736">
                  <a:moveTo>
                    <a:pt x="1294" y="0"/>
                  </a:moveTo>
                  <a:lnTo>
                    <a:pt x="1921" y="3628"/>
                  </a:lnTo>
                  <a:lnTo>
                    <a:pt x="1" y="6189"/>
                  </a:lnTo>
                  <a:lnTo>
                    <a:pt x="3255" y="6189"/>
                  </a:lnTo>
                  <a:lnTo>
                    <a:pt x="4735" y="4348"/>
                  </a:lnTo>
                  <a:lnTo>
                    <a:pt x="3235" y="4115"/>
                  </a:lnTo>
                  <a:lnTo>
                    <a:pt x="1294" y="0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1280538" y="3846212"/>
              <a:ext cx="931575" cy="1513861"/>
            </a:xfrm>
            <a:custGeom>
              <a:rect b="b" l="l" r="r" t="t"/>
              <a:pathLst>
                <a:path extrusionOk="0" h="4976" w="3062">
                  <a:moveTo>
                    <a:pt x="661" y="1"/>
                  </a:moveTo>
                  <a:lnTo>
                    <a:pt x="1081" y="2448"/>
                  </a:lnTo>
                  <a:lnTo>
                    <a:pt x="1" y="4976"/>
                  </a:lnTo>
                  <a:lnTo>
                    <a:pt x="3061" y="4976"/>
                  </a:lnTo>
                  <a:lnTo>
                    <a:pt x="2228" y="2302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2376092" y="4315035"/>
              <a:ext cx="625208" cy="1053253"/>
            </a:xfrm>
            <a:custGeom>
              <a:rect b="b" l="l" r="r" t="t"/>
              <a:pathLst>
                <a:path extrusionOk="0" h="3462" w="2055">
                  <a:moveTo>
                    <a:pt x="0" y="0"/>
                  </a:moveTo>
                  <a:lnTo>
                    <a:pt x="894" y="3441"/>
                  </a:lnTo>
                  <a:lnTo>
                    <a:pt x="2054" y="3461"/>
                  </a:lnTo>
                  <a:cubicBezTo>
                    <a:pt x="1801" y="3035"/>
                    <a:pt x="94" y="47"/>
                    <a:pt x="0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-94913" y="4448897"/>
              <a:ext cx="754813" cy="363558"/>
            </a:xfrm>
            <a:custGeom>
              <a:rect b="b" l="l" r="r" t="t"/>
              <a:pathLst>
                <a:path extrusionOk="0" h="1195" w="2481">
                  <a:moveTo>
                    <a:pt x="2481" y="1"/>
                  </a:moveTo>
                  <a:lnTo>
                    <a:pt x="1314" y="921"/>
                  </a:lnTo>
                  <a:lnTo>
                    <a:pt x="0" y="434"/>
                  </a:lnTo>
                  <a:lnTo>
                    <a:pt x="1501" y="1194"/>
                  </a:lnTo>
                  <a:lnTo>
                    <a:pt x="2481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2199635" y="3962125"/>
              <a:ext cx="480999" cy="243690"/>
            </a:xfrm>
            <a:custGeom>
              <a:rect b="b" l="l" r="r" t="t"/>
              <a:pathLst>
                <a:path extrusionOk="0" h="801" w="1581">
                  <a:moveTo>
                    <a:pt x="1481" y="0"/>
                  </a:moveTo>
                  <a:lnTo>
                    <a:pt x="947" y="574"/>
                  </a:lnTo>
                  <a:lnTo>
                    <a:pt x="0" y="554"/>
                  </a:lnTo>
                  <a:lnTo>
                    <a:pt x="967" y="800"/>
                  </a:lnTo>
                  <a:lnTo>
                    <a:pt x="1581" y="187"/>
                  </a:lnTo>
                  <a:lnTo>
                    <a:pt x="1481" y="0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 txBox="1"/>
          <p:nvPr>
            <p:ph type="title"/>
          </p:nvPr>
        </p:nvSpPr>
        <p:spPr>
          <a:xfrm>
            <a:off x="701600" y="627400"/>
            <a:ext cx="77292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dk2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/>
          <p:nvPr>
            <p:ph idx="1" type="body"/>
          </p:nvPr>
        </p:nvSpPr>
        <p:spPr>
          <a:xfrm>
            <a:off x="701600" y="1283675"/>
            <a:ext cx="3493200" cy="30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6" name="Google Shape;156;p7"/>
          <p:cNvSpPr txBox="1"/>
          <p:nvPr>
            <p:ph type="title"/>
          </p:nvPr>
        </p:nvSpPr>
        <p:spPr>
          <a:xfrm>
            <a:off x="701600" y="627400"/>
            <a:ext cx="42438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7" name="Google Shape;157;p7"/>
          <p:cNvSpPr/>
          <p:nvPr/>
        </p:nvSpPr>
        <p:spPr>
          <a:xfrm flipH="1">
            <a:off x="-298730" y="4333900"/>
            <a:ext cx="9441734" cy="1583376"/>
          </a:xfrm>
          <a:custGeom>
            <a:rect b="b" l="l" r="r" t="t"/>
            <a:pathLst>
              <a:path extrusionOk="0" h="11010" w="41678">
                <a:moveTo>
                  <a:pt x="1342" y="0"/>
                </a:moveTo>
                <a:cubicBezTo>
                  <a:pt x="887" y="0"/>
                  <a:pt x="440" y="2"/>
                  <a:pt x="0" y="7"/>
                </a:cubicBezTo>
                <a:lnTo>
                  <a:pt x="0" y="11010"/>
                </a:lnTo>
                <a:lnTo>
                  <a:pt x="41678" y="11010"/>
                </a:lnTo>
                <a:lnTo>
                  <a:pt x="41678" y="2594"/>
                </a:lnTo>
                <a:cubicBezTo>
                  <a:pt x="37637" y="2201"/>
                  <a:pt x="31642" y="1827"/>
                  <a:pt x="27768" y="1474"/>
                </a:cubicBezTo>
                <a:lnTo>
                  <a:pt x="27761" y="1474"/>
                </a:lnTo>
                <a:cubicBezTo>
                  <a:pt x="23533" y="1101"/>
                  <a:pt x="19432" y="767"/>
                  <a:pt x="15531" y="520"/>
                </a:cubicBezTo>
                <a:cubicBezTo>
                  <a:pt x="10529" y="195"/>
                  <a:pt x="5614" y="0"/>
                  <a:pt x="1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 flipH="1">
            <a:off x="6531510" y="4713566"/>
            <a:ext cx="1624794" cy="250521"/>
          </a:xfrm>
          <a:custGeom>
            <a:rect b="b" l="l" r="r" t="t"/>
            <a:pathLst>
              <a:path extrusionOk="0" h="1742" w="11298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6399" y="1742"/>
                  <a:pt x="8855" y="1742"/>
                </a:cubicBezTo>
                <a:cubicBezTo>
                  <a:pt x="9027" y="1742"/>
                  <a:pt x="9180" y="1733"/>
                  <a:pt x="9310" y="1715"/>
                </a:cubicBezTo>
                <a:cubicBezTo>
                  <a:pt x="11297" y="1428"/>
                  <a:pt x="8843" y="514"/>
                  <a:pt x="8843" y="514"/>
                </a:cubicBezTo>
                <a:lnTo>
                  <a:pt x="1" y="1"/>
                </a:lnTo>
                <a:close/>
              </a:path>
            </a:pathLst>
          </a:custGeom>
          <a:solidFill>
            <a:srgbClr val="D9F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 flipH="1">
            <a:off x="3149176" y="4678188"/>
            <a:ext cx="5993817" cy="1241965"/>
          </a:xfrm>
          <a:custGeom>
            <a:rect b="b" l="l" r="r" t="t"/>
            <a:pathLst>
              <a:path extrusionOk="0" h="8636" w="41678">
                <a:moveTo>
                  <a:pt x="0" y="0"/>
                </a:moveTo>
                <a:lnTo>
                  <a:pt x="0" y="8636"/>
                </a:lnTo>
                <a:lnTo>
                  <a:pt x="41678" y="8636"/>
                </a:lnTo>
                <a:lnTo>
                  <a:pt x="41678" y="7142"/>
                </a:lnTo>
                <a:cubicBezTo>
                  <a:pt x="41678" y="7142"/>
                  <a:pt x="20566" y="6529"/>
                  <a:pt x="19852" y="6048"/>
                </a:cubicBezTo>
                <a:cubicBezTo>
                  <a:pt x="19132" y="5575"/>
                  <a:pt x="28261" y="5795"/>
                  <a:pt x="27761" y="5228"/>
                </a:cubicBezTo>
                <a:cubicBezTo>
                  <a:pt x="27261" y="4661"/>
                  <a:pt x="4395" y="3308"/>
                  <a:pt x="4835" y="2914"/>
                </a:cubicBezTo>
                <a:cubicBezTo>
                  <a:pt x="5288" y="2528"/>
                  <a:pt x="7836" y="1907"/>
                  <a:pt x="7562" y="1261"/>
                </a:cubicBezTo>
                <a:cubicBezTo>
                  <a:pt x="7282" y="600"/>
                  <a:pt x="0" y="0"/>
                  <a:pt x="0" y="0"/>
                </a:cubicBezTo>
                <a:close/>
              </a:path>
            </a:pathLst>
          </a:custGeom>
          <a:solidFill>
            <a:srgbClr val="D9F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"/>
          <p:cNvSpPr/>
          <p:nvPr/>
        </p:nvSpPr>
        <p:spPr>
          <a:xfrm flipH="1">
            <a:off x="4675889" y="4333904"/>
            <a:ext cx="4468111" cy="454304"/>
          </a:xfrm>
          <a:custGeom>
            <a:rect b="b" l="l" r="r" t="t"/>
            <a:pathLst>
              <a:path extrusionOk="0" h="3159" w="31069">
                <a:moveTo>
                  <a:pt x="1344" y="0"/>
                </a:moveTo>
                <a:cubicBezTo>
                  <a:pt x="889" y="0"/>
                  <a:pt x="441" y="2"/>
                  <a:pt x="0" y="7"/>
                </a:cubicBezTo>
                <a:lnTo>
                  <a:pt x="0" y="1774"/>
                </a:lnTo>
                <a:cubicBezTo>
                  <a:pt x="5174" y="2569"/>
                  <a:pt x="18468" y="3158"/>
                  <a:pt x="25822" y="3158"/>
                </a:cubicBezTo>
                <a:cubicBezTo>
                  <a:pt x="28837" y="3158"/>
                  <a:pt x="30854" y="3059"/>
                  <a:pt x="30902" y="2834"/>
                </a:cubicBezTo>
                <a:cubicBezTo>
                  <a:pt x="31069" y="2087"/>
                  <a:pt x="27961" y="1521"/>
                  <a:pt x="27768" y="1474"/>
                </a:cubicBezTo>
                <a:lnTo>
                  <a:pt x="27755" y="1474"/>
                </a:lnTo>
                <a:cubicBezTo>
                  <a:pt x="23533" y="1101"/>
                  <a:pt x="19432" y="767"/>
                  <a:pt x="15531" y="514"/>
                </a:cubicBezTo>
                <a:cubicBezTo>
                  <a:pt x="10530" y="194"/>
                  <a:pt x="5615" y="0"/>
                  <a:pt x="134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"/>
          <p:cNvSpPr/>
          <p:nvPr/>
        </p:nvSpPr>
        <p:spPr>
          <a:xfrm flipH="1">
            <a:off x="7268987" y="4339657"/>
            <a:ext cx="120946" cy="43288"/>
          </a:xfrm>
          <a:custGeom>
            <a:rect b="b" l="l" r="r" t="t"/>
            <a:pathLst>
              <a:path extrusionOk="0" h="301" w="841">
                <a:moveTo>
                  <a:pt x="0" y="0"/>
                </a:moveTo>
                <a:lnTo>
                  <a:pt x="0" y="0"/>
                </a:lnTo>
                <a:cubicBezTo>
                  <a:pt x="67" y="54"/>
                  <a:pt x="147" y="120"/>
                  <a:pt x="233" y="180"/>
                </a:cubicBezTo>
                <a:cubicBezTo>
                  <a:pt x="334" y="240"/>
                  <a:pt x="434" y="280"/>
                  <a:pt x="527" y="294"/>
                </a:cubicBezTo>
                <a:cubicBezTo>
                  <a:pt x="640" y="300"/>
                  <a:pt x="747" y="300"/>
                  <a:pt x="840" y="300"/>
                </a:cubicBezTo>
                <a:cubicBezTo>
                  <a:pt x="787" y="254"/>
                  <a:pt x="754" y="194"/>
                  <a:pt x="720" y="140"/>
                </a:cubicBezTo>
                <a:cubicBezTo>
                  <a:pt x="440" y="100"/>
                  <a:pt x="173" y="54"/>
                  <a:pt x="0" y="0"/>
                </a:cubicBezTo>
                <a:close/>
              </a:path>
            </a:pathLst>
          </a:custGeom>
          <a:solidFill>
            <a:srgbClr val="00BB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 flipH="1">
            <a:off x="7332264" y="4465491"/>
            <a:ext cx="128712" cy="84849"/>
          </a:xfrm>
          <a:custGeom>
            <a:rect b="b" l="l" r="r" t="t"/>
            <a:pathLst>
              <a:path extrusionOk="0" h="590" w="895">
                <a:moveTo>
                  <a:pt x="89" y="0"/>
                </a:moveTo>
                <a:cubicBezTo>
                  <a:pt x="66" y="0"/>
                  <a:pt x="43" y="2"/>
                  <a:pt x="21" y="5"/>
                </a:cubicBezTo>
                <a:cubicBezTo>
                  <a:pt x="7" y="119"/>
                  <a:pt x="1" y="226"/>
                  <a:pt x="1" y="339"/>
                </a:cubicBezTo>
                <a:cubicBezTo>
                  <a:pt x="87" y="346"/>
                  <a:pt x="167" y="359"/>
                  <a:pt x="254" y="386"/>
                </a:cubicBezTo>
                <a:cubicBezTo>
                  <a:pt x="506" y="466"/>
                  <a:pt x="732" y="589"/>
                  <a:pt x="833" y="589"/>
                </a:cubicBezTo>
                <a:cubicBezTo>
                  <a:pt x="865" y="589"/>
                  <a:pt x="884" y="576"/>
                  <a:pt x="888" y="546"/>
                </a:cubicBezTo>
                <a:cubicBezTo>
                  <a:pt x="894" y="419"/>
                  <a:pt x="607" y="139"/>
                  <a:pt x="267" y="25"/>
                </a:cubicBezTo>
                <a:cubicBezTo>
                  <a:pt x="210" y="11"/>
                  <a:pt x="149" y="0"/>
                  <a:pt x="89" y="0"/>
                </a:cubicBezTo>
                <a:close/>
              </a:path>
            </a:pathLst>
          </a:custGeom>
          <a:solidFill>
            <a:srgbClr val="00BB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"/>
          <p:cNvSpPr/>
          <p:nvPr/>
        </p:nvSpPr>
        <p:spPr>
          <a:xfrm flipH="1">
            <a:off x="6784766" y="4349005"/>
            <a:ext cx="1131661" cy="439635"/>
          </a:xfrm>
          <a:custGeom>
            <a:rect b="b" l="l" r="r" t="t"/>
            <a:pathLst>
              <a:path extrusionOk="0" h="3057" w="7869">
                <a:moveTo>
                  <a:pt x="6301" y="0"/>
                </a:moveTo>
                <a:cubicBezTo>
                  <a:pt x="5880" y="0"/>
                  <a:pt x="5535" y="49"/>
                  <a:pt x="5535" y="49"/>
                </a:cubicBezTo>
                <a:lnTo>
                  <a:pt x="3188" y="382"/>
                </a:lnTo>
                <a:cubicBezTo>
                  <a:pt x="1107" y="622"/>
                  <a:pt x="0" y="1862"/>
                  <a:pt x="0" y="1862"/>
                </a:cubicBezTo>
                <a:lnTo>
                  <a:pt x="2361" y="3056"/>
                </a:lnTo>
                <a:lnTo>
                  <a:pt x="7175" y="3056"/>
                </a:lnTo>
                <a:cubicBezTo>
                  <a:pt x="7175" y="3056"/>
                  <a:pt x="7562" y="2316"/>
                  <a:pt x="7756" y="1589"/>
                </a:cubicBezTo>
                <a:cubicBezTo>
                  <a:pt x="7809" y="1382"/>
                  <a:pt x="7856" y="1169"/>
                  <a:pt x="7862" y="982"/>
                </a:cubicBezTo>
                <a:cubicBezTo>
                  <a:pt x="7869" y="795"/>
                  <a:pt x="7842" y="622"/>
                  <a:pt x="7776" y="489"/>
                </a:cubicBezTo>
                <a:cubicBezTo>
                  <a:pt x="7709" y="362"/>
                  <a:pt x="7602" y="269"/>
                  <a:pt x="7469" y="202"/>
                </a:cubicBezTo>
                <a:cubicBezTo>
                  <a:pt x="7335" y="129"/>
                  <a:pt x="7169" y="89"/>
                  <a:pt x="6995" y="55"/>
                </a:cubicBezTo>
                <a:cubicBezTo>
                  <a:pt x="6769" y="14"/>
                  <a:pt x="6525" y="0"/>
                  <a:pt x="63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 flipH="1">
            <a:off x="6785629" y="4357777"/>
            <a:ext cx="1129935" cy="431725"/>
          </a:xfrm>
          <a:custGeom>
            <a:rect b="b" l="l" r="r" t="t"/>
            <a:pathLst>
              <a:path extrusionOk="0" h="3002" w="7857">
                <a:moveTo>
                  <a:pt x="6996" y="1"/>
                </a:moveTo>
                <a:lnTo>
                  <a:pt x="3275" y="1455"/>
                </a:lnTo>
                <a:cubicBezTo>
                  <a:pt x="3508" y="1021"/>
                  <a:pt x="3788" y="601"/>
                  <a:pt x="4075" y="201"/>
                </a:cubicBezTo>
                <a:lnTo>
                  <a:pt x="4075" y="201"/>
                </a:lnTo>
                <a:lnTo>
                  <a:pt x="3188" y="328"/>
                </a:lnTo>
                <a:cubicBezTo>
                  <a:pt x="1101" y="568"/>
                  <a:pt x="1" y="1808"/>
                  <a:pt x="1" y="1808"/>
                </a:cubicBezTo>
                <a:lnTo>
                  <a:pt x="2361" y="3002"/>
                </a:lnTo>
                <a:lnTo>
                  <a:pt x="2628" y="3002"/>
                </a:lnTo>
                <a:cubicBezTo>
                  <a:pt x="2708" y="2735"/>
                  <a:pt x="2802" y="2488"/>
                  <a:pt x="2908" y="2235"/>
                </a:cubicBezTo>
                <a:lnTo>
                  <a:pt x="2922" y="2235"/>
                </a:lnTo>
                <a:cubicBezTo>
                  <a:pt x="2922" y="2235"/>
                  <a:pt x="3147" y="2698"/>
                  <a:pt x="3581" y="2698"/>
                </a:cubicBezTo>
                <a:cubicBezTo>
                  <a:pt x="3601" y="2698"/>
                  <a:pt x="3621" y="2697"/>
                  <a:pt x="3642" y="2695"/>
                </a:cubicBezTo>
                <a:cubicBezTo>
                  <a:pt x="4122" y="2635"/>
                  <a:pt x="4162" y="2235"/>
                  <a:pt x="4162" y="2235"/>
                </a:cubicBezTo>
                <a:cubicBezTo>
                  <a:pt x="4162" y="2235"/>
                  <a:pt x="4355" y="2507"/>
                  <a:pt x="4589" y="2507"/>
                </a:cubicBezTo>
                <a:cubicBezTo>
                  <a:pt x="4637" y="2507"/>
                  <a:pt x="4686" y="2495"/>
                  <a:pt x="4735" y="2468"/>
                </a:cubicBezTo>
                <a:cubicBezTo>
                  <a:pt x="5029" y="2308"/>
                  <a:pt x="5089" y="1835"/>
                  <a:pt x="5089" y="1835"/>
                </a:cubicBezTo>
                <a:cubicBezTo>
                  <a:pt x="5089" y="1835"/>
                  <a:pt x="5488" y="2445"/>
                  <a:pt x="6041" y="2445"/>
                </a:cubicBezTo>
                <a:cubicBezTo>
                  <a:pt x="6147" y="2445"/>
                  <a:pt x="6260" y="2422"/>
                  <a:pt x="6376" y="2368"/>
                </a:cubicBezTo>
                <a:cubicBezTo>
                  <a:pt x="7109" y="2035"/>
                  <a:pt x="6876" y="1541"/>
                  <a:pt x="6876" y="1541"/>
                </a:cubicBezTo>
                <a:lnTo>
                  <a:pt x="7756" y="1541"/>
                </a:lnTo>
                <a:cubicBezTo>
                  <a:pt x="7803" y="1321"/>
                  <a:pt x="7850" y="1108"/>
                  <a:pt x="7856" y="921"/>
                </a:cubicBezTo>
                <a:lnTo>
                  <a:pt x="7469" y="154"/>
                </a:lnTo>
                <a:cubicBezTo>
                  <a:pt x="7336" y="74"/>
                  <a:pt x="7169" y="34"/>
                  <a:pt x="699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"/>
          <p:cNvSpPr/>
          <p:nvPr/>
        </p:nvSpPr>
        <p:spPr>
          <a:xfrm flipH="1">
            <a:off x="6737881" y="4309744"/>
            <a:ext cx="1451931" cy="404257"/>
          </a:xfrm>
          <a:custGeom>
            <a:rect b="b" l="l" r="r" t="t"/>
            <a:pathLst>
              <a:path extrusionOk="0" h="2811" w="10096">
                <a:moveTo>
                  <a:pt x="7817" y="0"/>
                </a:moveTo>
                <a:cubicBezTo>
                  <a:pt x="5873" y="0"/>
                  <a:pt x="2734" y="484"/>
                  <a:pt x="1" y="2689"/>
                </a:cubicBezTo>
                <a:cubicBezTo>
                  <a:pt x="1" y="2689"/>
                  <a:pt x="2036" y="2811"/>
                  <a:pt x="2744" y="2811"/>
                </a:cubicBezTo>
                <a:cubicBezTo>
                  <a:pt x="2880" y="2811"/>
                  <a:pt x="2967" y="2806"/>
                  <a:pt x="2981" y="2796"/>
                </a:cubicBezTo>
                <a:cubicBezTo>
                  <a:pt x="3068" y="2722"/>
                  <a:pt x="4902" y="2175"/>
                  <a:pt x="4902" y="2175"/>
                </a:cubicBezTo>
                <a:cubicBezTo>
                  <a:pt x="4902" y="2175"/>
                  <a:pt x="5290" y="2569"/>
                  <a:pt x="5611" y="2569"/>
                </a:cubicBezTo>
                <a:cubicBezTo>
                  <a:pt x="5645" y="2569"/>
                  <a:pt x="5677" y="2565"/>
                  <a:pt x="5709" y="2556"/>
                </a:cubicBezTo>
                <a:cubicBezTo>
                  <a:pt x="6042" y="2462"/>
                  <a:pt x="6062" y="1989"/>
                  <a:pt x="6062" y="1989"/>
                </a:cubicBezTo>
                <a:cubicBezTo>
                  <a:pt x="6062" y="1989"/>
                  <a:pt x="6307" y="2280"/>
                  <a:pt x="6459" y="2280"/>
                </a:cubicBezTo>
                <a:cubicBezTo>
                  <a:pt x="6469" y="2280"/>
                  <a:pt x="6479" y="2278"/>
                  <a:pt x="6489" y="2275"/>
                </a:cubicBezTo>
                <a:cubicBezTo>
                  <a:pt x="6629" y="2235"/>
                  <a:pt x="6629" y="1629"/>
                  <a:pt x="6629" y="1629"/>
                </a:cubicBezTo>
                <a:cubicBezTo>
                  <a:pt x="6629" y="1629"/>
                  <a:pt x="6844" y="1989"/>
                  <a:pt x="7010" y="1989"/>
                </a:cubicBezTo>
                <a:cubicBezTo>
                  <a:pt x="7014" y="1989"/>
                  <a:pt x="7018" y="1989"/>
                  <a:pt x="7022" y="1989"/>
                </a:cubicBezTo>
                <a:cubicBezTo>
                  <a:pt x="7189" y="1962"/>
                  <a:pt x="7023" y="1295"/>
                  <a:pt x="7022" y="1295"/>
                </a:cubicBezTo>
                <a:lnTo>
                  <a:pt x="7022" y="1295"/>
                </a:lnTo>
                <a:cubicBezTo>
                  <a:pt x="7023" y="1295"/>
                  <a:pt x="7650" y="1946"/>
                  <a:pt x="8097" y="1946"/>
                </a:cubicBezTo>
                <a:cubicBezTo>
                  <a:pt x="8129" y="1946"/>
                  <a:pt x="8160" y="1942"/>
                  <a:pt x="8189" y="1935"/>
                </a:cubicBezTo>
                <a:cubicBezTo>
                  <a:pt x="8630" y="1822"/>
                  <a:pt x="8710" y="1042"/>
                  <a:pt x="8710" y="1042"/>
                </a:cubicBezTo>
                <a:cubicBezTo>
                  <a:pt x="8710" y="1042"/>
                  <a:pt x="8968" y="1762"/>
                  <a:pt x="9205" y="1762"/>
                </a:cubicBezTo>
                <a:cubicBezTo>
                  <a:pt x="9218" y="1762"/>
                  <a:pt x="9230" y="1760"/>
                  <a:pt x="9243" y="1755"/>
                </a:cubicBezTo>
                <a:cubicBezTo>
                  <a:pt x="9456" y="1669"/>
                  <a:pt x="9510" y="1202"/>
                  <a:pt x="9530" y="1075"/>
                </a:cubicBezTo>
                <a:lnTo>
                  <a:pt x="9530" y="1075"/>
                </a:lnTo>
                <a:cubicBezTo>
                  <a:pt x="9523" y="1195"/>
                  <a:pt x="9510" y="1569"/>
                  <a:pt x="9723" y="1595"/>
                </a:cubicBezTo>
                <a:cubicBezTo>
                  <a:pt x="9725" y="1595"/>
                  <a:pt x="9728" y="1596"/>
                  <a:pt x="9730" y="1596"/>
                </a:cubicBezTo>
                <a:cubicBezTo>
                  <a:pt x="9870" y="1596"/>
                  <a:pt x="10096" y="1182"/>
                  <a:pt x="10050" y="788"/>
                </a:cubicBezTo>
                <a:cubicBezTo>
                  <a:pt x="10030" y="528"/>
                  <a:pt x="9883" y="275"/>
                  <a:pt x="9530" y="168"/>
                </a:cubicBezTo>
                <a:cubicBezTo>
                  <a:pt x="9260" y="88"/>
                  <a:pt x="8648" y="0"/>
                  <a:pt x="7817" y="0"/>
                </a:cubicBezTo>
                <a:close/>
              </a:path>
            </a:pathLst>
          </a:custGeom>
          <a:solidFill>
            <a:srgbClr val="D9F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"/>
          <p:cNvSpPr/>
          <p:nvPr/>
        </p:nvSpPr>
        <p:spPr>
          <a:xfrm flipH="1">
            <a:off x="6743489" y="4309744"/>
            <a:ext cx="1446322" cy="386712"/>
          </a:xfrm>
          <a:custGeom>
            <a:rect b="b" l="l" r="r" t="t"/>
            <a:pathLst>
              <a:path extrusionOk="0" h="2689" w="10057">
                <a:moveTo>
                  <a:pt x="7817" y="0"/>
                </a:moveTo>
                <a:cubicBezTo>
                  <a:pt x="5873" y="0"/>
                  <a:pt x="2734" y="484"/>
                  <a:pt x="1" y="2689"/>
                </a:cubicBezTo>
                <a:cubicBezTo>
                  <a:pt x="87" y="2636"/>
                  <a:pt x="2761" y="1188"/>
                  <a:pt x="5089" y="762"/>
                </a:cubicBezTo>
                <a:cubicBezTo>
                  <a:pt x="6353" y="529"/>
                  <a:pt x="7528" y="377"/>
                  <a:pt x="8429" y="377"/>
                </a:cubicBezTo>
                <a:cubicBezTo>
                  <a:pt x="9207" y="377"/>
                  <a:pt x="9780" y="490"/>
                  <a:pt x="10030" y="762"/>
                </a:cubicBezTo>
                <a:lnTo>
                  <a:pt x="10057" y="788"/>
                </a:lnTo>
                <a:cubicBezTo>
                  <a:pt x="10030" y="528"/>
                  <a:pt x="9890" y="275"/>
                  <a:pt x="9530" y="168"/>
                </a:cubicBezTo>
                <a:cubicBezTo>
                  <a:pt x="9260" y="88"/>
                  <a:pt x="8648" y="0"/>
                  <a:pt x="78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"/>
          <p:cNvSpPr/>
          <p:nvPr/>
        </p:nvSpPr>
        <p:spPr>
          <a:xfrm flipH="1">
            <a:off x="7826256" y="4281701"/>
            <a:ext cx="138204" cy="223916"/>
          </a:xfrm>
          <a:custGeom>
            <a:rect b="b" l="l" r="r" t="t"/>
            <a:pathLst>
              <a:path extrusionOk="0" h="1557" w="961">
                <a:moveTo>
                  <a:pt x="51" y="1"/>
                </a:moveTo>
                <a:cubicBezTo>
                  <a:pt x="36" y="1"/>
                  <a:pt x="19" y="2"/>
                  <a:pt x="1" y="3"/>
                </a:cubicBezTo>
                <a:cubicBezTo>
                  <a:pt x="34" y="96"/>
                  <a:pt x="74" y="170"/>
                  <a:pt x="127" y="250"/>
                </a:cubicBezTo>
                <a:cubicBezTo>
                  <a:pt x="174" y="323"/>
                  <a:pt x="234" y="390"/>
                  <a:pt x="287" y="457"/>
                </a:cubicBezTo>
                <a:cubicBezTo>
                  <a:pt x="394" y="590"/>
                  <a:pt x="507" y="703"/>
                  <a:pt x="601" y="830"/>
                </a:cubicBezTo>
                <a:cubicBezTo>
                  <a:pt x="694" y="957"/>
                  <a:pt x="768" y="1083"/>
                  <a:pt x="808" y="1203"/>
                </a:cubicBezTo>
                <a:cubicBezTo>
                  <a:pt x="854" y="1330"/>
                  <a:pt x="868" y="1457"/>
                  <a:pt x="854" y="1557"/>
                </a:cubicBezTo>
                <a:lnTo>
                  <a:pt x="901" y="1557"/>
                </a:lnTo>
                <a:cubicBezTo>
                  <a:pt x="961" y="1403"/>
                  <a:pt x="961" y="1250"/>
                  <a:pt x="934" y="1090"/>
                </a:cubicBezTo>
                <a:cubicBezTo>
                  <a:pt x="921" y="937"/>
                  <a:pt x="854" y="790"/>
                  <a:pt x="774" y="650"/>
                </a:cubicBezTo>
                <a:cubicBezTo>
                  <a:pt x="694" y="503"/>
                  <a:pt x="601" y="370"/>
                  <a:pt x="487" y="257"/>
                </a:cubicBezTo>
                <a:cubicBezTo>
                  <a:pt x="427" y="197"/>
                  <a:pt x="361" y="136"/>
                  <a:pt x="294" y="90"/>
                </a:cubicBezTo>
                <a:cubicBezTo>
                  <a:pt x="235" y="43"/>
                  <a:pt x="171" y="1"/>
                  <a:pt x="51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"/>
          <p:cNvSpPr/>
          <p:nvPr/>
        </p:nvSpPr>
        <p:spPr>
          <a:xfrm flipH="1">
            <a:off x="7743708" y="4222595"/>
            <a:ext cx="68311" cy="254261"/>
          </a:xfrm>
          <a:custGeom>
            <a:rect b="b" l="l" r="r" t="t"/>
            <a:pathLst>
              <a:path extrusionOk="0" h="1768" w="475">
                <a:moveTo>
                  <a:pt x="474" y="1"/>
                </a:moveTo>
                <a:lnTo>
                  <a:pt x="474" y="1"/>
                </a:lnTo>
                <a:cubicBezTo>
                  <a:pt x="414" y="14"/>
                  <a:pt x="368" y="34"/>
                  <a:pt x="314" y="61"/>
                </a:cubicBezTo>
                <a:cubicBezTo>
                  <a:pt x="268" y="81"/>
                  <a:pt x="234" y="127"/>
                  <a:pt x="194" y="167"/>
                </a:cubicBezTo>
                <a:cubicBezTo>
                  <a:pt x="128" y="241"/>
                  <a:pt x="74" y="334"/>
                  <a:pt x="48" y="427"/>
                </a:cubicBezTo>
                <a:cubicBezTo>
                  <a:pt x="1" y="608"/>
                  <a:pt x="34" y="781"/>
                  <a:pt x="41" y="941"/>
                </a:cubicBezTo>
                <a:cubicBezTo>
                  <a:pt x="61" y="1094"/>
                  <a:pt x="81" y="1248"/>
                  <a:pt x="101" y="1394"/>
                </a:cubicBezTo>
                <a:cubicBezTo>
                  <a:pt x="114" y="1534"/>
                  <a:pt x="128" y="1661"/>
                  <a:pt x="141" y="1768"/>
                </a:cubicBezTo>
                <a:lnTo>
                  <a:pt x="194" y="1768"/>
                </a:lnTo>
                <a:cubicBezTo>
                  <a:pt x="248" y="1461"/>
                  <a:pt x="274" y="1148"/>
                  <a:pt x="294" y="848"/>
                </a:cubicBezTo>
                <a:cubicBezTo>
                  <a:pt x="308" y="681"/>
                  <a:pt x="328" y="541"/>
                  <a:pt x="361" y="414"/>
                </a:cubicBezTo>
                <a:cubicBezTo>
                  <a:pt x="374" y="347"/>
                  <a:pt x="401" y="294"/>
                  <a:pt x="428" y="234"/>
                </a:cubicBezTo>
                <a:cubicBezTo>
                  <a:pt x="461" y="174"/>
                  <a:pt x="474" y="127"/>
                  <a:pt x="474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 flipH="1">
            <a:off x="7621037" y="4279256"/>
            <a:ext cx="148702" cy="175595"/>
          </a:xfrm>
          <a:custGeom>
            <a:rect b="b" l="l" r="r" t="t"/>
            <a:pathLst>
              <a:path extrusionOk="0" h="1221" w="1034">
                <a:moveTo>
                  <a:pt x="967" y="0"/>
                </a:moveTo>
                <a:cubicBezTo>
                  <a:pt x="921" y="20"/>
                  <a:pt x="887" y="40"/>
                  <a:pt x="854" y="67"/>
                </a:cubicBezTo>
                <a:cubicBezTo>
                  <a:pt x="821" y="87"/>
                  <a:pt x="801" y="113"/>
                  <a:pt x="767" y="140"/>
                </a:cubicBezTo>
                <a:cubicBezTo>
                  <a:pt x="707" y="187"/>
                  <a:pt x="654" y="247"/>
                  <a:pt x="614" y="300"/>
                </a:cubicBezTo>
                <a:cubicBezTo>
                  <a:pt x="521" y="407"/>
                  <a:pt x="454" y="520"/>
                  <a:pt x="387" y="640"/>
                </a:cubicBezTo>
                <a:cubicBezTo>
                  <a:pt x="320" y="747"/>
                  <a:pt x="254" y="854"/>
                  <a:pt x="187" y="947"/>
                </a:cubicBezTo>
                <a:cubicBezTo>
                  <a:pt x="120" y="1040"/>
                  <a:pt x="54" y="1134"/>
                  <a:pt x="0" y="1200"/>
                </a:cubicBezTo>
                <a:lnTo>
                  <a:pt x="14" y="1207"/>
                </a:lnTo>
                <a:lnTo>
                  <a:pt x="20" y="1214"/>
                </a:lnTo>
                <a:lnTo>
                  <a:pt x="34" y="1214"/>
                </a:lnTo>
                <a:lnTo>
                  <a:pt x="47" y="1220"/>
                </a:lnTo>
                <a:cubicBezTo>
                  <a:pt x="167" y="1140"/>
                  <a:pt x="267" y="1054"/>
                  <a:pt x="367" y="967"/>
                </a:cubicBezTo>
                <a:cubicBezTo>
                  <a:pt x="467" y="874"/>
                  <a:pt x="554" y="780"/>
                  <a:pt x="647" y="680"/>
                </a:cubicBezTo>
                <a:cubicBezTo>
                  <a:pt x="734" y="580"/>
                  <a:pt x="821" y="480"/>
                  <a:pt x="901" y="380"/>
                </a:cubicBezTo>
                <a:cubicBezTo>
                  <a:pt x="934" y="334"/>
                  <a:pt x="967" y="274"/>
                  <a:pt x="987" y="214"/>
                </a:cubicBezTo>
                <a:cubicBezTo>
                  <a:pt x="1021" y="153"/>
                  <a:pt x="1034" y="100"/>
                  <a:pt x="967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"/>
          <p:cNvSpPr/>
          <p:nvPr/>
        </p:nvSpPr>
        <p:spPr>
          <a:xfrm flipH="1">
            <a:off x="7552870" y="4377911"/>
            <a:ext cx="140217" cy="53930"/>
          </a:xfrm>
          <a:custGeom>
            <a:rect b="b" l="l" r="r" t="t"/>
            <a:pathLst>
              <a:path extrusionOk="0" h="375" w="975">
                <a:moveTo>
                  <a:pt x="668" y="1"/>
                </a:moveTo>
                <a:cubicBezTo>
                  <a:pt x="554" y="14"/>
                  <a:pt x="454" y="48"/>
                  <a:pt x="374" y="88"/>
                </a:cubicBezTo>
                <a:cubicBezTo>
                  <a:pt x="288" y="128"/>
                  <a:pt x="214" y="181"/>
                  <a:pt x="154" y="221"/>
                </a:cubicBezTo>
                <a:cubicBezTo>
                  <a:pt x="101" y="268"/>
                  <a:pt x="41" y="308"/>
                  <a:pt x="1" y="354"/>
                </a:cubicBezTo>
                <a:lnTo>
                  <a:pt x="8" y="361"/>
                </a:lnTo>
                <a:lnTo>
                  <a:pt x="14" y="368"/>
                </a:lnTo>
                <a:lnTo>
                  <a:pt x="21" y="374"/>
                </a:lnTo>
                <a:cubicBezTo>
                  <a:pt x="188" y="321"/>
                  <a:pt x="341" y="274"/>
                  <a:pt x="501" y="261"/>
                </a:cubicBezTo>
                <a:cubicBezTo>
                  <a:pt x="574" y="254"/>
                  <a:pt x="654" y="254"/>
                  <a:pt x="721" y="234"/>
                </a:cubicBezTo>
                <a:cubicBezTo>
                  <a:pt x="754" y="228"/>
                  <a:pt x="801" y="228"/>
                  <a:pt x="841" y="208"/>
                </a:cubicBezTo>
                <a:cubicBezTo>
                  <a:pt x="881" y="201"/>
                  <a:pt x="914" y="188"/>
                  <a:pt x="974" y="94"/>
                </a:cubicBezTo>
                <a:cubicBezTo>
                  <a:pt x="948" y="74"/>
                  <a:pt x="921" y="54"/>
                  <a:pt x="901" y="41"/>
                </a:cubicBezTo>
                <a:cubicBezTo>
                  <a:pt x="881" y="34"/>
                  <a:pt x="854" y="28"/>
                  <a:pt x="821" y="21"/>
                </a:cubicBezTo>
                <a:cubicBezTo>
                  <a:pt x="774" y="1"/>
                  <a:pt x="714" y="1"/>
                  <a:pt x="668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"/>
          <p:cNvSpPr/>
          <p:nvPr/>
        </p:nvSpPr>
        <p:spPr>
          <a:xfrm flipH="1">
            <a:off x="7802238" y="4144937"/>
            <a:ext cx="235996" cy="308046"/>
          </a:xfrm>
          <a:custGeom>
            <a:rect b="b" l="l" r="r" t="t"/>
            <a:pathLst>
              <a:path extrusionOk="0" h="2142" w="1641">
                <a:moveTo>
                  <a:pt x="0" y="1"/>
                </a:moveTo>
                <a:cubicBezTo>
                  <a:pt x="80" y="107"/>
                  <a:pt x="167" y="207"/>
                  <a:pt x="254" y="301"/>
                </a:cubicBezTo>
                <a:cubicBezTo>
                  <a:pt x="347" y="401"/>
                  <a:pt x="434" y="487"/>
                  <a:pt x="514" y="581"/>
                </a:cubicBezTo>
                <a:cubicBezTo>
                  <a:pt x="687" y="767"/>
                  <a:pt x="854" y="941"/>
                  <a:pt x="1000" y="1121"/>
                </a:cubicBezTo>
                <a:cubicBezTo>
                  <a:pt x="1141" y="1308"/>
                  <a:pt x="1267" y="1481"/>
                  <a:pt x="1367" y="1654"/>
                </a:cubicBezTo>
                <a:cubicBezTo>
                  <a:pt x="1467" y="1834"/>
                  <a:pt x="1541" y="2001"/>
                  <a:pt x="1587" y="2141"/>
                </a:cubicBezTo>
                <a:lnTo>
                  <a:pt x="1641" y="2141"/>
                </a:lnTo>
                <a:cubicBezTo>
                  <a:pt x="1574" y="1708"/>
                  <a:pt x="1381" y="1288"/>
                  <a:pt x="1121" y="914"/>
                </a:cubicBezTo>
                <a:cubicBezTo>
                  <a:pt x="1000" y="701"/>
                  <a:pt x="854" y="514"/>
                  <a:pt x="674" y="347"/>
                </a:cubicBezTo>
                <a:cubicBezTo>
                  <a:pt x="634" y="307"/>
                  <a:pt x="580" y="267"/>
                  <a:pt x="540" y="234"/>
                </a:cubicBezTo>
                <a:cubicBezTo>
                  <a:pt x="487" y="187"/>
                  <a:pt x="440" y="154"/>
                  <a:pt x="387" y="121"/>
                </a:cubicBezTo>
                <a:cubicBezTo>
                  <a:pt x="340" y="87"/>
                  <a:pt x="287" y="47"/>
                  <a:pt x="220" y="34"/>
                </a:cubicBezTo>
                <a:cubicBezTo>
                  <a:pt x="154" y="7"/>
                  <a:pt x="87" y="1"/>
                  <a:pt x="0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"/>
          <p:cNvSpPr/>
          <p:nvPr/>
        </p:nvSpPr>
        <p:spPr>
          <a:xfrm flipH="1">
            <a:off x="7887520" y="4426806"/>
            <a:ext cx="106709" cy="62558"/>
          </a:xfrm>
          <a:custGeom>
            <a:rect b="b" l="l" r="r" t="t"/>
            <a:pathLst>
              <a:path extrusionOk="0" h="435" w="742">
                <a:moveTo>
                  <a:pt x="133" y="1"/>
                </a:moveTo>
                <a:cubicBezTo>
                  <a:pt x="105" y="1"/>
                  <a:pt x="65" y="15"/>
                  <a:pt x="1" y="61"/>
                </a:cubicBezTo>
                <a:cubicBezTo>
                  <a:pt x="8" y="88"/>
                  <a:pt x="8" y="114"/>
                  <a:pt x="28" y="128"/>
                </a:cubicBezTo>
                <a:cubicBezTo>
                  <a:pt x="34" y="148"/>
                  <a:pt x="48" y="161"/>
                  <a:pt x="61" y="181"/>
                </a:cubicBezTo>
                <a:cubicBezTo>
                  <a:pt x="81" y="214"/>
                  <a:pt x="108" y="241"/>
                  <a:pt x="141" y="254"/>
                </a:cubicBezTo>
                <a:cubicBezTo>
                  <a:pt x="208" y="294"/>
                  <a:pt x="281" y="314"/>
                  <a:pt x="348" y="341"/>
                </a:cubicBezTo>
                <a:cubicBezTo>
                  <a:pt x="414" y="354"/>
                  <a:pt x="494" y="374"/>
                  <a:pt x="548" y="388"/>
                </a:cubicBezTo>
                <a:cubicBezTo>
                  <a:pt x="614" y="408"/>
                  <a:pt x="668" y="421"/>
                  <a:pt x="714" y="435"/>
                </a:cubicBezTo>
                <a:lnTo>
                  <a:pt x="728" y="428"/>
                </a:lnTo>
                <a:lnTo>
                  <a:pt x="734" y="421"/>
                </a:lnTo>
                <a:lnTo>
                  <a:pt x="741" y="414"/>
                </a:lnTo>
                <a:cubicBezTo>
                  <a:pt x="648" y="308"/>
                  <a:pt x="541" y="221"/>
                  <a:pt x="434" y="148"/>
                </a:cubicBezTo>
                <a:cubicBezTo>
                  <a:pt x="374" y="108"/>
                  <a:pt x="328" y="61"/>
                  <a:pt x="268" y="41"/>
                </a:cubicBezTo>
                <a:cubicBezTo>
                  <a:pt x="234" y="21"/>
                  <a:pt x="201" y="14"/>
                  <a:pt x="168" y="8"/>
                </a:cubicBezTo>
                <a:cubicBezTo>
                  <a:pt x="157" y="4"/>
                  <a:pt x="146" y="1"/>
                  <a:pt x="133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 flipH="1">
            <a:off x="7234472" y="4180458"/>
            <a:ext cx="97073" cy="211980"/>
          </a:xfrm>
          <a:custGeom>
            <a:rect b="b" l="l" r="r" t="t"/>
            <a:pathLst>
              <a:path extrusionOk="0" h="1474" w="675">
                <a:moveTo>
                  <a:pt x="661" y="0"/>
                </a:moveTo>
                <a:cubicBezTo>
                  <a:pt x="608" y="20"/>
                  <a:pt x="561" y="34"/>
                  <a:pt x="521" y="60"/>
                </a:cubicBezTo>
                <a:cubicBezTo>
                  <a:pt x="474" y="87"/>
                  <a:pt x="441" y="107"/>
                  <a:pt x="408" y="134"/>
                </a:cubicBezTo>
                <a:cubicBezTo>
                  <a:pt x="341" y="194"/>
                  <a:pt x="274" y="254"/>
                  <a:pt x="228" y="320"/>
                </a:cubicBezTo>
                <a:cubicBezTo>
                  <a:pt x="128" y="454"/>
                  <a:pt x="74" y="600"/>
                  <a:pt x="41" y="740"/>
                </a:cubicBezTo>
                <a:cubicBezTo>
                  <a:pt x="8" y="887"/>
                  <a:pt x="1" y="1021"/>
                  <a:pt x="1" y="1141"/>
                </a:cubicBezTo>
                <a:cubicBezTo>
                  <a:pt x="1" y="1267"/>
                  <a:pt x="21" y="1374"/>
                  <a:pt x="34" y="1474"/>
                </a:cubicBezTo>
                <a:lnTo>
                  <a:pt x="88" y="1474"/>
                </a:lnTo>
                <a:cubicBezTo>
                  <a:pt x="121" y="1207"/>
                  <a:pt x="188" y="961"/>
                  <a:pt x="301" y="727"/>
                </a:cubicBezTo>
                <a:cubicBezTo>
                  <a:pt x="361" y="607"/>
                  <a:pt x="434" y="500"/>
                  <a:pt x="508" y="394"/>
                </a:cubicBezTo>
                <a:cubicBezTo>
                  <a:pt x="528" y="367"/>
                  <a:pt x="541" y="340"/>
                  <a:pt x="568" y="307"/>
                </a:cubicBezTo>
                <a:cubicBezTo>
                  <a:pt x="588" y="287"/>
                  <a:pt x="601" y="260"/>
                  <a:pt x="628" y="227"/>
                </a:cubicBezTo>
                <a:cubicBezTo>
                  <a:pt x="641" y="200"/>
                  <a:pt x="668" y="174"/>
                  <a:pt x="668" y="134"/>
                </a:cubicBezTo>
                <a:cubicBezTo>
                  <a:pt x="668" y="120"/>
                  <a:pt x="668" y="94"/>
                  <a:pt x="674" y="74"/>
                </a:cubicBezTo>
                <a:cubicBezTo>
                  <a:pt x="674" y="54"/>
                  <a:pt x="668" y="27"/>
                  <a:pt x="661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 flipH="1">
            <a:off x="7087785" y="4270627"/>
            <a:ext cx="114187" cy="65291"/>
          </a:xfrm>
          <a:custGeom>
            <a:rect b="b" l="l" r="r" t="t"/>
            <a:pathLst>
              <a:path extrusionOk="0" h="454" w="794">
                <a:moveTo>
                  <a:pt x="667" y="0"/>
                </a:moveTo>
                <a:cubicBezTo>
                  <a:pt x="640" y="0"/>
                  <a:pt x="620" y="7"/>
                  <a:pt x="594" y="7"/>
                </a:cubicBezTo>
                <a:cubicBezTo>
                  <a:pt x="554" y="13"/>
                  <a:pt x="507" y="33"/>
                  <a:pt x="467" y="47"/>
                </a:cubicBezTo>
                <a:cubicBezTo>
                  <a:pt x="394" y="80"/>
                  <a:pt x="340" y="140"/>
                  <a:pt x="287" y="180"/>
                </a:cubicBezTo>
                <a:cubicBezTo>
                  <a:pt x="227" y="233"/>
                  <a:pt x="187" y="280"/>
                  <a:pt x="133" y="327"/>
                </a:cubicBezTo>
                <a:cubicBezTo>
                  <a:pt x="87" y="367"/>
                  <a:pt x="40" y="407"/>
                  <a:pt x="0" y="434"/>
                </a:cubicBezTo>
                <a:lnTo>
                  <a:pt x="7" y="440"/>
                </a:lnTo>
                <a:lnTo>
                  <a:pt x="20" y="447"/>
                </a:lnTo>
                <a:lnTo>
                  <a:pt x="27" y="454"/>
                </a:lnTo>
                <a:cubicBezTo>
                  <a:pt x="187" y="420"/>
                  <a:pt x="327" y="374"/>
                  <a:pt x="460" y="314"/>
                </a:cubicBezTo>
                <a:cubicBezTo>
                  <a:pt x="527" y="280"/>
                  <a:pt x="600" y="253"/>
                  <a:pt x="660" y="220"/>
                </a:cubicBezTo>
                <a:cubicBezTo>
                  <a:pt x="694" y="207"/>
                  <a:pt x="720" y="180"/>
                  <a:pt x="740" y="153"/>
                </a:cubicBezTo>
                <a:cubicBezTo>
                  <a:pt x="774" y="140"/>
                  <a:pt x="794" y="107"/>
                  <a:pt x="754" y="7"/>
                </a:cubicBezTo>
                <a:cubicBezTo>
                  <a:pt x="720" y="7"/>
                  <a:pt x="694" y="0"/>
                  <a:pt x="667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 flipH="1">
            <a:off x="6501752" y="4524742"/>
            <a:ext cx="315668" cy="436471"/>
          </a:xfrm>
          <a:custGeom>
            <a:rect b="b" l="l" r="r" t="t"/>
            <a:pathLst>
              <a:path extrusionOk="0" h="3035" w="2195">
                <a:moveTo>
                  <a:pt x="2194" y="0"/>
                </a:moveTo>
                <a:cubicBezTo>
                  <a:pt x="2101" y="40"/>
                  <a:pt x="2007" y="80"/>
                  <a:pt x="1921" y="134"/>
                </a:cubicBezTo>
                <a:cubicBezTo>
                  <a:pt x="1834" y="180"/>
                  <a:pt x="1754" y="234"/>
                  <a:pt x="1667" y="294"/>
                </a:cubicBezTo>
                <a:cubicBezTo>
                  <a:pt x="1594" y="347"/>
                  <a:pt x="1514" y="407"/>
                  <a:pt x="1434" y="467"/>
                </a:cubicBezTo>
                <a:cubicBezTo>
                  <a:pt x="1401" y="500"/>
                  <a:pt x="1361" y="527"/>
                  <a:pt x="1327" y="560"/>
                </a:cubicBezTo>
                <a:lnTo>
                  <a:pt x="1227" y="660"/>
                </a:lnTo>
                <a:cubicBezTo>
                  <a:pt x="960" y="914"/>
                  <a:pt x="754" y="1207"/>
                  <a:pt x="587" y="1481"/>
                </a:cubicBezTo>
                <a:cubicBezTo>
                  <a:pt x="254" y="2047"/>
                  <a:pt x="87" y="2601"/>
                  <a:pt x="0" y="3034"/>
                </a:cubicBezTo>
                <a:lnTo>
                  <a:pt x="54" y="3034"/>
                </a:lnTo>
                <a:cubicBezTo>
                  <a:pt x="247" y="2454"/>
                  <a:pt x="527" y="1907"/>
                  <a:pt x="914" y="1414"/>
                </a:cubicBezTo>
                <a:cubicBezTo>
                  <a:pt x="1100" y="1167"/>
                  <a:pt x="1321" y="940"/>
                  <a:pt x="1547" y="714"/>
                </a:cubicBezTo>
                <a:cubicBezTo>
                  <a:pt x="1601" y="654"/>
                  <a:pt x="1661" y="607"/>
                  <a:pt x="1721" y="547"/>
                </a:cubicBezTo>
                <a:cubicBezTo>
                  <a:pt x="1781" y="500"/>
                  <a:pt x="1834" y="440"/>
                  <a:pt x="1894" y="380"/>
                </a:cubicBezTo>
                <a:cubicBezTo>
                  <a:pt x="1954" y="334"/>
                  <a:pt x="2021" y="274"/>
                  <a:pt x="2067" y="214"/>
                </a:cubicBezTo>
                <a:cubicBezTo>
                  <a:pt x="2121" y="154"/>
                  <a:pt x="2167" y="80"/>
                  <a:pt x="2194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 flipH="1">
            <a:off x="6628451" y="4817253"/>
            <a:ext cx="109441" cy="91177"/>
          </a:xfrm>
          <a:custGeom>
            <a:rect b="b" l="l" r="r" t="t"/>
            <a:pathLst>
              <a:path extrusionOk="0" h="634" w="761">
                <a:moveTo>
                  <a:pt x="708" y="0"/>
                </a:moveTo>
                <a:cubicBezTo>
                  <a:pt x="694" y="13"/>
                  <a:pt x="661" y="13"/>
                  <a:pt x="634" y="27"/>
                </a:cubicBezTo>
                <a:lnTo>
                  <a:pt x="561" y="47"/>
                </a:lnTo>
                <a:cubicBezTo>
                  <a:pt x="507" y="67"/>
                  <a:pt x="467" y="93"/>
                  <a:pt x="434" y="113"/>
                </a:cubicBezTo>
                <a:cubicBezTo>
                  <a:pt x="361" y="167"/>
                  <a:pt x="307" y="233"/>
                  <a:pt x="261" y="294"/>
                </a:cubicBezTo>
                <a:cubicBezTo>
                  <a:pt x="207" y="347"/>
                  <a:pt x="167" y="414"/>
                  <a:pt x="127" y="467"/>
                </a:cubicBezTo>
                <a:cubicBezTo>
                  <a:pt x="81" y="527"/>
                  <a:pt x="41" y="567"/>
                  <a:pt x="1" y="607"/>
                </a:cubicBezTo>
                <a:lnTo>
                  <a:pt x="7" y="614"/>
                </a:lnTo>
                <a:lnTo>
                  <a:pt x="14" y="620"/>
                </a:lnTo>
                <a:lnTo>
                  <a:pt x="27" y="634"/>
                </a:lnTo>
                <a:cubicBezTo>
                  <a:pt x="194" y="567"/>
                  <a:pt x="327" y="480"/>
                  <a:pt x="461" y="387"/>
                </a:cubicBezTo>
                <a:cubicBezTo>
                  <a:pt x="527" y="347"/>
                  <a:pt x="601" y="307"/>
                  <a:pt x="647" y="247"/>
                </a:cubicBezTo>
                <a:cubicBezTo>
                  <a:pt x="674" y="220"/>
                  <a:pt x="701" y="187"/>
                  <a:pt x="728" y="167"/>
                </a:cubicBezTo>
                <a:cubicBezTo>
                  <a:pt x="748" y="133"/>
                  <a:pt x="761" y="100"/>
                  <a:pt x="708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 flipH="1">
            <a:off x="6868185" y="4808625"/>
            <a:ext cx="60545" cy="152585"/>
          </a:xfrm>
          <a:custGeom>
            <a:rect b="b" l="l" r="r" t="t"/>
            <a:pathLst>
              <a:path extrusionOk="0" h="1061" w="421">
                <a:moveTo>
                  <a:pt x="41" y="0"/>
                </a:moveTo>
                <a:cubicBezTo>
                  <a:pt x="34" y="33"/>
                  <a:pt x="21" y="60"/>
                  <a:pt x="7" y="93"/>
                </a:cubicBezTo>
                <a:cubicBezTo>
                  <a:pt x="1" y="113"/>
                  <a:pt x="1" y="147"/>
                  <a:pt x="1" y="173"/>
                </a:cubicBezTo>
                <a:cubicBezTo>
                  <a:pt x="1" y="227"/>
                  <a:pt x="7" y="280"/>
                  <a:pt x="21" y="334"/>
                </a:cubicBezTo>
                <a:cubicBezTo>
                  <a:pt x="41" y="434"/>
                  <a:pt x="94" y="527"/>
                  <a:pt x="134" y="607"/>
                </a:cubicBezTo>
                <a:cubicBezTo>
                  <a:pt x="174" y="694"/>
                  <a:pt x="227" y="774"/>
                  <a:pt x="267" y="854"/>
                </a:cubicBezTo>
                <a:cubicBezTo>
                  <a:pt x="307" y="927"/>
                  <a:pt x="341" y="1000"/>
                  <a:pt x="367" y="1060"/>
                </a:cubicBezTo>
                <a:lnTo>
                  <a:pt x="421" y="1060"/>
                </a:lnTo>
                <a:cubicBezTo>
                  <a:pt x="421" y="967"/>
                  <a:pt x="407" y="874"/>
                  <a:pt x="401" y="787"/>
                </a:cubicBezTo>
                <a:cubicBezTo>
                  <a:pt x="401" y="674"/>
                  <a:pt x="387" y="587"/>
                  <a:pt x="367" y="494"/>
                </a:cubicBezTo>
                <a:cubicBezTo>
                  <a:pt x="347" y="400"/>
                  <a:pt x="334" y="307"/>
                  <a:pt x="301" y="227"/>
                </a:cubicBezTo>
                <a:cubicBezTo>
                  <a:pt x="287" y="187"/>
                  <a:pt x="261" y="140"/>
                  <a:pt x="234" y="100"/>
                </a:cubicBezTo>
                <a:cubicBezTo>
                  <a:pt x="221" y="60"/>
                  <a:pt x="174" y="20"/>
                  <a:pt x="41" y="0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 flipH="1">
            <a:off x="6941960" y="4854788"/>
            <a:ext cx="78809" cy="72769"/>
          </a:xfrm>
          <a:custGeom>
            <a:rect b="b" l="l" r="r" t="t"/>
            <a:pathLst>
              <a:path extrusionOk="0" h="506" w="548">
                <a:moveTo>
                  <a:pt x="135" y="1"/>
                </a:moveTo>
                <a:cubicBezTo>
                  <a:pt x="107" y="1"/>
                  <a:pt x="66" y="10"/>
                  <a:pt x="7" y="39"/>
                </a:cubicBezTo>
                <a:cubicBezTo>
                  <a:pt x="7" y="66"/>
                  <a:pt x="0" y="79"/>
                  <a:pt x="0" y="106"/>
                </a:cubicBezTo>
                <a:cubicBezTo>
                  <a:pt x="0" y="119"/>
                  <a:pt x="7" y="139"/>
                  <a:pt x="7" y="153"/>
                </a:cubicBezTo>
                <a:cubicBezTo>
                  <a:pt x="14" y="186"/>
                  <a:pt x="34" y="213"/>
                  <a:pt x="60" y="239"/>
                </a:cubicBezTo>
                <a:cubicBezTo>
                  <a:pt x="100" y="286"/>
                  <a:pt x="160" y="313"/>
                  <a:pt x="214" y="346"/>
                </a:cubicBezTo>
                <a:cubicBezTo>
                  <a:pt x="274" y="379"/>
                  <a:pt x="321" y="406"/>
                  <a:pt x="374" y="433"/>
                </a:cubicBezTo>
                <a:cubicBezTo>
                  <a:pt x="427" y="453"/>
                  <a:pt x="467" y="479"/>
                  <a:pt x="501" y="506"/>
                </a:cubicBezTo>
                <a:lnTo>
                  <a:pt x="514" y="499"/>
                </a:lnTo>
                <a:lnTo>
                  <a:pt x="527" y="486"/>
                </a:lnTo>
                <a:lnTo>
                  <a:pt x="534" y="486"/>
                </a:lnTo>
                <a:lnTo>
                  <a:pt x="547" y="479"/>
                </a:lnTo>
                <a:cubicBezTo>
                  <a:pt x="507" y="373"/>
                  <a:pt x="447" y="279"/>
                  <a:pt x="381" y="186"/>
                </a:cubicBezTo>
                <a:cubicBezTo>
                  <a:pt x="334" y="146"/>
                  <a:pt x="301" y="106"/>
                  <a:pt x="261" y="66"/>
                </a:cubicBezTo>
                <a:lnTo>
                  <a:pt x="180" y="13"/>
                </a:lnTo>
                <a:cubicBezTo>
                  <a:pt x="172" y="7"/>
                  <a:pt x="157" y="1"/>
                  <a:pt x="135" y="1"/>
                </a:cubicBezTo>
                <a:close/>
              </a:path>
            </a:pathLst>
          </a:custGeom>
          <a:solidFill>
            <a:srgbClr val="005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 flipH="1">
            <a:off x="8189660" y="4414439"/>
            <a:ext cx="953333" cy="97936"/>
          </a:xfrm>
          <a:custGeom>
            <a:rect b="b" l="l" r="r" t="t"/>
            <a:pathLst>
              <a:path extrusionOk="0" h="681" w="6629">
                <a:moveTo>
                  <a:pt x="4108" y="0"/>
                </a:moveTo>
                <a:cubicBezTo>
                  <a:pt x="3151" y="0"/>
                  <a:pt x="2014" y="314"/>
                  <a:pt x="2014" y="314"/>
                </a:cubicBezTo>
                <a:cubicBezTo>
                  <a:pt x="2014" y="314"/>
                  <a:pt x="1743" y="230"/>
                  <a:pt x="1361" y="230"/>
                </a:cubicBezTo>
                <a:cubicBezTo>
                  <a:pt x="968" y="230"/>
                  <a:pt x="457" y="319"/>
                  <a:pt x="0" y="681"/>
                </a:cubicBezTo>
                <a:lnTo>
                  <a:pt x="6629" y="681"/>
                </a:lnTo>
                <a:cubicBezTo>
                  <a:pt x="6629" y="681"/>
                  <a:pt x="5635" y="214"/>
                  <a:pt x="4635" y="40"/>
                </a:cubicBezTo>
                <a:cubicBezTo>
                  <a:pt x="4472" y="12"/>
                  <a:pt x="4293" y="0"/>
                  <a:pt x="4108" y="0"/>
                </a:cubicBezTo>
                <a:close/>
              </a:path>
            </a:pathLst>
          </a:custGeom>
          <a:solidFill>
            <a:srgbClr val="9AD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 flipH="1">
            <a:off x="8189660" y="4512230"/>
            <a:ext cx="954340" cy="66298"/>
          </a:xfrm>
          <a:custGeom>
            <a:rect b="b" l="l" r="r" t="t"/>
            <a:pathLst>
              <a:path extrusionOk="0" h="461" w="6636">
                <a:moveTo>
                  <a:pt x="0" y="1"/>
                </a:moveTo>
                <a:cubicBezTo>
                  <a:pt x="305" y="330"/>
                  <a:pt x="891" y="407"/>
                  <a:pt x="1372" y="407"/>
                </a:cubicBezTo>
                <a:cubicBezTo>
                  <a:pt x="1797" y="407"/>
                  <a:pt x="2141" y="347"/>
                  <a:pt x="2141" y="347"/>
                </a:cubicBezTo>
                <a:cubicBezTo>
                  <a:pt x="2141" y="347"/>
                  <a:pt x="3136" y="460"/>
                  <a:pt x="4045" y="460"/>
                </a:cubicBezTo>
                <a:cubicBezTo>
                  <a:pt x="4386" y="460"/>
                  <a:pt x="4715" y="444"/>
                  <a:pt x="4975" y="401"/>
                </a:cubicBezTo>
                <a:cubicBezTo>
                  <a:pt x="5935" y="247"/>
                  <a:pt x="6636" y="1"/>
                  <a:pt x="6636" y="1"/>
                </a:cubicBezTo>
                <a:close/>
              </a:path>
            </a:pathLst>
          </a:custGeom>
          <a:solidFill>
            <a:srgbClr val="9ADE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1" name="Google Shape;181;p7"/>
          <p:cNvGrpSpPr/>
          <p:nvPr/>
        </p:nvGrpSpPr>
        <p:grpSpPr>
          <a:xfrm>
            <a:off x="4512172" y="698562"/>
            <a:ext cx="119672" cy="119672"/>
            <a:chOff x="1071790" y="1359928"/>
            <a:chExt cx="119660" cy="119660"/>
          </a:xfrm>
        </p:grpSpPr>
        <p:sp>
          <p:nvSpPr>
            <p:cNvPr id="182" name="Google Shape;182;p7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7"/>
          <p:cNvSpPr/>
          <p:nvPr/>
        </p:nvSpPr>
        <p:spPr>
          <a:xfrm flipH="1">
            <a:off x="-298734" y="2500138"/>
            <a:ext cx="562948" cy="609977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" name="Google Shape;185;p7"/>
          <p:cNvGrpSpPr/>
          <p:nvPr/>
        </p:nvGrpSpPr>
        <p:grpSpPr>
          <a:xfrm>
            <a:off x="6835592" y="549832"/>
            <a:ext cx="148726" cy="148726"/>
            <a:chOff x="1071790" y="1359928"/>
            <a:chExt cx="119660" cy="119660"/>
          </a:xfrm>
        </p:grpSpPr>
        <p:sp>
          <p:nvSpPr>
            <p:cNvPr id="186" name="Google Shape;186;p7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7"/>
          <p:cNvGrpSpPr/>
          <p:nvPr/>
        </p:nvGrpSpPr>
        <p:grpSpPr>
          <a:xfrm>
            <a:off x="7920237" y="3237854"/>
            <a:ext cx="234478" cy="230333"/>
            <a:chOff x="1441003" y="547339"/>
            <a:chExt cx="62296" cy="61200"/>
          </a:xfrm>
        </p:grpSpPr>
        <p:sp>
          <p:nvSpPr>
            <p:cNvPr id="189" name="Google Shape;189;p7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" name="Google Shape;191;p7"/>
          <p:cNvGrpSpPr/>
          <p:nvPr/>
        </p:nvGrpSpPr>
        <p:grpSpPr>
          <a:xfrm>
            <a:off x="5090887" y="3919704"/>
            <a:ext cx="234478" cy="230333"/>
            <a:chOff x="1441003" y="547339"/>
            <a:chExt cx="62296" cy="61200"/>
          </a:xfrm>
        </p:grpSpPr>
        <p:sp>
          <p:nvSpPr>
            <p:cNvPr id="192" name="Google Shape;192;p7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" name="Google Shape;194;p7"/>
          <p:cNvGrpSpPr/>
          <p:nvPr/>
        </p:nvGrpSpPr>
        <p:grpSpPr>
          <a:xfrm>
            <a:off x="4698495" y="570995"/>
            <a:ext cx="5993798" cy="3348714"/>
            <a:chOff x="9370470" y="3581259"/>
            <a:chExt cx="1531883" cy="855857"/>
          </a:xfrm>
        </p:grpSpPr>
        <p:sp>
          <p:nvSpPr>
            <p:cNvPr id="195" name="Google Shape;195;p7"/>
            <p:cNvSpPr/>
            <p:nvPr/>
          </p:nvSpPr>
          <p:spPr>
            <a:xfrm>
              <a:off x="9370470" y="4070642"/>
              <a:ext cx="1531883" cy="366475"/>
            </a:xfrm>
            <a:custGeom>
              <a:rect b="b" l="l" r="r" t="t"/>
              <a:pathLst>
                <a:path extrusionOk="0" h="4529" w="18932">
                  <a:moveTo>
                    <a:pt x="8956" y="1"/>
                  </a:moveTo>
                  <a:lnTo>
                    <a:pt x="3768" y="1121"/>
                  </a:lnTo>
                  <a:lnTo>
                    <a:pt x="0" y="781"/>
                  </a:lnTo>
                  <a:lnTo>
                    <a:pt x="0" y="981"/>
                  </a:lnTo>
                  <a:lnTo>
                    <a:pt x="3768" y="1501"/>
                  </a:lnTo>
                  <a:lnTo>
                    <a:pt x="9109" y="654"/>
                  </a:lnTo>
                  <a:lnTo>
                    <a:pt x="14611" y="1501"/>
                  </a:lnTo>
                  <a:lnTo>
                    <a:pt x="18625" y="4529"/>
                  </a:lnTo>
                  <a:lnTo>
                    <a:pt x="18932" y="2482"/>
                  </a:lnTo>
                  <a:lnTo>
                    <a:pt x="14797" y="388"/>
                  </a:lnTo>
                  <a:lnTo>
                    <a:pt x="8956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9714687" y="3731845"/>
              <a:ext cx="911427" cy="399894"/>
            </a:xfrm>
            <a:custGeom>
              <a:rect b="b" l="l" r="r" t="t"/>
              <a:pathLst>
                <a:path extrusionOk="0" h="4942" w="11264">
                  <a:moveTo>
                    <a:pt x="34" y="0"/>
                  </a:moveTo>
                  <a:lnTo>
                    <a:pt x="0" y="67"/>
                  </a:lnTo>
                  <a:lnTo>
                    <a:pt x="781" y="87"/>
                  </a:lnTo>
                  <a:lnTo>
                    <a:pt x="1147" y="740"/>
                  </a:lnTo>
                  <a:lnTo>
                    <a:pt x="2341" y="1387"/>
                  </a:lnTo>
                  <a:lnTo>
                    <a:pt x="7442" y="1901"/>
                  </a:lnTo>
                  <a:lnTo>
                    <a:pt x="9456" y="4621"/>
                  </a:lnTo>
                  <a:lnTo>
                    <a:pt x="11264" y="4941"/>
                  </a:lnTo>
                  <a:lnTo>
                    <a:pt x="7789" y="1367"/>
                  </a:lnTo>
                  <a:lnTo>
                    <a:pt x="2488" y="1074"/>
                  </a:lnTo>
                  <a:lnTo>
                    <a:pt x="1274" y="620"/>
                  </a:lnTo>
                  <a:lnTo>
                    <a:pt x="854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9942952" y="3878546"/>
              <a:ext cx="152201" cy="201889"/>
            </a:xfrm>
            <a:custGeom>
              <a:rect b="b" l="l" r="r" t="t"/>
              <a:pathLst>
                <a:path extrusionOk="0" h="2495" w="1881">
                  <a:moveTo>
                    <a:pt x="67" y="1"/>
                  </a:moveTo>
                  <a:lnTo>
                    <a:pt x="0" y="88"/>
                  </a:lnTo>
                  <a:lnTo>
                    <a:pt x="394" y="401"/>
                  </a:lnTo>
                  <a:lnTo>
                    <a:pt x="454" y="1488"/>
                  </a:lnTo>
                  <a:lnTo>
                    <a:pt x="1354" y="2495"/>
                  </a:lnTo>
                  <a:lnTo>
                    <a:pt x="1881" y="2375"/>
                  </a:lnTo>
                  <a:lnTo>
                    <a:pt x="687" y="1408"/>
                  </a:lnTo>
                  <a:lnTo>
                    <a:pt x="534" y="35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10492778" y="3686451"/>
              <a:ext cx="241289" cy="361135"/>
            </a:xfrm>
            <a:custGeom>
              <a:rect b="b" l="l" r="r" t="t"/>
              <a:pathLst>
                <a:path extrusionOk="0" h="4463" w="2982">
                  <a:moveTo>
                    <a:pt x="2814" y="1"/>
                  </a:moveTo>
                  <a:lnTo>
                    <a:pt x="2261" y="1281"/>
                  </a:lnTo>
                  <a:lnTo>
                    <a:pt x="441" y="2108"/>
                  </a:lnTo>
                  <a:lnTo>
                    <a:pt x="0" y="3809"/>
                  </a:lnTo>
                  <a:lnTo>
                    <a:pt x="641" y="4462"/>
                  </a:lnTo>
                  <a:lnTo>
                    <a:pt x="787" y="2375"/>
                  </a:lnTo>
                  <a:lnTo>
                    <a:pt x="2468" y="1461"/>
                  </a:lnTo>
                  <a:lnTo>
                    <a:pt x="2981" y="74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9818827" y="3940609"/>
              <a:ext cx="168465" cy="67000"/>
            </a:xfrm>
            <a:custGeom>
              <a:rect b="b" l="l" r="r" t="t"/>
              <a:pathLst>
                <a:path extrusionOk="0" h="828" w="2082">
                  <a:moveTo>
                    <a:pt x="0" y="1"/>
                  </a:moveTo>
                  <a:lnTo>
                    <a:pt x="0" y="94"/>
                  </a:lnTo>
                  <a:lnTo>
                    <a:pt x="381" y="154"/>
                  </a:lnTo>
                  <a:lnTo>
                    <a:pt x="887" y="674"/>
                  </a:lnTo>
                  <a:lnTo>
                    <a:pt x="2081" y="828"/>
                  </a:lnTo>
                  <a:lnTo>
                    <a:pt x="1988" y="721"/>
                  </a:lnTo>
                  <a:lnTo>
                    <a:pt x="1974" y="601"/>
                  </a:lnTo>
                  <a:lnTo>
                    <a:pt x="987" y="541"/>
                  </a:lnTo>
                  <a:lnTo>
                    <a:pt x="427" y="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9385035" y="4025895"/>
              <a:ext cx="419302" cy="117169"/>
            </a:xfrm>
            <a:custGeom>
              <a:rect b="b" l="l" r="r" t="t"/>
              <a:pathLst>
                <a:path extrusionOk="0" h="1448" w="5182">
                  <a:moveTo>
                    <a:pt x="60" y="0"/>
                  </a:moveTo>
                  <a:lnTo>
                    <a:pt x="0" y="120"/>
                  </a:lnTo>
                  <a:lnTo>
                    <a:pt x="1074" y="554"/>
                  </a:lnTo>
                  <a:lnTo>
                    <a:pt x="2714" y="521"/>
                  </a:lnTo>
                  <a:lnTo>
                    <a:pt x="4628" y="1447"/>
                  </a:lnTo>
                  <a:lnTo>
                    <a:pt x="5181" y="1334"/>
                  </a:lnTo>
                  <a:lnTo>
                    <a:pt x="2774" y="314"/>
                  </a:lnTo>
                  <a:lnTo>
                    <a:pt x="1094" y="41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9658532" y="3827326"/>
              <a:ext cx="245658" cy="122024"/>
            </a:xfrm>
            <a:custGeom>
              <a:rect b="b" l="l" r="r" t="t"/>
              <a:pathLst>
                <a:path extrusionOk="0" h="1508" w="3036">
                  <a:moveTo>
                    <a:pt x="2662" y="0"/>
                  </a:moveTo>
                  <a:lnTo>
                    <a:pt x="1115" y="374"/>
                  </a:lnTo>
                  <a:lnTo>
                    <a:pt x="541" y="1241"/>
                  </a:lnTo>
                  <a:lnTo>
                    <a:pt x="1" y="1434"/>
                  </a:lnTo>
                  <a:lnTo>
                    <a:pt x="61" y="1508"/>
                  </a:lnTo>
                  <a:lnTo>
                    <a:pt x="608" y="1354"/>
                  </a:lnTo>
                  <a:lnTo>
                    <a:pt x="1195" y="521"/>
                  </a:lnTo>
                  <a:lnTo>
                    <a:pt x="3035" y="207"/>
                  </a:lnTo>
                  <a:lnTo>
                    <a:pt x="2662" y="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9649954" y="3826760"/>
              <a:ext cx="864981" cy="272045"/>
            </a:xfrm>
            <a:custGeom>
              <a:rect b="b" l="l" r="r" t="t"/>
              <a:pathLst>
                <a:path extrusionOk="0" h="3362" w="10690">
                  <a:moveTo>
                    <a:pt x="0" y="1"/>
                  </a:moveTo>
                  <a:lnTo>
                    <a:pt x="367" y="381"/>
                  </a:lnTo>
                  <a:lnTo>
                    <a:pt x="1141" y="508"/>
                  </a:lnTo>
                  <a:lnTo>
                    <a:pt x="647" y="1248"/>
                  </a:lnTo>
                  <a:lnTo>
                    <a:pt x="107" y="1441"/>
                  </a:lnTo>
                  <a:lnTo>
                    <a:pt x="167" y="1515"/>
                  </a:lnTo>
                  <a:lnTo>
                    <a:pt x="714" y="1361"/>
                  </a:lnTo>
                  <a:lnTo>
                    <a:pt x="1301" y="528"/>
                  </a:lnTo>
                  <a:lnTo>
                    <a:pt x="3141" y="214"/>
                  </a:lnTo>
                  <a:lnTo>
                    <a:pt x="8242" y="728"/>
                  </a:lnTo>
                  <a:lnTo>
                    <a:pt x="10170" y="3328"/>
                  </a:lnTo>
                  <a:lnTo>
                    <a:pt x="10690" y="3362"/>
                  </a:lnTo>
                  <a:lnTo>
                    <a:pt x="8349" y="508"/>
                  </a:lnTo>
                  <a:lnTo>
                    <a:pt x="3061" y="107"/>
                  </a:lnTo>
                  <a:lnTo>
                    <a:pt x="1221" y="468"/>
                  </a:lnTo>
                  <a:lnTo>
                    <a:pt x="387" y="3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579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9398467" y="4169440"/>
              <a:ext cx="144191" cy="39973"/>
            </a:xfrm>
            <a:custGeom>
              <a:rect b="b" l="l" r="r" t="t"/>
              <a:pathLst>
                <a:path extrusionOk="0" h="494" w="1782">
                  <a:moveTo>
                    <a:pt x="1414" y="0"/>
                  </a:moveTo>
                  <a:lnTo>
                    <a:pt x="748" y="380"/>
                  </a:lnTo>
                  <a:lnTo>
                    <a:pt x="1" y="394"/>
                  </a:lnTo>
                  <a:lnTo>
                    <a:pt x="1" y="494"/>
                  </a:lnTo>
                  <a:lnTo>
                    <a:pt x="774" y="494"/>
                  </a:lnTo>
                  <a:lnTo>
                    <a:pt x="1781" y="47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9459478" y="3940609"/>
              <a:ext cx="111177" cy="113932"/>
            </a:xfrm>
            <a:custGeom>
              <a:rect b="b" l="l" r="r" t="t"/>
              <a:pathLst>
                <a:path extrusionOk="0" h="1408" w="1374">
                  <a:moveTo>
                    <a:pt x="0" y="1"/>
                  </a:moveTo>
                  <a:lnTo>
                    <a:pt x="0" y="74"/>
                  </a:lnTo>
                  <a:lnTo>
                    <a:pt x="494" y="221"/>
                  </a:lnTo>
                  <a:lnTo>
                    <a:pt x="554" y="828"/>
                  </a:lnTo>
                  <a:lnTo>
                    <a:pt x="1127" y="1408"/>
                  </a:lnTo>
                  <a:lnTo>
                    <a:pt x="1374" y="1401"/>
                  </a:lnTo>
                  <a:lnTo>
                    <a:pt x="667" y="754"/>
                  </a:lnTo>
                  <a:lnTo>
                    <a:pt x="567" y="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10225673" y="3581259"/>
              <a:ext cx="132296" cy="261283"/>
            </a:xfrm>
            <a:custGeom>
              <a:rect b="b" l="l" r="r" t="t"/>
              <a:pathLst>
                <a:path extrusionOk="0" h="3229" w="1635">
                  <a:moveTo>
                    <a:pt x="207" y="1"/>
                  </a:moveTo>
                  <a:lnTo>
                    <a:pt x="1" y="734"/>
                  </a:lnTo>
                  <a:lnTo>
                    <a:pt x="1261" y="2101"/>
                  </a:lnTo>
                  <a:lnTo>
                    <a:pt x="1034" y="3228"/>
                  </a:lnTo>
                  <a:lnTo>
                    <a:pt x="1474" y="3228"/>
                  </a:lnTo>
                  <a:lnTo>
                    <a:pt x="1634" y="2008"/>
                  </a:lnTo>
                  <a:lnTo>
                    <a:pt x="207" y="694"/>
                  </a:lnTo>
                  <a:lnTo>
                    <a:pt x="341" y="41"/>
                  </a:lnTo>
                  <a:lnTo>
                    <a:pt x="2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10090219" y="4022820"/>
              <a:ext cx="381029" cy="78004"/>
            </a:xfrm>
            <a:custGeom>
              <a:rect b="b" l="l" r="r" t="t"/>
              <a:pathLst>
                <a:path extrusionOk="0" h="964" w="4709">
                  <a:moveTo>
                    <a:pt x="3432" y="0"/>
                  </a:moveTo>
                  <a:cubicBezTo>
                    <a:pt x="3404" y="0"/>
                    <a:pt x="3376" y="2"/>
                    <a:pt x="3348" y="5"/>
                  </a:cubicBezTo>
                  <a:cubicBezTo>
                    <a:pt x="3175" y="12"/>
                    <a:pt x="3035" y="58"/>
                    <a:pt x="2902" y="172"/>
                  </a:cubicBezTo>
                  <a:cubicBezTo>
                    <a:pt x="2768" y="278"/>
                    <a:pt x="2681" y="412"/>
                    <a:pt x="2488" y="439"/>
                  </a:cubicBezTo>
                  <a:cubicBezTo>
                    <a:pt x="2470" y="440"/>
                    <a:pt x="2452" y="441"/>
                    <a:pt x="2434" y="441"/>
                  </a:cubicBezTo>
                  <a:cubicBezTo>
                    <a:pt x="2322" y="441"/>
                    <a:pt x="2216" y="408"/>
                    <a:pt x="2101" y="385"/>
                  </a:cubicBezTo>
                  <a:cubicBezTo>
                    <a:pt x="1989" y="359"/>
                    <a:pt x="1887" y="341"/>
                    <a:pt x="1784" y="341"/>
                  </a:cubicBezTo>
                  <a:cubicBezTo>
                    <a:pt x="1704" y="341"/>
                    <a:pt x="1622" y="352"/>
                    <a:pt x="1534" y="379"/>
                  </a:cubicBezTo>
                  <a:cubicBezTo>
                    <a:pt x="1467" y="399"/>
                    <a:pt x="1405" y="409"/>
                    <a:pt x="1345" y="409"/>
                  </a:cubicBezTo>
                  <a:cubicBezTo>
                    <a:pt x="1232" y="409"/>
                    <a:pt x="1127" y="375"/>
                    <a:pt x="1014" y="319"/>
                  </a:cubicBezTo>
                  <a:cubicBezTo>
                    <a:pt x="948" y="285"/>
                    <a:pt x="881" y="258"/>
                    <a:pt x="808" y="258"/>
                  </a:cubicBezTo>
                  <a:cubicBezTo>
                    <a:pt x="802" y="258"/>
                    <a:pt x="796" y="258"/>
                    <a:pt x="791" y="258"/>
                  </a:cubicBezTo>
                  <a:cubicBezTo>
                    <a:pt x="612" y="258"/>
                    <a:pt x="463" y="361"/>
                    <a:pt x="314" y="445"/>
                  </a:cubicBezTo>
                  <a:cubicBezTo>
                    <a:pt x="187" y="512"/>
                    <a:pt x="54" y="485"/>
                    <a:pt x="7" y="625"/>
                  </a:cubicBezTo>
                  <a:cubicBezTo>
                    <a:pt x="1" y="652"/>
                    <a:pt x="27" y="685"/>
                    <a:pt x="47" y="692"/>
                  </a:cubicBezTo>
                  <a:cubicBezTo>
                    <a:pt x="120" y="706"/>
                    <a:pt x="193" y="711"/>
                    <a:pt x="266" y="711"/>
                  </a:cubicBezTo>
                  <a:cubicBezTo>
                    <a:pt x="367" y="711"/>
                    <a:pt x="468" y="703"/>
                    <a:pt x="567" y="703"/>
                  </a:cubicBezTo>
                  <a:cubicBezTo>
                    <a:pt x="663" y="703"/>
                    <a:pt x="757" y="710"/>
                    <a:pt x="848" y="739"/>
                  </a:cubicBezTo>
                  <a:cubicBezTo>
                    <a:pt x="1094" y="805"/>
                    <a:pt x="1308" y="885"/>
                    <a:pt x="1561" y="905"/>
                  </a:cubicBezTo>
                  <a:cubicBezTo>
                    <a:pt x="1616" y="909"/>
                    <a:pt x="1671" y="910"/>
                    <a:pt x="1725" y="910"/>
                  </a:cubicBezTo>
                  <a:cubicBezTo>
                    <a:pt x="2180" y="910"/>
                    <a:pt x="2634" y="812"/>
                    <a:pt x="3088" y="812"/>
                  </a:cubicBezTo>
                  <a:cubicBezTo>
                    <a:pt x="3153" y="812"/>
                    <a:pt x="3217" y="814"/>
                    <a:pt x="3282" y="819"/>
                  </a:cubicBezTo>
                  <a:cubicBezTo>
                    <a:pt x="3595" y="839"/>
                    <a:pt x="3902" y="885"/>
                    <a:pt x="4209" y="919"/>
                  </a:cubicBezTo>
                  <a:cubicBezTo>
                    <a:pt x="4274" y="931"/>
                    <a:pt x="4392" y="963"/>
                    <a:pt x="4494" y="963"/>
                  </a:cubicBezTo>
                  <a:cubicBezTo>
                    <a:pt x="4558" y="963"/>
                    <a:pt x="4615" y="951"/>
                    <a:pt x="4649" y="912"/>
                  </a:cubicBezTo>
                  <a:cubicBezTo>
                    <a:pt x="4709" y="839"/>
                    <a:pt x="4675" y="772"/>
                    <a:pt x="4609" y="719"/>
                  </a:cubicBezTo>
                  <a:cubicBezTo>
                    <a:pt x="4469" y="619"/>
                    <a:pt x="4289" y="592"/>
                    <a:pt x="4155" y="479"/>
                  </a:cubicBezTo>
                  <a:cubicBezTo>
                    <a:pt x="4042" y="379"/>
                    <a:pt x="3935" y="245"/>
                    <a:pt x="3822" y="145"/>
                  </a:cubicBezTo>
                  <a:cubicBezTo>
                    <a:pt x="3710" y="45"/>
                    <a:pt x="3575" y="0"/>
                    <a:pt x="3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10090219" y="4059313"/>
              <a:ext cx="381595" cy="41511"/>
            </a:xfrm>
            <a:custGeom>
              <a:rect b="b" l="l" r="r" t="t"/>
              <a:pathLst>
                <a:path extrusionOk="0" h="513" w="4716">
                  <a:moveTo>
                    <a:pt x="301" y="1"/>
                  </a:moveTo>
                  <a:cubicBezTo>
                    <a:pt x="181" y="54"/>
                    <a:pt x="61" y="34"/>
                    <a:pt x="7" y="174"/>
                  </a:cubicBezTo>
                  <a:cubicBezTo>
                    <a:pt x="1" y="201"/>
                    <a:pt x="27" y="234"/>
                    <a:pt x="47" y="241"/>
                  </a:cubicBezTo>
                  <a:cubicBezTo>
                    <a:pt x="123" y="255"/>
                    <a:pt x="198" y="260"/>
                    <a:pt x="272" y="260"/>
                  </a:cubicBezTo>
                  <a:cubicBezTo>
                    <a:pt x="373" y="260"/>
                    <a:pt x="473" y="252"/>
                    <a:pt x="571" y="252"/>
                  </a:cubicBezTo>
                  <a:cubicBezTo>
                    <a:pt x="665" y="252"/>
                    <a:pt x="757" y="259"/>
                    <a:pt x="848" y="288"/>
                  </a:cubicBezTo>
                  <a:cubicBezTo>
                    <a:pt x="1094" y="354"/>
                    <a:pt x="1308" y="434"/>
                    <a:pt x="1561" y="454"/>
                  </a:cubicBezTo>
                  <a:cubicBezTo>
                    <a:pt x="1618" y="458"/>
                    <a:pt x="1675" y="459"/>
                    <a:pt x="1731" y="459"/>
                  </a:cubicBezTo>
                  <a:cubicBezTo>
                    <a:pt x="2190" y="459"/>
                    <a:pt x="2646" y="363"/>
                    <a:pt x="3109" y="363"/>
                  </a:cubicBezTo>
                  <a:cubicBezTo>
                    <a:pt x="3167" y="363"/>
                    <a:pt x="3224" y="364"/>
                    <a:pt x="3282" y="368"/>
                  </a:cubicBezTo>
                  <a:cubicBezTo>
                    <a:pt x="3588" y="388"/>
                    <a:pt x="3902" y="428"/>
                    <a:pt x="4209" y="468"/>
                  </a:cubicBezTo>
                  <a:cubicBezTo>
                    <a:pt x="4278" y="480"/>
                    <a:pt x="4396" y="512"/>
                    <a:pt x="4496" y="512"/>
                  </a:cubicBezTo>
                  <a:cubicBezTo>
                    <a:pt x="4559" y="512"/>
                    <a:pt x="4615" y="500"/>
                    <a:pt x="4649" y="461"/>
                  </a:cubicBezTo>
                  <a:cubicBezTo>
                    <a:pt x="4715" y="388"/>
                    <a:pt x="4675" y="321"/>
                    <a:pt x="4609" y="268"/>
                  </a:cubicBezTo>
                  <a:cubicBezTo>
                    <a:pt x="4549" y="228"/>
                    <a:pt x="4482" y="194"/>
                    <a:pt x="4415" y="168"/>
                  </a:cubicBezTo>
                  <a:lnTo>
                    <a:pt x="4415" y="168"/>
                  </a:lnTo>
                  <a:cubicBezTo>
                    <a:pt x="4449" y="208"/>
                    <a:pt x="4435" y="274"/>
                    <a:pt x="4395" y="301"/>
                  </a:cubicBezTo>
                  <a:cubicBezTo>
                    <a:pt x="4375" y="308"/>
                    <a:pt x="4349" y="321"/>
                    <a:pt x="4335" y="321"/>
                  </a:cubicBezTo>
                  <a:cubicBezTo>
                    <a:pt x="4317" y="323"/>
                    <a:pt x="4298" y="324"/>
                    <a:pt x="4279" y="324"/>
                  </a:cubicBezTo>
                  <a:cubicBezTo>
                    <a:pt x="4176" y="324"/>
                    <a:pt x="4072" y="296"/>
                    <a:pt x="3982" y="268"/>
                  </a:cubicBezTo>
                  <a:cubicBezTo>
                    <a:pt x="3902" y="241"/>
                    <a:pt x="3815" y="201"/>
                    <a:pt x="3735" y="168"/>
                  </a:cubicBezTo>
                  <a:cubicBezTo>
                    <a:pt x="3602" y="108"/>
                    <a:pt x="3448" y="54"/>
                    <a:pt x="3302" y="34"/>
                  </a:cubicBezTo>
                  <a:cubicBezTo>
                    <a:pt x="3279" y="32"/>
                    <a:pt x="3256" y="31"/>
                    <a:pt x="3234" y="31"/>
                  </a:cubicBezTo>
                  <a:cubicBezTo>
                    <a:pt x="2963" y="31"/>
                    <a:pt x="2727" y="173"/>
                    <a:pt x="2475" y="241"/>
                  </a:cubicBezTo>
                  <a:cubicBezTo>
                    <a:pt x="2376" y="266"/>
                    <a:pt x="2283" y="275"/>
                    <a:pt x="2191" y="275"/>
                  </a:cubicBezTo>
                  <a:cubicBezTo>
                    <a:pt x="2090" y="275"/>
                    <a:pt x="1989" y="265"/>
                    <a:pt x="1881" y="254"/>
                  </a:cubicBezTo>
                  <a:cubicBezTo>
                    <a:pt x="1848" y="250"/>
                    <a:pt x="1813" y="248"/>
                    <a:pt x="1777" y="248"/>
                  </a:cubicBezTo>
                  <a:cubicBezTo>
                    <a:pt x="1649" y="248"/>
                    <a:pt x="1512" y="270"/>
                    <a:pt x="1387" y="270"/>
                  </a:cubicBezTo>
                  <a:cubicBezTo>
                    <a:pt x="1333" y="270"/>
                    <a:pt x="1282" y="266"/>
                    <a:pt x="1234" y="254"/>
                  </a:cubicBezTo>
                  <a:cubicBezTo>
                    <a:pt x="1121" y="228"/>
                    <a:pt x="1021" y="161"/>
                    <a:pt x="914" y="134"/>
                  </a:cubicBezTo>
                  <a:cubicBezTo>
                    <a:pt x="890" y="131"/>
                    <a:pt x="866" y="129"/>
                    <a:pt x="843" y="129"/>
                  </a:cubicBezTo>
                  <a:cubicBezTo>
                    <a:pt x="782" y="129"/>
                    <a:pt x="723" y="140"/>
                    <a:pt x="661" y="154"/>
                  </a:cubicBezTo>
                  <a:cubicBezTo>
                    <a:pt x="610" y="162"/>
                    <a:pt x="557" y="165"/>
                    <a:pt x="506" y="165"/>
                  </a:cubicBezTo>
                  <a:cubicBezTo>
                    <a:pt x="469" y="165"/>
                    <a:pt x="434" y="164"/>
                    <a:pt x="401" y="161"/>
                  </a:cubicBezTo>
                  <a:cubicBezTo>
                    <a:pt x="341" y="154"/>
                    <a:pt x="267" y="121"/>
                    <a:pt x="274" y="54"/>
                  </a:cubicBezTo>
                  <a:lnTo>
                    <a:pt x="301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9975318" y="3788163"/>
              <a:ext cx="254720" cy="64087"/>
            </a:xfrm>
            <a:custGeom>
              <a:rect b="b" l="l" r="r" t="t"/>
              <a:pathLst>
                <a:path extrusionOk="0" h="792" w="3148">
                  <a:moveTo>
                    <a:pt x="825" y="0"/>
                  </a:moveTo>
                  <a:cubicBezTo>
                    <a:pt x="783" y="0"/>
                    <a:pt x="742" y="4"/>
                    <a:pt x="701" y="11"/>
                  </a:cubicBezTo>
                  <a:cubicBezTo>
                    <a:pt x="520" y="31"/>
                    <a:pt x="360" y="118"/>
                    <a:pt x="194" y="184"/>
                  </a:cubicBezTo>
                  <a:cubicBezTo>
                    <a:pt x="160" y="198"/>
                    <a:pt x="127" y="211"/>
                    <a:pt x="94" y="231"/>
                  </a:cubicBezTo>
                  <a:cubicBezTo>
                    <a:pt x="40" y="264"/>
                    <a:pt x="0" y="324"/>
                    <a:pt x="27" y="384"/>
                  </a:cubicBezTo>
                  <a:cubicBezTo>
                    <a:pt x="40" y="411"/>
                    <a:pt x="67" y="424"/>
                    <a:pt x="94" y="444"/>
                  </a:cubicBezTo>
                  <a:cubicBezTo>
                    <a:pt x="254" y="511"/>
                    <a:pt x="427" y="558"/>
                    <a:pt x="594" y="598"/>
                  </a:cubicBezTo>
                  <a:cubicBezTo>
                    <a:pt x="693" y="619"/>
                    <a:pt x="788" y="635"/>
                    <a:pt x="888" y="635"/>
                  </a:cubicBezTo>
                  <a:cubicBezTo>
                    <a:pt x="916" y="635"/>
                    <a:pt x="945" y="634"/>
                    <a:pt x="974" y="631"/>
                  </a:cubicBezTo>
                  <a:cubicBezTo>
                    <a:pt x="1069" y="631"/>
                    <a:pt x="1160" y="609"/>
                    <a:pt x="1248" y="609"/>
                  </a:cubicBezTo>
                  <a:cubicBezTo>
                    <a:pt x="1277" y="609"/>
                    <a:pt x="1306" y="611"/>
                    <a:pt x="1334" y="618"/>
                  </a:cubicBezTo>
                  <a:cubicBezTo>
                    <a:pt x="1407" y="631"/>
                    <a:pt x="1487" y="651"/>
                    <a:pt x="1567" y="651"/>
                  </a:cubicBezTo>
                  <a:cubicBezTo>
                    <a:pt x="1619" y="645"/>
                    <a:pt x="1671" y="630"/>
                    <a:pt x="1718" y="630"/>
                  </a:cubicBezTo>
                  <a:cubicBezTo>
                    <a:pt x="1726" y="630"/>
                    <a:pt x="1733" y="630"/>
                    <a:pt x="1741" y="631"/>
                  </a:cubicBezTo>
                  <a:cubicBezTo>
                    <a:pt x="1801" y="644"/>
                    <a:pt x="1861" y="678"/>
                    <a:pt x="1908" y="698"/>
                  </a:cubicBezTo>
                  <a:cubicBezTo>
                    <a:pt x="2000" y="747"/>
                    <a:pt x="2097" y="792"/>
                    <a:pt x="2199" y="792"/>
                  </a:cubicBezTo>
                  <a:cubicBezTo>
                    <a:pt x="2222" y="792"/>
                    <a:pt x="2245" y="789"/>
                    <a:pt x="2268" y="785"/>
                  </a:cubicBezTo>
                  <a:cubicBezTo>
                    <a:pt x="2334" y="765"/>
                    <a:pt x="2368" y="725"/>
                    <a:pt x="2428" y="698"/>
                  </a:cubicBezTo>
                  <a:cubicBezTo>
                    <a:pt x="2466" y="681"/>
                    <a:pt x="2502" y="674"/>
                    <a:pt x="2538" y="674"/>
                  </a:cubicBezTo>
                  <a:cubicBezTo>
                    <a:pt x="2599" y="674"/>
                    <a:pt x="2657" y="694"/>
                    <a:pt x="2721" y="711"/>
                  </a:cubicBezTo>
                  <a:cubicBezTo>
                    <a:pt x="2758" y="718"/>
                    <a:pt x="2794" y="721"/>
                    <a:pt x="2831" y="721"/>
                  </a:cubicBezTo>
                  <a:cubicBezTo>
                    <a:pt x="2868" y="721"/>
                    <a:pt x="2904" y="718"/>
                    <a:pt x="2941" y="711"/>
                  </a:cubicBezTo>
                  <a:cubicBezTo>
                    <a:pt x="2994" y="691"/>
                    <a:pt x="3148" y="671"/>
                    <a:pt x="3101" y="611"/>
                  </a:cubicBezTo>
                  <a:cubicBezTo>
                    <a:pt x="3095" y="591"/>
                    <a:pt x="3068" y="584"/>
                    <a:pt x="3054" y="578"/>
                  </a:cubicBezTo>
                  <a:cubicBezTo>
                    <a:pt x="2901" y="524"/>
                    <a:pt x="2754" y="491"/>
                    <a:pt x="2601" y="458"/>
                  </a:cubicBezTo>
                  <a:cubicBezTo>
                    <a:pt x="2534" y="444"/>
                    <a:pt x="2454" y="431"/>
                    <a:pt x="2394" y="398"/>
                  </a:cubicBezTo>
                  <a:lnTo>
                    <a:pt x="2194" y="278"/>
                  </a:lnTo>
                  <a:cubicBezTo>
                    <a:pt x="2113" y="227"/>
                    <a:pt x="2041" y="205"/>
                    <a:pt x="1962" y="205"/>
                  </a:cubicBezTo>
                  <a:cubicBezTo>
                    <a:pt x="1918" y="205"/>
                    <a:pt x="1872" y="212"/>
                    <a:pt x="1821" y="224"/>
                  </a:cubicBezTo>
                  <a:cubicBezTo>
                    <a:pt x="1760" y="240"/>
                    <a:pt x="1696" y="248"/>
                    <a:pt x="1632" y="248"/>
                  </a:cubicBezTo>
                  <a:cubicBezTo>
                    <a:pt x="1556" y="248"/>
                    <a:pt x="1480" y="236"/>
                    <a:pt x="1407" y="211"/>
                  </a:cubicBezTo>
                  <a:cubicBezTo>
                    <a:pt x="1287" y="164"/>
                    <a:pt x="1174" y="91"/>
                    <a:pt x="1061" y="44"/>
                  </a:cubicBezTo>
                  <a:cubicBezTo>
                    <a:pt x="982" y="14"/>
                    <a:pt x="903" y="0"/>
                    <a:pt x="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9975318" y="3800381"/>
              <a:ext cx="254720" cy="53001"/>
            </a:xfrm>
            <a:custGeom>
              <a:rect b="b" l="l" r="r" t="t"/>
              <a:pathLst>
                <a:path extrusionOk="0" h="655" w="3148">
                  <a:moveTo>
                    <a:pt x="320" y="0"/>
                  </a:moveTo>
                  <a:lnTo>
                    <a:pt x="194" y="47"/>
                  </a:lnTo>
                  <a:cubicBezTo>
                    <a:pt x="160" y="67"/>
                    <a:pt x="127" y="73"/>
                    <a:pt x="94" y="100"/>
                  </a:cubicBezTo>
                  <a:cubicBezTo>
                    <a:pt x="40" y="133"/>
                    <a:pt x="0" y="193"/>
                    <a:pt x="27" y="247"/>
                  </a:cubicBezTo>
                  <a:cubicBezTo>
                    <a:pt x="40" y="273"/>
                    <a:pt x="67" y="293"/>
                    <a:pt x="94" y="307"/>
                  </a:cubicBezTo>
                  <a:cubicBezTo>
                    <a:pt x="254" y="373"/>
                    <a:pt x="427" y="427"/>
                    <a:pt x="594" y="467"/>
                  </a:cubicBezTo>
                  <a:cubicBezTo>
                    <a:pt x="699" y="489"/>
                    <a:pt x="799" y="502"/>
                    <a:pt x="906" y="502"/>
                  </a:cubicBezTo>
                  <a:cubicBezTo>
                    <a:pt x="929" y="502"/>
                    <a:pt x="951" y="501"/>
                    <a:pt x="974" y="500"/>
                  </a:cubicBezTo>
                  <a:cubicBezTo>
                    <a:pt x="1075" y="500"/>
                    <a:pt x="1172" y="475"/>
                    <a:pt x="1265" y="475"/>
                  </a:cubicBezTo>
                  <a:cubicBezTo>
                    <a:pt x="1288" y="475"/>
                    <a:pt x="1311" y="476"/>
                    <a:pt x="1334" y="480"/>
                  </a:cubicBezTo>
                  <a:cubicBezTo>
                    <a:pt x="1407" y="500"/>
                    <a:pt x="1487" y="520"/>
                    <a:pt x="1567" y="520"/>
                  </a:cubicBezTo>
                  <a:cubicBezTo>
                    <a:pt x="1616" y="509"/>
                    <a:pt x="1665" y="498"/>
                    <a:pt x="1711" y="498"/>
                  </a:cubicBezTo>
                  <a:cubicBezTo>
                    <a:pt x="1721" y="498"/>
                    <a:pt x="1731" y="499"/>
                    <a:pt x="1741" y="500"/>
                  </a:cubicBezTo>
                  <a:cubicBezTo>
                    <a:pt x="1801" y="507"/>
                    <a:pt x="1861" y="540"/>
                    <a:pt x="1908" y="567"/>
                  </a:cubicBezTo>
                  <a:cubicBezTo>
                    <a:pt x="1998" y="615"/>
                    <a:pt x="2094" y="655"/>
                    <a:pt x="2193" y="655"/>
                  </a:cubicBezTo>
                  <a:cubicBezTo>
                    <a:pt x="2218" y="655"/>
                    <a:pt x="2243" y="652"/>
                    <a:pt x="2268" y="647"/>
                  </a:cubicBezTo>
                  <a:cubicBezTo>
                    <a:pt x="2334" y="634"/>
                    <a:pt x="2368" y="594"/>
                    <a:pt x="2428" y="567"/>
                  </a:cubicBezTo>
                  <a:cubicBezTo>
                    <a:pt x="2470" y="548"/>
                    <a:pt x="2509" y="541"/>
                    <a:pt x="2547" y="541"/>
                  </a:cubicBezTo>
                  <a:cubicBezTo>
                    <a:pt x="2605" y="541"/>
                    <a:pt x="2661" y="557"/>
                    <a:pt x="2721" y="574"/>
                  </a:cubicBezTo>
                  <a:cubicBezTo>
                    <a:pt x="2758" y="584"/>
                    <a:pt x="2794" y="589"/>
                    <a:pt x="2831" y="589"/>
                  </a:cubicBezTo>
                  <a:cubicBezTo>
                    <a:pt x="2868" y="589"/>
                    <a:pt x="2904" y="584"/>
                    <a:pt x="2941" y="574"/>
                  </a:cubicBezTo>
                  <a:cubicBezTo>
                    <a:pt x="2994" y="540"/>
                    <a:pt x="3148" y="520"/>
                    <a:pt x="3101" y="460"/>
                  </a:cubicBezTo>
                  <a:lnTo>
                    <a:pt x="3101" y="460"/>
                  </a:lnTo>
                  <a:cubicBezTo>
                    <a:pt x="3081" y="501"/>
                    <a:pt x="3027" y="515"/>
                    <a:pt x="2958" y="515"/>
                  </a:cubicBezTo>
                  <a:cubicBezTo>
                    <a:pt x="2786" y="515"/>
                    <a:pt x="2520" y="426"/>
                    <a:pt x="2432" y="426"/>
                  </a:cubicBezTo>
                  <a:cubicBezTo>
                    <a:pt x="2428" y="426"/>
                    <a:pt x="2424" y="426"/>
                    <a:pt x="2421" y="427"/>
                  </a:cubicBezTo>
                  <a:cubicBezTo>
                    <a:pt x="2314" y="427"/>
                    <a:pt x="2235" y="447"/>
                    <a:pt x="2148" y="447"/>
                  </a:cubicBezTo>
                  <a:cubicBezTo>
                    <a:pt x="2094" y="447"/>
                    <a:pt x="2037" y="439"/>
                    <a:pt x="1968" y="413"/>
                  </a:cubicBezTo>
                  <a:cubicBezTo>
                    <a:pt x="1888" y="380"/>
                    <a:pt x="1807" y="353"/>
                    <a:pt x="1721" y="340"/>
                  </a:cubicBezTo>
                  <a:cubicBezTo>
                    <a:pt x="1707" y="339"/>
                    <a:pt x="1693" y="339"/>
                    <a:pt x="1679" y="339"/>
                  </a:cubicBezTo>
                  <a:cubicBezTo>
                    <a:pt x="1609" y="339"/>
                    <a:pt x="1542" y="348"/>
                    <a:pt x="1473" y="348"/>
                  </a:cubicBezTo>
                  <a:cubicBezTo>
                    <a:pt x="1441" y="348"/>
                    <a:pt x="1408" y="346"/>
                    <a:pt x="1374" y="340"/>
                  </a:cubicBezTo>
                  <a:cubicBezTo>
                    <a:pt x="1234" y="313"/>
                    <a:pt x="1107" y="260"/>
                    <a:pt x="967" y="260"/>
                  </a:cubicBezTo>
                  <a:lnTo>
                    <a:pt x="634" y="260"/>
                  </a:lnTo>
                  <a:cubicBezTo>
                    <a:pt x="527" y="247"/>
                    <a:pt x="434" y="240"/>
                    <a:pt x="340" y="173"/>
                  </a:cubicBezTo>
                  <a:cubicBezTo>
                    <a:pt x="300" y="140"/>
                    <a:pt x="260" y="100"/>
                    <a:pt x="287" y="40"/>
                  </a:cubicBezTo>
                  <a:cubicBezTo>
                    <a:pt x="294" y="27"/>
                    <a:pt x="300" y="20"/>
                    <a:pt x="320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9530118" y="4126393"/>
              <a:ext cx="163610" cy="39892"/>
            </a:xfrm>
            <a:custGeom>
              <a:rect b="b" l="l" r="r" t="t"/>
              <a:pathLst>
                <a:path extrusionOk="0" h="493" w="2022">
                  <a:moveTo>
                    <a:pt x="883" y="0"/>
                  </a:moveTo>
                  <a:cubicBezTo>
                    <a:pt x="826" y="0"/>
                    <a:pt x="779" y="11"/>
                    <a:pt x="721" y="25"/>
                  </a:cubicBezTo>
                  <a:cubicBezTo>
                    <a:pt x="661" y="39"/>
                    <a:pt x="601" y="65"/>
                    <a:pt x="548" y="79"/>
                  </a:cubicBezTo>
                  <a:cubicBezTo>
                    <a:pt x="484" y="95"/>
                    <a:pt x="438" y="99"/>
                    <a:pt x="391" y="99"/>
                  </a:cubicBezTo>
                  <a:cubicBezTo>
                    <a:pt x="360" y="99"/>
                    <a:pt x="329" y="97"/>
                    <a:pt x="293" y="97"/>
                  </a:cubicBezTo>
                  <a:cubicBezTo>
                    <a:pt x="275" y="97"/>
                    <a:pt x="255" y="98"/>
                    <a:pt x="234" y="99"/>
                  </a:cubicBezTo>
                  <a:cubicBezTo>
                    <a:pt x="121" y="99"/>
                    <a:pt x="14" y="112"/>
                    <a:pt x="14" y="205"/>
                  </a:cubicBezTo>
                  <a:cubicBezTo>
                    <a:pt x="1" y="306"/>
                    <a:pt x="134" y="346"/>
                    <a:pt x="261" y="366"/>
                  </a:cubicBezTo>
                  <a:cubicBezTo>
                    <a:pt x="368" y="379"/>
                    <a:pt x="481" y="406"/>
                    <a:pt x="588" y="426"/>
                  </a:cubicBezTo>
                  <a:cubicBezTo>
                    <a:pt x="701" y="439"/>
                    <a:pt x="821" y="459"/>
                    <a:pt x="934" y="466"/>
                  </a:cubicBezTo>
                  <a:cubicBezTo>
                    <a:pt x="1094" y="479"/>
                    <a:pt x="1261" y="492"/>
                    <a:pt x="1428" y="492"/>
                  </a:cubicBezTo>
                  <a:cubicBezTo>
                    <a:pt x="1615" y="492"/>
                    <a:pt x="1861" y="492"/>
                    <a:pt x="1981" y="372"/>
                  </a:cubicBezTo>
                  <a:cubicBezTo>
                    <a:pt x="2015" y="339"/>
                    <a:pt x="2021" y="306"/>
                    <a:pt x="2015" y="272"/>
                  </a:cubicBezTo>
                  <a:cubicBezTo>
                    <a:pt x="1968" y="179"/>
                    <a:pt x="1761" y="139"/>
                    <a:pt x="1621" y="132"/>
                  </a:cubicBezTo>
                  <a:cubicBezTo>
                    <a:pt x="1605" y="131"/>
                    <a:pt x="1589" y="131"/>
                    <a:pt x="1573" y="131"/>
                  </a:cubicBezTo>
                  <a:cubicBezTo>
                    <a:pt x="1516" y="131"/>
                    <a:pt x="1462" y="135"/>
                    <a:pt x="1409" y="135"/>
                  </a:cubicBezTo>
                  <a:cubicBezTo>
                    <a:pt x="1333" y="135"/>
                    <a:pt x="1259" y="127"/>
                    <a:pt x="1181" y="92"/>
                  </a:cubicBezTo>
                  <a:cubicBezTo>
                    <a:pt x="1101" y="59"/>
                    <a:pt x="1048" y="25"/>
                    <a:pt x="954" y="5"/>
                  </a:cubicBezTo>
                  <a:cubicBezTo>
                    <a:pt x="928" y="2"/>
                    <a:pt x="905" y="0"/>
                    <a:pt x="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9530684" y="4134323"/>
              <a:ext cx="163610" cy="32367"/>
            </a:xfrm>
            <a:custGeom>
              <a:rect b="b" l="l" r="r" t="t"/>
              <a:pathLst>
                <a:path extrusionOk="0" h="400" w="2022">
                  <a:moveTo>
                    <a:pt x="234" y="1"/>
                  </a:moveTo>
                  <a:cubicBezTo>
                    <a:pt x="121" y="1"/>
                    <a:pt x="14" y="14"/>
                    <a:pt x="14" y="107"/>
                  </a:cubicBezTo>
                  <a:cubicBezTo>
                    <a:pt x="1" y="208"/>
                    <a:pt x="134" y="248"/>
                    <a:pt x="261" y="268"/>
                  </a:cubicBezTo>
                  <a:cubicBezTo>
                    <a:pt x="367" y="281"/>
                    <a:pt x="481" y="308"/>
                    <a:pt x="587" y="328"/>
                  </a:cubicBezTo>
                  <a:cubicBezTo>
                    <a:pt x="701" y="341"/>
                    <a:pt x="821" y="361"/>
                    <a:pt x="934" y="368"/>
                  </a:cubicBezTo>
                  <a:cubicBezTo>
                    <a:pt x="1094" y="381"/>
                    <a:pt x="1261" y="394"/>
                    <a:pt x="1428" y="394"/>
                  </a:cubicBezTo>
                  <a:cubicBezTo>
                    <a:pt x="1467" y="397"/>
                    <a:pt x="1510" y="399"/>
                    <a:pt x="1554" y="399"/>
                  </a:cubicBezTo>
                  <a:cubicBezTo>
                    <a:pt x="1710" y="399"/>
                    <a:pt x="1881" y="374"/>
                    <a:pt x="1974" y="281"/>
                  </a:cubicBezTo>
                  <a:cubicBezTo>
                    <a:pt x="2014" y="241"/>
                    <a:pt x="2021" y="208"/>
                    <a:pt x="2008" y="174"/>
                  </a:cubicBezTo>
                  <a:cubicBezTo>
                    <a:pt x="1994" y="161"/>
                    <a:pt x="1988" y="147"/>
                    <a:pt x="1974" y="134"/>
                  </a:cubicBezTo>
                  <a:lnTo>
                    <a:pt x="1974" y="134"/>
                  </a:lnTo>
                  <a:cubicBezTo>
                    <a:pt x="1981" y="147"/>
                    <a:pt x="1981" y="161"/>
                    <a:pt x="1981" y="174"/>
                  </a:cubicBezTo>
                  <a:cubicBezTo>
                    <a:pt x="1988" y="268"/>
                    <a:pt x="1848" y="314"/>
                    <a:pt x="1721" y="314"/>
                  </a:cubicBezTo>
                  <a:cubicBezTo>
                    <a:pt x="1697" y="317"/>
                    <a:pt x="1673" y="318"/>
                    <a:pt x="1649" y="318"/>
                  </a:cubicBezTo>
                  <a:cubicBezTo>
                    <a:pt x="1534" y="318"/>
                    <a:pt x="1413" y="294"/>
                    <a:pt x="1314" y="261"/>
                  </a:cubicBezTo>
                  <a:cubicBezTo>
                    <a:pt x="1194" y="214"/>
                    <a:pt x="1087" y="161"/>
                    <a:pt x="974" y="114"/>
                  </a:cubicBezTo>
                  <a:cubicBezTo>
                    <a:pt x="922" y="101"/>
                    <a:pt x="870" y="91"/>
                    <a:pt x="816" y="91"/>
                  </a:cubicBezTo>
                  <a:cubicBezTo>
                    <a:pt x="787" y="91"/>
                    <a:pt x="758" y="94"/>
                    <a:pt x="727" y="101"/>
                  </a:cubicBezTo>
                  <a:cubicBezTo>
                    <a:pt x="647" y="114"/>
                    <a:pt x="581" y="161"/>
                    <a:pt x="494" y="174"/>
                  </a:cubicBezTo>
                  <a:cubicBezTo>
                    <a:pt x="472" y="179"/>
                    <a:pt x="446" y="182"/>
                    <a:pt x="417" y="182"/>
                  </a:cubicBezTo>
                  <a:cubicBezTo>
                    <a:pt x="331" y="182"/>
                    <a:pt x="227" y="159"/>
                    <a:pt x="187" y="114"/>
                  </a:cubicBezTo>
                  <a:cubicBezTo>
                    <a:pt x="147" y="67"/>
                    <a:pt x="201" y="7"/>
                    <a:pt x="281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9780553" y="4100176"/>
              <a:ext cx="62628" cy="37465"/>
            </a:xfrm>
            <a:custGeom>
              <a:rect b="b" l="l" r="r" t="t"/>
              <a:pathLst>
                <a:path extrusionOk="0" h="463" w="774">
                  <a:moveTo>
                    <a:pt x="318" y="0"/>
                  </a:moveTo>
                  <a:cubicBezTo>
                    <a:pt x="297" y="0"/>
                    <a:pt x="280" y="9"/>
                    <a:pt x="260" y="29"/>
                  </a:cubicBezTo>
                  <a:lnTo>
                    <a:pt x="200" y="89"/>
                  </a:lnTo>
                  <a:cubicBezTo>
                    <a:pt x="180" y="109"/>
                    <a:pt x="163" y="113"/>
                    <a:pt x="146" y="113"/>
                  </a:cubicBezTo>
                  <a:cubicBezTo>
                    <a:pt x="137" y="113"/>
                    <a:pt x="128" y="112"/>
                    <a:pt x="118" y="112"/>
                  </a:cubicBezTo>
                  <a:cubicBezTo>
                    <a:pt x="109" y="112"/>
                    <a:pt x="98" y="113"/>
                    <a:pt x="87" y="116"/>
                  </a:cubicBezTo>
                  <a:cubicBezTo>
                    <a:pt x="40" y="123"/>
                    <a:pt x="0" y="136"/>
                    <a:pt x="7" y="229"/>
                  </a:cubicBezTo>
                  <a:cubicBezTo>
                    <a:pt x="13" y="329"/>
                    <a:pt x="73" y="363"/>
                    <a:pt x="127" y="383"/>
                  </a:cubicBezTo>
                  <a:cubicBezTo>
                    <a:pt x="167" y="389"/>
                    <a:pt x="207" y="416"/>
                    <a:pt x="253" y="429"/>
                  </a:cubicBezTo>
                  <a:cubicBezTo>
                    <a:pt x="293" y="436"/>
                    <a:pt x="340" y="456"/>
                    <a:pt x="387" y="456"/>
                  </a:cubicBezTo>
                  <a:cubicBezTo>
                    <a:pt x="447" y="463"/>
                    <a:pt x="507" y="463"/>
                    <a:pt x="567" y="463"/>
                  </a:cubicBezTo>
                  <a:cubicBezTo>
                    <a:pt x="634" y="463"/>
                    <a:pt x="734" y="443"/>
                    <a:pt x="760" y="323"/>
                  </a:cubicBezTo>
                  <a:cubicBezTo>
                    <a:pt x="774" y="289"/>
                    <a:pt x="774" y="249"/>
                    <a:pt x="767" y="223"/>
                  </a:cubicBezTo>
                  <a:cubicBezTo>
                    <a:pt x="740" y="136"/>
                    <a:pt x="660" y="103"/>
                    <a:pt x="607" y="96"/>
                  </a:cubicBezTo>
                  <a:cubicBezTo>
                    <a:pt x="575" y="96"/>
                    <a:pt x="544" y="108"/>
                    <a:pt x="510" y="108"/>
                  </a:cubicBezTo>
                  <a:cubicBezTo>
                    <a:pt x="486" y="108"/>
                    <a:pt x="461" y="102"/>
                    <a:pt x="433" y="83"/>
                  </a:cubicBezTo>
                  <a:cubicBezTo>
                    <a:pt x="400" y="56"/>
                    <a:pt x="373" y="23"/>
                    <a:pt x="340" y="3"/>
                  </a:cubicBezTo>
                  <a:cubicBezTo>
                    <a:pt x="332" y="1"/>
                    <a:pt x="325" y="0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9779987" y="4110048"/>
              <a:ext cx="63195" cy="28159"/>
            </a:xfrm>
            <a:custGeom>
              <a:rect b="b" l="l" r="r" t="t"/>
              <a:pathLst>
                <a:path extrusionOk="0" h="348" w="781">
                  <a:moveTo>
                    <a:pt x="80" y="1"/>
                  </a:moveTo>
                  <a:cubicBezTo>
                    <a:pt x="40" y="7"/>
                    <a:pt x="0" y="27"/>
                    <a:pt x="7" y="114"/>
                  </a:cubicBezTo>
                  <a:cubicBezTo>
                    <a:pt x="14" y="214"/>
                    <a:pt x="74" y="247"/>
                    <a:pt x="127" y="267"/>
                  </a:cubicBezTo>
                  <a:cubicBezTo>
                    <a:pt x="167" y="274"/>
                    <a:pt x="207" y="301"/>
                    <a:pt x="247" y="314"/>
                  </a:cubicBezTo>
                  <a:cubicBezTo>
                    <a:pt x="294" y="327"/>
                    <a:pt x="340" y="341"/>
                    <a:pt x="380" y="341"/>
                  </a:cubicBezTo>
                  <a:cubicBezTo>
                    <a:pt x="447" y="347"/>
                    <a:pt x="507" y="347"/>
                    <a:pt x="567" y="347"/>
                  </a:cubicBezTo>
                  <a:cubicBezTo>
                    <a:pt x="647" y="341"/>
                    <a:pt x="741" y="334"/>
                    <a:pt x="774" y="207"/>
                  </a:cubicBezTo>
                  <a:cubicBezTo>
                    <a:pt x="781" y="167"/>
                    <a:pt x="781" y="127"/>
                    <a:pt x="774" y="101"/>
                  </a:cubicBezTo>
                  <a:cubicBezTo>
                    <a:pt x="774" y="81"/>
                    <a:pt x="767" y="74"/>
                    <a:pt x="761" y="67"/>
                  </a:cubicBezTo>
                  <a:lnTo>
                    <a:pt x="761" y="67"/>
                  </a:lnTo>
                  <a:cubicBezTo>
                    <a:pt x="761" y="81"/>
                    <a:pt x="767" y="94"/>
                    <a:pt x="767" y="107"/>
                  </a:cubicBezTo>
                  <a:cubicBezTo>
                    <a:pt x="774" y="174"/>
                    <a:pt x="747" y="247"/>
                    <a:pt x="681" y="267"/>
                  </a:cubicBezTo>
                  <a:cubicBezTo>
                    <a:pt x="643" y="274"/>
                    <a:pt x="602" y="280"/>
                    <a:pt x="561" y="280"/>
                  </a:cubicBezTo>
                  <a:cubicBezTo>
                    <a:pt x="515" y="280"/>
                    <a:pt x="469" y="272"/>
                    <a:pt x="427" y="247"/>
                  </a:cubicBezTo>
                  <a:cubicBezTo>
                    <a:pt x="407" y="241"/>
                    <a:pt x="400" y="234"/>
                    <a:pt x="380" y="234"/>
                  </a:cubicBezTo>
                  <a:lnTo>
                    <a:pt x="334" y="234"/>
                  </a:lnTo>
                  <a:cubicBezTo>
                    <a:pt x="322" y="235"/>
                    <a:pt x="311" y="236"/>
                    <a:pt x="299" y="236"/>
                  </a:cubicBezTo>
                  <a:cubicBezTo>
                    <a:pt x="236" y="236"/>
                    <a:pt x="172" y="219"/>
                    <a:pt x="127" y="174"/>
                  </a:cubicBezTo>
                  <a:cubicBezTo>
                    <a:pt x="80" y="141"/>
                    <a:pt x="34" y="41"/>
                    <a:pt x="100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9928873" y="3966098"/>
              <a:ext cx="49196" cy="29130"/>
            </a:xfrm>
            <a:custGeom>
              <a:rect b="b" l="l" r="r" t="t"/>
              <a:pathLst>
                <a:path extrusionOk="0" h="360" w="608">
                  <a:moveTo>
                    <a:pt x="247" y="0"/>
                  </a:moveTo>
                  <a:cubicBezTo>
                    <a:pt x="232" y="0"/>
                    <a:pt x="220" y="10"/>
                    <a:pt x="201" y="19"/>
                  </a:cubicBezTo>
                  <a:cubicBezTo>
                    <a:pt x="188" y="26"/>
                    <a:pt x="168" y="53"/>
                    <a:pt x="161" y="73"/>
                  </a:cubicBezTo>
                  <a:cubicBezTo>
                    <a:pt x="146" y="88"/>
                    <a:pt x="133" y="92"/>
                    <a:pt x="121" y="92"/>
                  </a:cubicBezTo>
                  <a:cubicBezTo>
                    <a:pt x="105" y="92"/>
                    <a:pt x="89" y="86"/>
                    <a:pt x="68" y="86"/>
                  </a:cubicBezTo>
                  <a:cubicBezTo>
                    <a:pt x="34" y="93"/>
                    <a:pt x="1" y="113"/>
                    <a:pt x="8" y="179"/>
                  </a:cubicBezTo>
                  <a:cubicBezTo>
                    <a:pt x="21" y="253"/>
                    <a:pt x="61" y="286"/>
                    <a:pt x="101" y="293"/>
                  </a:cubicBezTo>
                  <a:cubicBezTo>
                    <a:pt x="134" y="306"/>
                    <a:pt x="168" y="319"/>
                    <a:pt x="201" y="326"/>
                  </a:cubicBezTo>
                  <a:cubicBezTo>
                    <a:pt x="234" y="339"/>
                    <a:pt x="268" y="346"/>
                    <a:pt x="308" y="353"/>
                  </a:cubicBezTo>
                  <a:cubicBezTo>
                    <a:pt x="361" y="359"/>
                    <a:pt x="408" y="359"/>
                    <a:pt x="461" y="359"/>
                  </a:cubicBezTo>
                  <a:cubicBezTo>
                    <a:pt x="521" y="359"/>
                    <a:pt x="588" y="346"/>
                    <a:pt x="608" y="253"/>
                  </a:cubicBezTo>
                  <a:cubicBezTo>
                    <a:pt x="608" y="219"/>
                    <a:pt x="608" y="186"/>
                    <a:pt x="601" y="173"/>
                  </a:cubicBezTo>
                  <a:cubicBezTo>
                    <a:pt x="588" y="106"/>
                    <a:pt x="521" y="79"/>
                    <a:pt x="474" y="79"/>
                  </a:cubicBezTo>
                  <a:cubicBezTo>
                    <a:pt x="449" y="79"/>
                    <a:pt x="428" y="87"/>
                    <a:pt x="406" y="87"/>
                  </a:cubicBezTo>
                  <a:cubicBezTo>
                    <a:pt x="386" y="87"/>
                    <a:pt x="366" y="81"/>
                    <a:pt x="341" y="59"/>
                  </a:cubicBezTo>
                  <a:cubicBezTo>
                    <a:pt x="321" y="39"/>
                    <a:pt x="301" y="13"/>
                    <a:pt x="268" y="6"/>
                  </a:cubicBezTo>
                  <a:cubicBezTo>
                    <a:pt x="260" y="2"/>
                    <a:pt x="253" y="0"/>
                    <a:pt x="2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9928873" y="3973542"/>
              <a:ext cx="49196" cy="22738"/>
            </a:xfrm>
            <a:custGeom>
              <a:rect b="b" l="l" r="r" t="t"/>
              <a:pathLst>
                <a:path extrusionOk="0" h="281" w="608">
                  <a:moveTo>
                    <a:pt x="68" y="1"/>
                  </a:moveTo>
                  <a:cubicBezTo>
                    <a:pt x="34" y="14"/>
                    <a:pt x="1" y="27"/>
                    <a:pt x="8" y="94"/>
                  </a:cubicBezTo>
                  <a:cubicBezTo>
                    <a:pt x="14" y="167"/>
                    <a:pt x="61" y="201"/>
                    <a:pt x="101" y="214"/>
                  </a:cubicBezTo>
                  <a:cubicBezTo>
                    <a:pt x="134" y="221"/>
                    <a:pt x="168" y="234"/>
                    <a:pt x="201" y="247"/>
                  </a:cubicBezTo>
                  <a:cubicBezTo>
                    <a:pt x="234" y="254"/>
                    <a:pt x="268" y="261"/>
                    <a:pt x="308" y="267"/>
                  </a:cubicBezTo>
                  <a:cubicBezTo>
                    <a:pt x="361" y="281"/>
                    <a:pt x="408" y="281"/>
                    <a:pt x="461" y="281"/>
                  </a:cubicBezTo>
                  <a:cubicBezTo>
                    <a:pt x="508" y="267"/>
                    <a:pt x="574" y="254"/>
                    <a:pt x="601" y="161"/>
                  </a:cubicBezTo>
                  <a:cubicBezTo>
                    <a:pt x="608" y="127"/>
                    <a:pt x="608" y="101"/>
                    <a:pt x="601" y="81"/>
                  </a:cubicBezTo>
                  <a:cubicBezTo>
                    <a:pt x="601" y="68"/>
                    <a:pt x="595" y="61"/>
                    <a:pt x="594" y="55"/>
                  </a:cubicBezTo>
                  <a:lnTo>
                    <a:pt x="594" y="55"/>
                  </a:lnTo>
                  <a:cubicBezTo>
                    <a:pt x="595" y="61"/>
                    <a:pt x="601" y="68"/>
                    <a:pt x="601" y="87"/>
                  </a:cubicBezTo>
                  <a:cubicBezTo>
                    <a:pt x="608" y="134"/>
                    <a:pt x="594" y="194"/>
                    <a:pt x="534" y="201"/>
                  </a:cubicBezTo>
                  <a:cubicBezTo>
                    <a:pt x="505" y="209"/>
                    <a:pt x="476" y="214"/>
                    <a:pt x="447" y="214"/>
                  </a:cubicBezTo>
                  <a:cubicBezTo>
                    <a:pt x="409" y="214"/>
                    <a:pt x="372" y="206"/>
                    <a:pt x="334" y="187"/>
                  </a:cubicBezTo>
                  <a:cubicBezTo>
                    <a:pt x="328" y="181"/>
                    <a:pt x="321" y="181"/>
                    <a:pt x="301" y="181"/>
                  </a:cubicBezTo>
                  <a:lnTo>
                    <a:pt x="261" y="181"/>
                  </a:lnTo>
                  <a:cubicBezTo>
                    <a:pt x="253" y="182"/>
                    <a:pt x="245" y="182"/>
                    <a:pt x="238" y="182"/>
                  </a:cubicBezTo>
                  <a:cubicBezTo>
                    <a:pt x="186" y="182"/>
                    <a:pt x="136" y="163"/>
                    <a:pt x="101" y="134"/>
                  </a:cubicBezTo>
                  <a:cubicBezTo>
                    <a:pt x="68" y="114"/>
                    <a:pt x="34" y="34"/>
                    <a:pt x="81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9370470" y="4106811"/>
              <a:ext cx="1515700" cy="330305"/>
            </a:xfrm>
            <a:custGeom>
              <a:rect b="b" l="l" r="r" t="t"/>
              <a:pathLst>
                <a:path extrusionOk="0" h="4082" w="18732">
                  <a:moveTo>
                    <a:pt x="9142" y="1"/>
                  </a:moveTo>
                  <a:lnTo>
                    <a:pt x="3774" y="941"/>
                  </a:lnTo>
                  <a:lnTo>
                    <a:pt x="0" y="447"/>
                  </a:lnTo>
                  <a:lnTo>
                    <a:pt x="0" y="534"/>
                  </a:lnTo>
                  <a:lnTo>
                    <a:pt x="1760" y="774"/>
                  </a:lnTo>
                  <a:lnTo>
                    <a:pt x="1094" y="1154"/>
                  </a:lnTo>
                  <a:lnTo>
                    <a:pt x="347" y="1168"/>
                  </a:lnTo>
                  <a:lnTo>
                    <a:pt x="347" y="1268"/>
                  </a:lnTo>
                  <a:lnTo>
                    <a:pt x="1120" y="1268"/>
                  </a:lnTo>
                  <a:lnTo>
                    <a:pt x="2127" y="821"/>
                  </a:lnTo>
                  <a:lnTo>
                    <a:pt x="3768" y="1054"/>
                  </a:lnTo>
                  <a:lnTo>
                    <a:pt x="9109" y="207"/>
                  </a:lnTo>
                  <a:lnTo>
                    <a:pt x="14611" y="1054"/>
                  </a:lnTo>
                  <a:lnTo>
                    <a:pt x="18625" y="4082"/>
                  </a:lnTo>
                  <a:lnTo>
                    <a:pt x="18732" y="3348"/>
                  </a:lnTo>
                  <a:lnTo>
                    <a:pt x="14764" y="721"/>
                  </a:lnTo>
                  <a:lnTo>
                    <a:pt x="9142" y="1"/>
                  </a:lnTo>
                  <a:close/>
                </a:path>
              </a:pathLst>
            </a:custGeom>
            <a:solidFill>
              <a:srgbClr val="00579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/>
          <p:nvPr/>
        </p:nvSpPr>
        <p:spPr>
          <a:xfrm rot="-1002241">
            <a:off x="3447208" y="3191391"/>
            <a:ext cx="20973" cy="49846"/>
          </a:xfrm>
          <a:custGeom>
            <a:rect b="b" l="l" r="r" t="t"/>
            <a:pathLst>
              <a:path extrusionOk="0" h="1445" w="608">
                <a:moveTo>
                  <a:pt x="461" y="1"/>
                </a:moveTo>
                <a:lnTo>
                  <a:pt x="461" y="1"/>
                </a:lnTo>
                <a:cubicBezTo>
                  <a:pt x="189" y="398"/>
                  <a:pt x="1" y="838"/>
                  <a:pt x="106" y="1444"/>
                </a:cubicBezTo>
                <a:cubicBezTo>
                  <a:pt x="461" y="942"/>
                  <a:pt x="608" y="524"/>
                  <a:pt x="461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 rot="-1002241">
            <a:off x="3463083" y="3240321"/>
            <a:ext cx="16627" cy="28183"/>
          </a:xfrm>
          <a:custGeom>
            <a:rect b="b" l="l" r="r" t="t"/>
            <a:pathLst>
              <a:path extrusionOk="0" h="817" w="482">
                <a:moveTo>
                  <a:pt x="293" y="0"/>
                </a:moveTo>
                <a:cubicBezTo>
                  <a:pt x="189" y="272"/>
                  <a:pt x="105" y="502"/>
                  <a:pt x="1" y="754"/>
                </a:cubicBezTo>
                <a:cubicBezTo>
                  <a:pt x="84" y="754"/>
                  <a:pt x="126" y="775"/>
                  <a:pt x="189" y="816"/>
                </a:cubicBezTo>
                <a:cubicBezTo>
                  <a:pt x="293" y="544"/>
                  <a:pt x="377" y="314"/>
                  <a:pt x="482" y="63"/>
                </a:cubicBezTo>
                <a:cubicBezTo>
                  <a:pt x="419" y="21"/>
                  <a:pt x="377" y="0"/>
                  <a:pt x="293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8"/>
          <p:cNvSpPr/>
          <p:nvPr/>
        </p:nvSpPr>
        <p:spPr>
          <a:xfrm rot="-1002241">
            <a:off x="3307819" y="2857849"/>
            <a:ext cx="6520" cy="15937"/>
          </a:xfrm>
          <a:custGeom>
            <a:rect b="b" l="l" r="r" t="t"/>
            <a:pathLst>
              <a:path extrusionOk="0" h="462" w="189">
                <a:moveTo>
                  <a:pt x="0" y="1"/>
                </a:moveTo>
                <a:cubicBezTo>
                  <a:pt x="21" y="147"/>
                  <a:pt x="21" y="315"/>
                  <a:pt x="42" y="461"/>
                </a:cubicBezTo>
                <a:cubicBezTo>
                  <a:pt x="147" y="419"/>
                  <a:pt x="189" y="336"/>
                  <a:pt x="189" y="294"/>
                </a:cubicBezTo>
                <a:cubicBezTo>
                  <a:pt x="189" y="210"/>
                  <a:pt x="147" y="106"/>
                  <a:pt x="147" y="22"/>
                </a:cubicBezTo>
                <a:cubicBezTo>
                  <a:pt x="105" y="1"/>
                  <a:pt x="42" y="1"/>
                  <a:pt x="0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"/>
          <p:cNvSpPr txBox="1"/>
          <p:nvPr>
            <p:ph type="title"/>
          </p:nvPr>
        </p:nvSpPr>
        <p:spPr>
          <a:xfrm>
            <a:off x="753800" y="-159450"/>
            <a:ext cx="48033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222" name="Google Shape;222;p8"/>
          <p:cNvSpPr/>
          <p:nvPr/>
        </p:nvSpPr>
        <p:spPr>
          <a:xfrm>
            <a:off x="351900" y="228841"/>
            <a:ext cx="434756" cy="469103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"/>
          <p:cNvSpPr/>
          <p:nvPr/>
        </p:nvSpPr>
        <p:spPr>
          <a:xfrm flipH="1">
            <a:off x="7547744" y="2910863"/>
            <a:ext cx="634124" cy="687095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4" name="Google Shape;224;p8"/>
          <p:cNvGrpSpPr/>
          <p:nvPr/>
        </p:nvGrpSpPr>
        <p:grpSpPr>
          <a:xfrm>
            <a:off x="6775407" y="4667323"/>
            <a:ext cx="119660" cy="119660"/>
            <a:chOff x="729432" y="1124811"/>
            <a:chExt cx="119660" cy="119660"/>
          </a:xfrm>
        </p:grpSpPr>
        <p:sp>
          <p:nvSpPr>
            <p:cNvPr id="225" name="Google Shape;225;p8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" name="Google Shape;227;p8"/>
          <p:cNvGrpSpPr/>
          <p:nvPr/>
        </p:nvGrpSpPr>
        <p:grpSpPr>
          <a:xfrm>
            <a:off x="5322629" y="466851"/>
            <a:ext cx="234474" cy="234474"/>
            <a:chOff x="1071790" y="1359928"/>
            <a:chExt cx="119660" cy="119660"/>
          </a:xfrm>
        </p:grpSpPr>
        <p:sp>
          <p:nvSpPr>
            <p:cNvPr id="228" name="Google Shape;228;p8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" name="Google Shape;230;p8"/>
          <p:cNvGrpSpPr/>
          <p:nvPr/>
        </p:nvGrpSpPr>
        <p:grpSpPr>
          <a:xfrm>
            <a:off x="4803907" y="4326685"/>
            <a:ext cx="118382" cy="118382"/>
            <a:chOff x="507832" y="371960"/>
            <a:chExt cx="118382" cy="118382"/>
          </a:xfrm>
        </p:grpSpPr>
        <p:sp>
          <p:nvSpPr>
            <p:cNvPr id="231" name="Google Shape;231;p8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8"/>
          <p:cNvGrpSpPr/>
          <p:nvPr/>
        </p:nvGrpSpPr>
        <p:grpSpPr>
          <a:xfrm>
            <a:off x="6048056" y="3004059"/>
            <a:ext cx="234472" cy="234472"/>
            <a:chOff x="455400" y="1530558"/>
            <a:chExt cx="61018" cy="61018"/>
          </a:xfrm>
        </p:grpSpPr>
        <p:sp>
          <p:nvSpPr>
            <p:cNvPr id="234" name="Google Shape;234;p8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" name="Google Shape;236;p8"/>
          <p:cNvGrpSpPr/>
          <p:nvPr/>
        </p:nvGrpSpPr>
        <p:grpSpPr>
          <a:xfrm>
            <a:off x="2771340" y="167825"/>
            <a:ext cx="62296" cy="61018"/>
            <a:chOff x="1331390" y="311125"/>
            <a:chExt cx="62296" cy="61018"/>
          </a:xfrm>
        </p:grpSpPr>
        <p:sp>
          <p:nvSpPr>
            <p:cNvPr id="237" name="Google Shape;237;p8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8"/>
          <p:cNvGrpSpPr/>
          <p:nvPr/>
        </p:nvGrpSpPr>
        <p:grpSpPr>
          <a:xfrm>
            <a:off x="1271987" y="4786967"/>
            <a:ext cx="234478" cy="230333"/>
            <a:chOff x="1441003" y="547339"/>
            <a:chExt cx="62296" cy="61200"/>
          </a:xfrm>
        </p:grpSpPr>
        <p:sp>
          <p:nvSpPr>
            <p:cNvPr id="240" name="Google Shape;240;p8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2" name="Google Shape;242;p8"/>
          <p:cNvGrpSpPr/>
          <p:nvPr/>
        </p:nvGrpSpPr>
        <p:grpSpPr>
          <a:xfrm>
            <a:off x="232228" y="2805978"/>
            <a:ext cx="119660" cy="119660"/>
            <a:chOff x="1071790" y="1359928"/>
            <a:chExt cx="119660" cy="119660"/>
          </a:xfrm>
        </p:grpSpPr>
        <p:sp>
          <p:nvSpPr>
            <p:cNvPr id="243" name="Google Shape;243;p8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" name="Google Shape;245;p8"/>
          <p:cNvGrpSpPr/>
          <p:nvPr/>
        </p:nvGrpSpPr>
        <p:grpSpPr>
          <a:xfrm>
            <a:off x="7851395" y="1183346"/>
            <a:ext cx="234502" cy="229701"/>
            <a:chOff x="1331390" y="311125"/>
            <a:chExt cx="62296" cy="61018"/>
          </a:xfrm>
        </p:grpSpPr>
        <p:sp>
          <p:nvSpPr>
            <p:cNvPr id="246" name="Google Shape;246;p8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" name="Google Shape;248;p8"/>
          <p:cNvGrpSpPr/>
          <p:nvPr/>
        </p:nvGrpSpPr>
        <p:grpSpPr>
          <a:xfrm>
            <a:off x="174829" y="4609901"/>
            <a:ext cx="234474" cy="234474"/>
            <a:chOff x="1071790" y="1359928"/>
            <a:chExt cx="119660" cy="119660"/>
          </a:xfrm>
        </p:grpSpPr>
        <p:sp>
          <p:nvSpPr>
            <p:cNvPr id="249" name="Google Shape;249;p8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"/>
          <p:cNvSpPr txBox="1"/>
          <p:nvPr>
            <p:ph type="title"/>
          </p:nvPr>
        </p:nvSpPr>
        <p:spPr>
          <a:xfrm>
            <a:off x="637925" y="2186550"/>
            <a:ext cx="43746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253" name="Google Shape;253;p9"/>
          <p:cNvSpPr txBox="1"/>
          <p:nvPr>
            <p:ph idx="1" type="subTitle"/>
          </p:nvPr>
        </p:nvSpPr>
        <p:spPr>
          <a:xfrm>
            <a:off x="714125" y="3413200"/>
            <a:ext cx="3081000" cy="46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efin Sans Light"/>
              <a:buNone/>
              <a:defRPr sz="1800">
                <a:solidFill>
                  <a:schemeClr val="dk1"/>
                </a:solidFill>
                <a:latin typeface="Josefin Sans Light"/>
                <a:ea typeface="Josefin Sans Light"/>
                <a:cs typeface="Josefin Sans Light"/>
                <a:sym typeface="Josefin Sans Light"/>
              </a:defRPr>
            </a:lvl9pPr>
          </a:lstStyle>
          <a:p/>
        </p:txBody>
      </p:sp>
      <p:sp>
        <p:nvSpPr>
          <p:cNvPr id="254" name="Google Shape;254;p9"/>
          <p:cNvSpPr txBox="1"/>
          <p:nvPr>
            <p:ph hasCustomPrompt="1" idx="2" type="title"/>
          </p:nvPr>
        </p:nvSpPr>
        <p:spPr>
          <a:xfrm>
            <a:off x="714125" y="1805225"/>
            <a:ext cx="1076700" cy="5415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55" name="Google Shape;255;p9"/>
          <p:cNvSpPr/>
          <p:nvPr/>
        </p:nvSpPr>
        <p:spPr>
          <a:xfrm>
            <a:off x="3731750" y="4375266"/>
            <a:ext cx="434756" cy="469103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"/>
          <p:cNvSpPr/>
          <p:nvPr/>
        </p:nvSpPr>
        <p:spPr>
          <a:xfrm flipH="1">
            <a:off x="7564494" y="1180138"/>
            <a:ext cx="634124" cy="687095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7" name="Google Shape;257;p9"/>
          <p:cNvGrpSpPr/>
          <p:nvPr/>
        </p:nvGrpSpPr>
        <p:grpSpPr>
          <a:xfrm>
            <a:off x="6281057" y="3819873"/>
            <a:ext cx="119660" cy="119660"/>
            <a:chOff x="729432" y="1124811"/>
            <a:chExt cx="119660" cy="119660"/>
          </a:xfrm>
        </p:grpSpPr>
        <p:sp>
          <p:nvSpPr>
            <p:cNvPr id="258" name="Google Shape;258;p9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9"/>
          <p:cNvGrpSpPr/>
          <p:nvPr/>
        </p:nvGrpSpPr>
        <p:grpSpPr>
          <a:xfrm>
            <a:off x="179704" y="3819876"/>
            <a:ext cx="234474" cy="234474"/>
            <a:chOff x="1071790" y="1359928"/>
            <a:chExt cx="119660" cy="119660"/>
          </a:xfrm>
        </p:grpSpPr>
        <p:sp>
          <p:nvSpPr>
            <p:cNvPr id="261" name="Google Shape;261;p9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3" name="Google Shape;263;p9"/>
          <p:cNvGrpSpPr/>
          <p:nvPr/>
        </p:nvGrpSpPr>
        <p:grpSpPr>
          <a:xfrm>
            <a:off x="1790832" y="663260"/>
            <a:ext cx="118382" cy="118382"/>
            <a:chOff x="507832" y="371960"/>
            <a:chExt cx="118382" cy="118382"/>
          </a:xfrm>
        </p:grpSpPr>
        <p:sp>
          <p:nvSpPr>
            <p:cNvPr id="264" name="Google Shape;264;p9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9"/>
          <p:cNvGrpSpPr/>
          <p:nvPr/>
        </p:nvGrpSpPr>
        <p:grpSpPr>
          <a:xfrm>
            <a:off x="7887656" y="4609909"/>
            <a:ext cx="234472" cy="234472"/>
            <a:chOff x="455400" y="1530558"/>
            <a:chExt cx="61018" cy="61018"/>
          </a:xfrm>
        </p:grpSpPr>
        <p:sp>
          <p:nvSpPr>
            <p:cNvPr id="267" name="Google Shape;267;p9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" name="Google Shape;269;p9"/>
          <p:cNvGrpSpPr/>
          <p:nvPr/>
        </p:nvGrpSpPr>
        <p:grpSpPr>
          <a:xfrm>
            <a:off x="351890" y="224700"/>
            <a:ext cx="62296" cy="61018"/>
            <a:chOff x="1331390" y="311125"/>
            <a:chExt cx="62296" cy="61018"/>
          </a:xfrm>
        </p:grpSpPr>
        <p:sp>
          <p:nvSpPr>
            <p:cNvPr id="270" name="Google Shape;270;p9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" name="Google Shape;272;p9"/>
          <p:cNvGrpSpPr/>
          <p:nvPr/>
        </p:nvGrpSpPr>
        <p:grpSpPr>
          <a:xfrm>
            <a:off x="883587" y="4716367"/>
            <a:ext cx="234478" cy="230333"/>
            <a:chOff x="1441003" y="547339"/>
            <a:chExt cx="62296" cy="61200"/>
          </a:xfrm>
        </p:grpSpPr>
        <p:sp>
          <p:nvSpPr>
            <p:cNvPr id="273" name="Google Shape;273;p9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9"/>
          <p:cNvGrpSpPr/>
          <p:nvPr/>
        </p:nvGrpSpPr>
        <p:grpSpPr>
          <a:xfrm>
            <a:off x="6599828" y="2277953"/>
            <a:ext cx="119660" cy="119660"/>
            <a:chOff x="1071790" y="1359928"/>
            <a:chExt cx="119660" cy="119660"/>
          </a:xfrm>
        </p:grpSpPr>
        <p:sp>
          <p:nvSpPr>
            <p:cNvPr id="276" name="Google Shape;276;p9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" name="Google Shape;278;p9"/>
          <p:cNvGrpSpPr/>
          <p:nvPr/>
        </p:nvGrpSpPr>
        <p:grpSpPr>
          <a:xfrm>
            <a:off x="8581145" y="2277946"/>
            <a:ext cx="234502" cy="229701"/>
            <a:chOff x="1331390" y="311125"/>
            <a:chExt cx="62296" cy="61018"/>
          </a:xfrm>
        </p:grpSpPr>
        <p:sp>
          <p:nvSpPr>
            <p:cNvPr id="279" name="Google Shape;279;p9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9"/>
          <p:cNvGrpSpPr/>
          <p:nvPr/>
        </p:nvGrpSpPr>
        <p:grpSpPr>
          <a:xfrm>
            <a:off x="5705779" y="428764"/>
            <a:ext cx="234474" cy="234474"/>
            <a:chOff x="1071790" y="1359928"/>
            <a:chExt cx="119660" cy="119660"/>
          </a:xfrm>
        </p:grpSpPr>
        <p:sp>
          <p:nvSpPr>
            <p:cNvPr id="282" name="Google Shape;282;p9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4" name="Google Shape;284;p9"/>
          <p:cNvGrpSpPr/>
          <p:nvPr/>
        </p:nvGrpSpPr>
        <p:grpSpPr>
          <a:xfrm>
            <a:off x="5497270" y="481615"/>
            <a:ext cx="7742881" cy="5793847"/>
            <a:chOff x="2996350" y="2448275"/>
            <a:chExt cx="752401" cy="618525"/>
          </a:xfrm>
        </p:grpSpPr>
        <p:sp>
          <p:nvSpPr>
            <p:cNvPr id="285" name="Google Shape;285;p9"/>
            <p:cNvSpPr/>
            <p:nvPr/>
          </p:nvSpPr>
          <p:spPr>
            <a:xfrm>
              <a:off x="2996350" y="2448275"/>
              <a:ext cx="752400" cy="585850"/>
            </a:xfrm>
            <a:custGeom>
              <a:rect b="b" l="l" r="r" t="t"/>
              <a:pathLst>
                <a:path extrusionOk="0" h="23434" w="30096">
                  <a:moveTo>
                    <a:pt x="13471" y="1"/>
                  </a:moveTo>
                  <a:lnTo>
                    <a:pt x="7143" y="2735"/>
                  </a:lnTo>
                  <a:lnTo>
                    <a:pt x="3261" y="2208"/>
                  </a:lnTo>
                  <a:lnTo>
                    <a:pt x="1921" y="5509"/>
                  </a:lnTo>
                  <a:lnTo>
                    <a:pt x="3261" y="9157"/>
                  </a:lnTo>
                  <a:lnTo>
                    <a:pt x="1921" y="11090"/>
                  </a:lnTo>
                  <a:lnTo>
                    <a:pt x="2541" y="11531"/>
                  </a:lnTo>
                  <a:lnTo>
                    <a:pt x="2755" y="12124"/>
                  </a:lnTo>
                  <a:lnTo>
                    <a:pt x="2268" y="11804"/>
                  </a:lnTo>
                  <a:lnTo>
                    <a:pt x="1461" y="11757"/>
                  </a:lnTo>
                  <a:lnTo>
                    <a:pt x="1" y="13858"/>
                  </a:lnTo>
                  <a:lnTo>
                    <a:pt x="4989" y="20039"/>
                  </a:lnTo>
                  <a:lnTo>
                    <a:pt x="3975" y="22380"/>
                  </a:lnTo>
                  <a:lnTo>
                    <a:pt x="8576" y="23434"/>
                  </a:lnTo>
                  <a:lnTo>
                    <a:pt x="17745" y="21707"/>
                  </a:lnTo>
                  <a:lnTo>
                    <a:pt x="21566" y="23007"/>
                  </a:lnTo>
                  <a:lnTo>
                    <a:pt x="28415" y="20273"/>
                  </a:lnTo>
                  <a:lnTo>
                    <a:pt x="27315" y="17972"/>
                  </a:lnTo>
                  <a:lnTo>
                    <a:pt x="28035" y="15338"/>
                  </a:lnTo>
                  <a:lnTo>
                    <a:pt x="25541" y="13945"/>
                  </a:lnTo>
                  <a:lnTo>
                    <a:pt x="30095" y="9397"/>
                  </a:lnTo>
                  <a:lnTo>
                    <a:pt x="26881" y="4409"/>
                  </a:lnTo>
                  <a:lnTo>
                    <a:pt x="24147" y="4709"/>
                  </a:lnTo>
                  <a:lnTo>
                    <a:pt x="21713" y="2775"/>
                  </a:lnTo>
                  <a:lnTo>
                    <a:pt x="20193" y="2922"/>
                  </a:lnTo>
                  <a:lnTo>
                    <a:pt x="19106" y="3275"/>
                  </a:lnTo>
                  <a:lnTo>
                    <a:pt x="19106" y="3275"/>
                  </a:lnTo>
                  <a:lnTo>
                    <a:pt x="19806" y="2522"/>
                  </a:lnTo>
                  <a:lnTo>
                    <a:pt x="20913" y="2155"/>
                  </a:lnTo>
                  <a:lnTo>
                    <a:pt x="19312" y="874"/>
                  </a:lnTo>
                  <a:lnTo>
                    <a:pt x="13471" y="1"/>
                  </a:lnTo>
                  <a:close/>
                </a:path>
              </a:pathLst>
            </a:custGeom>
            <a:solidFill>
              <a:srgbClr val="D9FAFF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3207901" y="2566825"/>
              <a:ext cx="540850" cy="466650"/>
            </a:xfrm>
            <a:custGeom>
              <a:rect b="b" l="l" r="r" t="t"/>
              <a:pathLst>
                <a:path extrusionOk="0" h="18666" w="21634">
                  <a:moveTo>
                    <a:pt x="18653" y="0"/>
                  </a:moveTo>
                  <a:lnTo>
                    <a:pt x="1" y="18638"/>
                  </a:lnTo>
                  <a:lnTo>
                    <a:pt x="121" y="18665"/>
                  </a:lnTo>
                  <a:lnTo>
                    <a:pt x="9283" y="16951"/>
                  </a:lnTo>
                  <a:lnTo>
                    <a:pt x="12758" y="18118"/>
                  </a:lnTo>
                  <a:lnTo>
                    <a:pt x="19299" y="11570"/>
                  </a:lnTo>
                  <a:lnTo>
                    <a:pt x="19573" y="10570"/>
                  </a:lnTo>
                  <a:lnTo>
                    <a:pt x="17085" y="9183"/>
                  </a:lnTo>
                  <a:lnTo>
                    <a:pt x="21633" y="4628"/>
                  </a:lnTo>
                  <a:lnTo>
                    <a:pt x="18653" y="0"/>
                  </a:lnTo>
                  <a:close/>
                </a:path>
              </a:pathLst>
            </a:custGeom>
            <a:solidFill>
              <a:srgbClr val="FFFFFF">
                <a:alpha val="6355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3127551" y="2554975"/>
              <a:ext cx="507825" cy="469825"/>
            </a:xfrm>
            <a:custGeom>
              <a:rect b="b" l="l" r="r" t="t"/>
              <a:pathLst>
                <a:path extrusionOk="0" h="18793" w="20313">
                  <a:moveTo>
                    <a:pt x="18379" y="1"/>
                  </a:moveTo>
                  <a:lnTo>
                    <a:pt x="1" y="18379"/>
                  </a:lnTo>
                  <a:lnTo>
                    <a:pt x="1794" y="18792"/>
                  </a:lnTo>
                  <a:lnTo>
                    <a:pt x="20313" y="267"/>
                  </a:lnTo>
                  <a:lnTo>
                    <a:pt x="18906" y="421"/>
                  </a:lnTo>
                  <a:lnTo>
                    <a:pt x="18379" y="1"/>
                  </a:lnTo>
                  <a:close/>
                </a:path>
              </a:pathLst>
            </a:custGeom>
            <a:solidFill>
              <a:srgbClr val="FFFFFF">
                <a:alpha val="6355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2997526" y="2449275"/>
              <a:ext cx="565000" cy="549175"/>
            </a:xfrm>
            <a:custGeom>
              <a:rect b="b" l="l" r="r" t="t"/>
              <a:pathLst>
                <a:path extrusionOk="0" h="21967" w="22600">
                  <a:moveTo>
                    <a:pt x="13831" y="1"/>
                  </a:moveTo>
                  <a:lnTo>
                    <a:pt x="2428" y="11404"/>
                  </a:lnTo>
                  <a:lnTo>
                    <a:pt x="2501" y="11464"/>
                  </a:lnTo>
                  <a:lnTo>
                    <a:pt x="2701" y="12057"/>
                  </a:lnTo>
                  <a:lnTo>
                    <a:pt x="2701" y="12057"/>
                  </a:lnTo>
                  <a:lnTo>
                    <a:pt x="2228" y="11737"/>
                  </a:lnTo>
                  <a:lnTo>
                    <a:pt x="2101" y="11731"/>
                  </a:lnTo>
                  <a:lnTo>
                    <a:pt x="0" y="13831"/>
                  </a:lnTo>
                  <a:lnTo>
                    <a:pt x="4942" y="19973"/>
                  </a:lnTo>
                  <a:lnTo>
                    <a:pt x="4081" y="21967"/>
                  </a:lnTo>
                  <a:lnTo>
                    <a:pt x="22600" y="3455"/>
                  </a:lnTo>
                  <a:lnTo>
                    <a:pt x="21673" y="2715"/>
                  </a:lnTo>
                  <a:lnTo>
                    <a:pt x="20139" y="2855"/>
                  </a:lnTo>
                  <a:lnTo>
                    <a:pt x="19065" y="3222"/>
                  </a:lnTo>
                  <a:lnTo>
                    <a:pt x="19065" y="3222"/>
                  </a:lnTo>
                  <a:lnTo>
                    <a:pt x="19766" y="2455"/>
                  </a:lnTo>
                  <a:lnTo>
                    <a:pt x="20873" y="2088"/>
                  </a:lnTo>
                  <a:lnTo>
                    <a:pt x="19272" y="814"/>
                  </a:lnTo>
                  <a:lnTo>
                    <a:pt x="13831" y="1"/>
                  </a:lnTo>
                  <a:close/>
                </a:path>
              </a:pathLst>
            </a:custGeom>
            <a:solidFill>
              <a:srgbClr val="FFFFFF">
                <a:alpha val="6355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3061025" y="2472300"/>
              <a:ext cx="214750" cy="200075"/>
            </a:xfrm>
            <a:custGeom>
              <a:rect b="b" l="l" r="r" t="t"/>
              <a:pathLst>
                <a:path extrusionOk="0" h="8003" w="8590">
                  <a:moveTo>
                    <a:pt x="8590" y="0"/>
                  </a:moveTo>
                  <a:lnTo>
                    <a:pt x="4716" y="1674"/>
                  </a:lnTo>
                  <a:lnTo>
                    <a:pt x="1" y="6395"/>
                  </a:lnTo>
                  <a:lnTo>
                    <a:pt x="588" y="8002"/>
                  </a:lnTo>
                  <a:lnTo>
                    <a:pt x="8590" y="0"/>
                  </a:lnTo>
                  <a:close/>
                </a:path>
              </a:pathLst>
            </a:custGeom>
            <a:solidFill>
              <a:srgbClr val="FFFFFF">
                <a:alpha val="6355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2996350" y="2794700"/>
              <a:ext cx="124725" cy="176075"/>
            </a:xfrm>
            <a:custGeom>
              <a:rect b="b" l="l" r="r" t="t"/>
              <a:pathLst>
                <a:path extrusionOk="0" h="7043" w="4989">
                  <a:moveTo>
                    <a:pt x="1" y="1"/>
                  </a:moveTo>
                  <a:lnTo>
                    <a:pt x="1" y="1308"/>
                  </a:lnTo>
                  <a:lnTo>
                    <a:pt x="4622" y="7043"/>
                  </a:lnTo>
                  <a:lnTo>
                    <a:pt x="4989" y="61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6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3634850" y="2683175"/>
              <a:ext cx="113900" cy="125400"/>
            </a:xfrm>
            <a:custGeom>
              <a:rect b="b" l="l" r="r" t="t"/>
              <a:pathLst>
                <a:path extrusionOk="0" h="5016" w="4556">
                  <a:moveTo>
                    <a:pt x="4555" y="1"/>
                  </a:moveTo>
                  <a:lnTo>
                    <a:pt x="1" y="4549"/>
                  </a:lnTo>
                  <a:lnTo>
                    <a:pt x="841" y="5015"/>
                  </a:lnTo>
                  <a:lnTo>
                    <a:pt x="4555" y="1308"/>
                  </a:lnTo>
                  <a:lnTo>
                    <a:pt x="4555" y="1"/>
                  </a:lnTo>
                  <a:close/>
                </a:path>
              </a:pathLst>
            </a:custGeom>
            <a:solidFill>
              <a:srgbClr val="B6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3679200" y="2831725"/>
              <a:ext cx="18025" cy="77700"/>
            </a:xfrm>
            <a:custGeom>
              <a:rect b="b" l="l" r="r" t="t"/>
              <a:pathLst>
                <a:path extrusionOk="0" h="3108" w="721">
                  <a:moveTo>
                    <a:pt x="721" y="0"/>
                  </a:moveTo>
                  <a:lnTo>
                    <a:pt x="1" y="2634"/>
                  </a:lnTo>
                  <a:lnTo>
                    <a:pt x="227" y="3108"/>
                  </a:lnTo>
                  <a:lnTo>
                    <a:pt x="721" y="1307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B6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3044375" y="2585975"/>
              <a:ext cx="33525" cy="102575"/>
            </a:xfrm>
            <a:custGeom>
              <a:rect b="b" l="l" r="r" t="t"/>
              <a:pathLst>
                <a:path extrusionOk="0" h="4103" w="1341">
                  <a:moveTo>
                    <a:pt x="0" y="1"/>
                  </a:moveTo>
                  <a:lnTo>
                    <a:pt x="0" y="1315"/>
                  </a:lnTo>
                  <a:lnTo>
                    <a:pt x="1020" y="4102"/>
                  </a:lnTo>
                  <a:lnTo>
                    <a:pt x="1340" y="36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6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3095725" y="2955075"/>
              <a:ext cx="611000" cy="111725"/>
            </a:xfrm>
            <a:custGeom>
              <a:rect b="b" l="l" r="r" t="t"/>
              <a:pathLst>
                <a:path extrusionOk="0" h="4469" w="24440">
                  <a:moveTo>
                    <a:pt x="24440" y="1"/>
                  </a:moveTo>
                  <a:lnTo>
                    <a:pt x="17591" y="2735"/>
                  </a:lnTo>
                  <a:lnTo>
                    <a:pt x="13770" y="1435"/>
                  </a:lnTo>
                  <a:lnTo>
                    <a:pt x="4601" y="3162"/>
                  </a:lnTo>
                  <a:lnTo>
                    <a:pt x="0" y="2108"/>
                  </a:lnTo>
                  <a:lnTo>
                    <a:pt x="0" y="3422"/>
                  </a:lnTo>
                  <a:lnTo>
                    <a:pt x="4601" y="4469"/>
                  </a:lnTo>
                  <a:lnTo>
                    <a:pt x="13770" y="2742"/>
                  </a:lnTo>
                  <a:lnTo>
                    <a:pt x="17591" y="4035"/>
                  </a:lnTo>
                  <a:lnTo>
                    <a:pt x="24440" y="1308"/>
                  </a:lnTo>
                  <a:lnTo>
                    <a:pt x="24440" y="1"/>
                  </a:lnTo>
                  <a:close/>
                </a:path>
              </a:pathLst>
            </a:custGeom>
            <a:solidFill>
              <a:srgbClr val="B6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3210750" y="3016600"/>
              <a:ext cx="93875" cy="50200"/>
            </a:xfrm>
            <a:custGeom>
              <a:rect b="b" l="l" r="r" t="t"/>
              <a:pathLst>
                <a:path extrusionOk="0" h="2008" w="3755">
                  <a:moveTo>
                    <a:pt x="3755" y="1"/>
                  </a:moveTo>
                  <a:lnTo>
                    <a:pt x="0" y="701"/>
                  </a:lnTo>
                  <a:lnTo>
                    <a:pt x="0" y="2008"/>
                  </a:lnTo>
                  <a:lnTo>
                    <a:pt x="3755" y="1308"/>
                  </a:lnTo>
                  <a:lnTo>
                    <a:pt x="3755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3439975" y="2990925"/>
              <a:ext cx="95550" cy="65050"/>
            </a:xfrm>
            <a:custGeom>
              <a:rect b="b" l="l" r="r" t="t"/>
              <a:pathLst>
                <a:path extrusionOk="0" h="2602" w="3822">
                  <a:moveTo>
                    <a:pt x="0" y="1"/>
                  </a:moveTo>
                  <a:lnTo>
                    <a:pt x="0" y="1308"/>
                  </a:lnTo>
                  <a:lnTo>
                    <a:pt x="3821" y="2601"/>
                  </a:lnTo>
                  <a:lnTo>
                    <a:pt x="3821" y="13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3634850" y="2749700"/>
              <a:ext cx="47375" cy="58875"/>
            </a:xfrm>
            <a:custGeom>
              <a:rect b="b" l="l" r="r" t="t"/>
              <a:pathLst>
                <a:path extrusionOk="0" h="2355" w="1895">
                  <a:moveTo>
                    <a:pt x="1895" y="0"/>
                  </a:moveTo>
                  <a:lnTo>
                    <a:pt x="1" y="1888"/>
                  </a:lnTo>
                  <a:lnTo>
                    <a:pt x="841" y="2354"/>
                  </a:lnTo>
                  <a:lnTo>
                    <a:pt x="1895" y="1307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3077875" y="2895725"/>
              <a:ext cx="43200" cy="75050"/>
            </a:xfrm>
            <a:custGeom>
              <a:rect b="b" l="l" r="r" t="t"/>
              <a:pathLst>
                <a:path extrusionOk="0" h="3002" w="1728">
                  <a:moveTo>
                    <a:pt x="0" y="1"/>
                  </a:moveTo>
                  <a:lnTo>
                    <a:pt x="0" y="1308"/>
                  </a:lnTo>
                  <a:lnTo>
                    <a:pt x="1361" y="3002"/>
                  </a:lnTo>
                  <a:lnTo>
                    <a:pt x="1728" y="21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3059875" y="2628500"/>
              <a:ext cx="18025" cy="60050"/>
            </a:xfrm>
            <a:custGeom>
              <a:rect b="b" l="l" r="r" t="t"/>
              <a:pathLst>
                <a:path extrusionOk="0" h="2402" w="721">
                  <a:moveTo>
                    <a:pt x="0" y="0"/>
                  </a:moveTo>
                  <a:lnTo>
                    <a:pt x="0" y="1314"/>
                  </a:lnTo>
                  <a:lnTo>
                    <a:pt x="400" y="2401"/>
                  </a:lnTo>
                  <a:lnTo>
                    <a:pt x="720" y="19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3313600" y="3010925"/>
              <a:ext cx="20375" cy="36550"/>
            </a:xfrm>
            <a:custGeom>
              <a:rect b="b" l="l" r="r" t="t"/>
              <a:pathLst>
                <a:path extrusionOk="0" h="1462" w="815">
                  <a:moveTo>
                    <a:pt x="814" y="1"/>
                  </a:moveTo>
                  <a:lnTo>
                    <a:pt x="1" y="154"/>
                  </a:lnTo>
                  <a:lnTo>
                    <a:pt x="1" y="1461"/>
                  </a:lnTo>
                  <a:lnTo>
                    <a:pt x="814" y="1308"/>
                  </a:lnTo>
                  <a:lnTo>
                    <a:pt x="814" y="1"/>
                  </a:lnTo>
                  <a:close/>
                </a:path>
              </a:pathLst>
            </a:custGeom>
            <a:solidFill>
              <a:srgbClr val="C3F9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3352125" y="3006600"/>
              <a:ext cx="5350" cy="33700"/>
            </a:xfrm>
            <a:custGeom>
              <a:rect b="b" l="l" r="r" t="t"/>
              <a:pathLst>
                <a:path extrusionOk="0" h="1348" w="214">
                  <a:moveTo>
                    <a:pt x="213" y="0"/>
                  </a:moveTo>
                  <a:lnTo>
                    <a:pt x="0" y="40"/>
                  </a:lnTo>
                  <a:lnTo>
                    <a:pt x="0" y="1347"/>
                  </a:lnTo>
                  <a:lnTo>
                    <a:pt x="213" y="1307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3113875" y="3011925"/>
              <a:ext cx="10700" cy="35050"/>
            </a:xfrm>
            <a:custGeom>
              <a:rect b="b" l="l" r="r" t="t"/>
              <a:pathLst>
                <a:path extrusionOk="0" h="1402" w="428">
                  <a:moveTo>
                    <a:pt x="1" y="1"/>
                  </a:moveTo>
                  <a:lnTo>
                    <a:pt x="1" y="1314"/>
                  </a:lnTo>
                  <a:lnTo>
                    <a:pt x="428" y="1401"/>
                  </a:lnTo>
                  <a:lnTo>
                    <a:pt x="428" y="9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3589175" y="2981100"/>
              <a:ext cx="52200" cy="53525"/>
            </a:xfrm>
            <a:custGeom>
              <a:rect b="b" l="l" r="r" t="t"/>
              <a:pathLst>
                <a:path extrusionOk="0" h="2141" w="2088">
                  <a:moveTo>
                    <a:pt x="2088" y="0"/>
                  </a:moveTo>
                  <a:lnTo>
                    <a:pt x="1" y="834"/>
                  </a:lnTo>
                  <a:lnTo>
                    <a:pt x="1" y="2141"/>
                  </a:lnTo>
                  <a:lnTo>
                    <a:pt x="2088" y="1307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C3F9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3651200" y="2973100"/>
              <a:ext cx="10525" cy="36850"/>
            </a:xfrm>
            <a:custGeom>
              <a:rect b="b" l="l" r="r" t="t"/>
              <a:pathLst>
                <a:path extrusionOk="0" h="1474" w="421">
                  <a:moveTo>
                    <a:pt x="420" y="0"/>
                  </a:moveTo>
                  <a:lnTo>
                    <a:pt x="0" y="167"/>
                  </a:lnTo>
                  <a:lnTo>
                    <a:pt x="0" y="1474"/>
                  </a:lnTo>
                  <a:lnTo>
                    <a:pt x="420" y="1307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3700375" y="2716525"/>
              <a:ext cx="15025" cy="47700"/>
            </a:xfrm>
            <a:custGeom>
              <a:rect b="b" l="l" r="r" t="t"/>
              <a:pathLst>
                <a:path extrusionOk="0" h="1908" w="601">
                  <a:moveTo>
                    <a:pt x="601" y="0"/>
                  </a:moveTo>
                  <a:lnTo>
                    <a:pt x="0" y="601"/>
                  </a:lnTo>
                  <a:lnTo>
                    <a:pt x="0" y="1908"/>
                  </a:lnTo>
                  <a:lnTo>
                    <a:pt x="601" y="1307"/>
                  </a:lnTo>
                  <a:lnTo>
                    <a:pt x="601" y="0"/>
                  </a:lnTo>
                  <a:close/>
                </a:path>
              </a:pathLst>
            </a:custGeom>
            <a:solidFill>
              <a:srgbClr val="C3F9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3717550" y="2711350"/>
              <a:ext cx="3025" cy="35875"/>
            </a:xfrm>
            <a:custGeom>
              <a:rect b="b" l="l" r="r" t="t"/>
              <a:pathLst>
                <a:path extrusionOk="0" h="1435" w="121">
                  <a:moveTo>
                    <a:pt x="120" y="1"/>
                  </a:moveTo>
                  <a:lnTo>
                    <a:pt x="0" y="121"/>
                  </a:lnTo>
                  <a:lnTo>
                    <a:pt x="0" y="1434"/>
                  </a:lnTo>
                  <a:lnTo>
                    <a:pt x="120" y="1308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3041025" y="2849900"/>
              <a:ext cx="17700" cy="54850"/>
            </a:xfrm>
            <a:custGeom>
              <a:rect b="b" l="l" r="r" t="t"/>
              <a:pathLst>
                <a:path extrusionOk="0" h="2194" w="708">
                  <a:moveTo>
                    <a:pt x="1" y="0"/>
                  </a:moveTo>
                  <a:lnTo>
                    <a:pt x="1" y="1307"/>
                  </a:lnTo>
                  <a:lnTo>
                    <a:pt x="708" y="2194"/>
                  </a:lnTo>
                  <a:lnTo>
                    <a:pt x="708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3F9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3044375" y="2725525"/>
              <a:ext cx="20850" cy="25875"/>
            </a:xfrm>
            <a:custGeom>
              <a:rect b="b" l="l" r="r" t="t"/>
              <a:pathLst>
                <a:path extrusionOk="0" h="1035" w="834">
                  <a:moveTo>
                    <a:pt x="0" y="0"/>
                  </a:moveTo>
                  <a:lnTo>
                    <a:pt x="0" y="701"/>
                  </a:lnTo>
                  <a:lnTo>
                    <a:pt x="347" y="714"/>
                  </a:lnTo>
                  <a:lnTo>
                    <a:pt x="834" y="1034"/>
                  </a:lnTo>
                  <a:lnTo>
                    <a:pt x="62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3473975" y="2502125"/>
              <a:ext cx="45200" cy="28050"/>
            </a:xfrm>
            <a:custGeom>
              <a:rect b="b" l="l" r="r" t="t"/>
              <a:pathLst>
                <a:path extrusionOk="0" h="1122" w="1808">
                  <a:moveTo>
                    <a:pt x="1808" y="1"/>
                  </a:moveTo>
                  <a:lnTo>
                    <a:pt x="701" y="368"/>
                  </a:lnTo>
                  <a:lnTo>
                    <a:pt x="1" y="1121"/>
                  </a:lnTo>
                  <a:lnTo>
                    <a:pt x="1" y="1121"/>
                  </a:lnTo>
                  <a:lnTo>
                    <a:pt x="1088" y="768"/>
                  </a:lnTo>
                  <a:lnTo>
                    <a:pt x="1808" y="701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dk2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0"/>
          <p:cNvSpPr txBox="1"/>
          <p:nvPr>
            <p:ph idx="1" type="body"/>
          </p:nvPr>
        </p:nvSpPr>
        <p:spPr>
          <a:xfrm>
            <a:off x="3653350" y="581950"/>
            <a:ext cx="45936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Pangolin"/>
              <a:buNone/>
              <a:defRPr b="1" sz="3400">
                <a:solidFill>
                  <a:schemeClr val="accent1"/>
                </a:solidFill>
                <a:latin typeface="Pangolin"/>
                <a:ea typeface="Pangolin"/>
                <a:cs typeface="Pangolin"/>
                <a:sym typeface="Pangolin"/>
              </a:defRPr>
            </a:lvl1pPr>
          </a:lstStyle>
          <a:p/>
        </p:txBody>
      </p:sp>
      <p:sp>
        <p:nvSpPr>
          <p:cNvPr id="312" name="Google Shape;312;p10"/>
          <p:cNvSpPr/>
          <p:nvPr/>
        </p:nvSpPr>
        <p:spPr>
          <a:xfrm>
            <a:off x="7980725" y="3314516"/>
            <a:ext cx="434756" cy="469103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0"/>
          <p:cNvSpPr/>
          <p:nvPr/>
        </p:nvSpPr>
        <p:spPr>
          <a:xfrm flipH="1">
            <a:off x="2345394" y="1700888"/>
            <a:ext cx="634124" cy="687095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4" name="Google Shape;314;p10"/>
          <p:cNvGrpSpPr/>
          <p:nvPr/>
        </p:nvGrpSpPr>
        <p:grpSpPr>
          <a:xfrm>
            <a:off x="5890320" y="4372936"/>
            <a:ext cx="119660" cy="119660"/>
            <a:chOff x="729432" y="1124811"/>
            <a:chExt cx="119660" cy="119660"/>
          </a:xfrm>
        </p:grpSpPr>
        <p:sp>
          <p:nvSpPr>
            <p:cNvPr id="315" name="Google Shape;315;p10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0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" name="Google Shape;317;p10"/>
          <p:cNvGrpSpPr/>
          <p:nvPr/>
        </p:nvGrpSpPr>
        <p:grpSpPr>
          <a:xfrm>
            <a:off x="449791" y="2454514"/>
            <a:ext cx="234474" cy="234474"/>
            <a:chOff x="1071790" y="1359928"/>
            <a:chExt cx="119660" cy="119660"/>
          </a:xfrm>
        </p:grpSpPr>
        <p:sp>
          <p:nvSpPr>
            <p:cNvPr id="318" name="Google Shape;318;p10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0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10"/>
          <p:cNvGrpSpPr/>
          <p:nvPr/>
        </p:nvGrpSpPr>
        <p:grpSpPr>
          <a:xfrm>
            <a:off x="1531832" y="1831460"/>
            <a:ext cx="118382" cy="118382"/>
            <a:chOff x="507832" y="371960"/>
            <a:chExt cx="118382" cy="118382"/>
          </a:xfrm>
        </p:grpSpPr>
        <p:sp>
          <p:nvSpPr>
            <p:cNvPr id="321" name="Google Shape;321;p10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3" name="Google Shape;323;p10"/>
          <p:cNvGrpSpPr/>
          <p:nvPr/>
        </p:nvGrpSpPr>
        <p:grpSpPr>
          <a:xfrm>
            <a:off x="7746256" y="4449134"/>
            <a:ext cx="234472" cy="234472"/>
            <a:chOff x="455400" y="1530558"/>
            <a:chExt cx="61018" cy="61018"/>
          </a:xfrm>
        </p:grpSpPr>
        <p:sp>
          <p:nvSpPr>
            <p:cNvPr id="324" name="Google Shape;324;p10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0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6" name="Google Shape;326;p10"/>
          <p:cNvGrpSpPr/>
          <p:nvPr/>
        </p:nvGrpSpPr>
        <p:grpSpPr>
          <a:xfrm>
            <a:off x="684265" y="403225"/>
            <a:ext cx="62296" cy="61018"/>
            <a:chOff x="1331390" y="311125"/>
            <a:chExt cx="62296" cy="61018"/>
          </a:xfrm>
        </p:grpSpPr>
        <p:sp>
          <p:nvSpPr>
            <p:cNvPr id="327" name="Google Shape;327;p10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0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10"/>
          <p:cNvGrpSpPr/>
          <p:nvPr/>
        </p:nvGrpSpPr>
        <p:grpSpPr>
          <a:xfrm>
            <a:off x="391737" y="4085192"/>
            <a:ext cx="234478" cy="230333"/>
            <a:chOff x="1441003" y="547339"/>
            <a:chExt cx="62296" cy="61200"/>
          </a:xfrm>
        </p:grpSpPr>
        <p:sp>
          <p:nvSpPr>
            <p:cNvPr id="330" name="Google Shape;330;p10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0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2" name="Google Shape;332;p10"/>
          <p:cNvGrpSpPr/>
          <p:nvPr/>
        </p:nvGrpSpPr>
        <p:grpSpPr>
          <a:xfrm>
            <a:off x="4600928" y="3906303"/>
            <a:ext cx="119660" cy="119660"/>
            <a:chOff x="1071790" y="1359928"/>
            <a:chExt cx="119660" cy="119660"/>
          </a:xfrm>
        </p:grpSpPr>
        <p:sp>
          <p:nvSpPr>
            <p:cNvPr id="333" name="Google Shape;333;p10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0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10"/>
          <p:cNvGrpSpPr/>
          <p:nvPr/>
        </p:nvGrpSpPr>
        <p:grpSpPr>
          <a:xfrm>
            <a:off x="6227145" y="2456909"/>
            <a:ext cx="234502" cy="229701"/>
            <a:chOff x="1331390" y="311125"/>
            <a:chExt cx="62296" cy="61018"/>
          </a:xfrm>
        </p:grpSpPr>
        <p:sp>
          <p:nvSpPr>
            <p:cNvPr id="336" name="Google Shape;336;p10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10"/>
          <p:cNvGrpSpPr/>
          <p:nvPr/>
        </p:nvGrpSpPr>
        <p:grpSpPr>
          <a:xfrm>
            <a:off x="2599154" y="4315526"/>
            <a:ext cx="234474" cy="234474"/>
            <a:chOff x="1071790" y="1359928"/>
            <a:chExt cx="119660" cy="119660"/>
          </a:xfrm>
        </p:grpSpPr>
        <p:sp>
          <p:nvSpPr>
            <p:cNvPr id="339" name="Google Shape;339;p10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2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11"/>
          <p:cNvGrpSpPr/>
          <p:nvPr/>
        </p:nvGrpSpPr>
        <p:grpSpPr>
          <a:xfrm flipH="1">
            <a:off x="7611977" y="2121039"/>
            <a:ext cx="2498726" cy="3372171"/>
            <a:chOff x="9573829" y="-403475"/>
            <a:chExt cx="759306" cy="1024727"/>
          </a:xfrm>
        </p:grpSpPr>
        <p:sp>
          <p:nvSpPr>
            <p:cNvPr id="343" name="Google Shape;343;p11"/>
            <p:cNvSpPr/>
            <p:nvPr/>
          </p:nvSpPr>
          <p:spPr>
            <a:xfrm>
              <a:off x="9611617" y="-399833"/>
              <a:ext cx="393975" cy="683348"/>
            </a:xfrm>
            <a:custGeom>
              <a:rect b="b" l="l" r="r" t="t"/>
              <a:pathLst>
                <a:path extrusionOk="0" h="8445" w="4869">
                  <a:moveTo>
                    <a:pt x="4601" y="1"/>
                  </a:moveTo>
                  <a:cubicBezTo>
                    <a:pt x="4387" y="1"/>
                    <a:pt x="3902" y="556"/>
                    <a:pt x="3808" y="656"/>
                  </a:cubicBezTo>
                  <a:cubicBezTo>
                    <a:pt x="3315" y="1156"/>
                    <a:pt x="2808" y="1616"/>
                    <a:pt x="2234" y="2016"/>
                  </a:cubicBezTo>
                  <a:cubicBezTo>
                    <a:pt x="1748" y="2356"/>
                    <a:pt x="1254" y="2690"/>
                    <a:pt x="887" y="3156"/>
                  </a:cubicBezTo>
                  <a:cubicBezTo>
                    <a:pt x="467" y="3696"/>
                    <a:pt x="201" y="4357"/>
                    <a:pt x="87" y="5030"/>
                  </a:cubicBezTo>
                  <a:cubicBezTo>
                    <a:pt x="1" y="5617"/>
                    <a:pt x="7" y="6210"/>
                    <a:pt x="74" y="6791"/>
                  </a:cubicBezTo>
                  <a:cubicBezTo>
                    <a:pt x="101" y="7057"/>
                    <a:pt x="134" y="7331"/>
                    <a:pt x="207" y="7591"/>
                  </a:cubicBezTo>
                  <a:cubicBezTo>
                    <a:pt x="247" y="7751"/>
                    <a:pt x="287" y="7891"/>
                    <a:pt x="347" y="8044"/>
                  </a:cubicBezTo>
                  <a:cubicBezTo>
                    <a:pt x="374" y="8091"/>
                    <a:pt x="541" y="8411"/>
                    <a:pt x="521" y="8444"/>
                  </a:cubicBezTo>
                  <a:cubicBezTo>
                    <a:pt x="1401" y="6977"/>
                    <a:pt x="2881" y="6077"/>
                    <a:pt x="3888" y="4730"/>
                  </a:cubicBezTo>
                  <a:cubicBezTo>
                    <a:pt x="4655" y="3710"/>
                    <a:pt x="4869" y="2516"/>
                    <a:pt x="4802" y="1256"/>
                  </a:cubicBezTo>
                  <a:cubicBezTo>
                    <a:pt x="4782" y="989"/>
                    <a:pt x="4768" y="729"/>
                    <a:pt x="4722" y="476"/>
                  </a:cubicBezTo>
                  <a:cubicBezTo>
                    <a:pt x="4722" y="462"/>
                    <a:pt x="4715" y="456"/>
                    <a:pt x="4722" y="429"/>
                  </a:cubicBezTo>
                  <a:cubicBezTo>
                    <a:pt x="4715" y="356"/>
                    <a:pt x="4715" y="42"/>
                    <a:pt x="4642" y="9"/>
                  </a:cubicBezTo>
                  <a:cubicBezTo>
                    <a:pt x="4630" y="3"/>
                    <a:pt x="4616" y="1"/>
                    <a:pt x="4601" y="1"/>
                  </a:cubicBezTo>
                  <a:close/>
                </a:path>
              </a:pathLst>
            </a:custGeom>
            <a:solidFill>
              <a:srgbClr val="006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9653208" y="-398620"/>
              <a:ext cx="351333" cy="681568"/>
            </a:xfrm>
            <a:custGeom>
              <a:rect b="b" l="l" r="r" t="t"/>
              <a:pathLst>
                <a:path extrusionOk="0" h="8423" w="4342">
                  <a:moveTo>
                    <a:pt x="4108" y="1"/>
                  </a:moveTo>
                  <a:cubicBezTo>
                    <a:pt x="3568" y="1701"/>
                    <a:pt x="2401" y="2541"/>
                    <a:pt x="1274" y="4242"/>
                  </a:cubicBezTo>
                  <a:cubicBezTo>
                    <a:pt x="93" y="6029"/>
                    <a:pt x="7" y="8243"/>
                    <a:pt x="0" y="8416"/>
                  </a:cubicBezTo>
                  <a:lnTo>
                    <a:pt x="0" y="8423"/>
                  </a:lnTo>
                  <a:cubicBezTo>
                    <a:pt x="867" y="6949"/>
                    <a:pt x="2354" y="6055"/>
                    <a:pt x="3368" y="4715"/>
                  </a:cubicBezTo>
                  <a:cubicBezTo>
                    <a:pt x="4141" y="3695"/>
                    <a:pt x="4341" y="2501"/>
                    <a:pt x="4274" y="1241"/>
                  </a:cubicBezTo>
                  <a:cubicBezTo>
                    <a:pt x="4261" y="981"/>
                    <a:pt x="4241" y="714"/>
                    <a:pt x="4201" y="454"/>
                  </a:cubicBezTo>
                  <a:cubicBezTo>
                    <a:pt x="4201" y="447"/>
                    <a:pt x="4201" y="434"/>
                    <a:pt x="4194" y="421"/>
                  </a:cubicBezTo>
                  <a:cubicBezTo>
                    <a:pt x="4188" y="347"/>
                    <a:pt x="4188" y="34"/>
                    <a:pt x="4108" y="1"/>
                  </a:cubicBezTo>
                  <a:close/>
                </a:path>
              </a:pathLst>
            </a:custGeom>
            <a:solidFill>
              <a:srgbClr val="0057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9653693" y="-398053"/>
              <a:ext cx="343808" cy="682135"/>
            </a:xfrm>
            <a:custGeom>
              <a:rect b="b" l="l" r="r" t="t"/>
              <a:pathLst>
                <a:path extrusionOk="0" h="8430" w="4249">
                  <a:moveTo>
                    <a:pt x="4115" y="0"/>
                  </a:moveTo>
                  <a:cubicBezTo>
                    <a:pt x="3568" y="1701"/>
                    <a:pt x="2401" y="2541"/>
                    <a:pt x="1281" y="4241"/>
                  </a:cubicBezTo>
                  <a:cubicBezTo>
                    <a:pt x="94" y="6028"/>
                    <a:pt x="14" y="8242"/>
                    <a:pt x="1" y="8422"/>
                  </a:cubicBezTo>
                  <a:lnTo>
                    <a:pt x="1" y="8429"/>
                  </a:lnTo>
                  <a:cubicBezTo>
                    <a:pt x="247" y="8009"/>
                    <a:pt x="547" y="7642"/>
                    <a:pt x="861" y="7295"/>
                  </a:cubicBezTo>
                  <a:cubicBezTo>
                    <a:pt x="814" y="6589"/>
                    <a:pt x="868" y="5862"/>
                    <a:pt x="1128" y="5202"/>
                  </a:cubicBezTo>
                  <a:cubicBezTo>
                    <a:pt x="1388" y="4555"/>
                    <a:pt x="2115" y="3368"/>
                    <a:pt x="2561" y="2754"/>
                  </a:cubicBezTo>
                  <a:cubicBezTo>
                    <a:pt x="3155" y="1927"/>
                    <a:pt x="3982" y="1027"/>
                    <a:pt x="4248" y="807"/>
                  </a:cubicBezTo>
                  <a:cubicBezTo>
                    <a:pt x="4235" y="694"/>
                    <a:pt x="4222" y="574"/>
                    <a:pt x="4202" y="460"/>
                  </a:cubicBezTo>
                  <a:cubicBezTo>
                    <a:pt x="4202" y="454"/>
                    <a:pt x="4202" y="434"/>
                    <a:pt x="4195" y="427"/>
                  </a:cubicBezTo>
                  <a:cubicBezTo>
                    <a:pt x="4188" y="347"/>
                    <a:pt x="4188" y="34"/>
                    <a:pt x="4115" y="0"/>
                  </a:cubicBezTo>
                  <a:close/>
                </a:path>
              </a:pathLst>
            </a:custGeom>
            <a:solidFill>
              <a:srgbClr val="004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9651023" y="-400966"/>
              <a:ext cx="337820" cy="686099"/>
            </a:xfrm>
            <a:custGeom>
              <a:rect b="b" l="l" r="r" t="t"/>
              <a:pathLst>
                <a:path extrusionOk="0" h="8479" w="4175">
                  <a:moveTo>
                    <a:pt x="4144" y="0"/>
                  </a:moveTo>
                  <a:cubicBezTo>
                    <a:pt x="4135" y="0"/>
                    <a:pt x="4126" y="6"/>
                    <a:pt x="4121" y="16"/>
                  </a:cubicBezTo>
                  <a:cubicBezTo>
                    <a:pt x="3775" y="1103"/>
                    <a:pt x="3175" y="1837"/>
                    <a:pt x="2488" y="2677"/>
                  </a:cubicBezTo>
                  <a:cubicBezTo>
                    <a:pt x="2094" y="3150"/>
                    <a:pt x="1687" y="3644"/>
                    <a:pt x="1287" y="4251"/>
                  </a:cubicBezTo>
                  <a:cubicBezTo>
                    <a:pt x="267" y="5778"/>
                    <a:pt x="54" y="7665"/>
                    <a:pt x="0" y="8398"/>
                  </a:cubicBezTo>
                  <a:lnTo>
                    <a:pt x="0" y="8438"/>
                  </a:lnTo>
                  <a:lnTo>
                    <a:pt x="0" y="8445"/>
                  </a:lnTo>
                  <a:cubicBezTo>
                    <a:pt x="0" y="8458"/>
                    <a:pt x="14" y="8472"/>
                    <a:pt x="20" y="8478"/>
                  </a:cubicBezTo>
                  <a:lnTo>
                    <a:pt x="47" y="8478"/>
                  </a:lnTo>
                  <a:cubicBezTo>
                    <a:pt x="54" y="8478"/>
                    <a:pt x="54" y="8478"/>
                    <a:pt x="54" y="8465"/>
                  </a:cubicBezTo>
                  <a:cubicBezTo>
                    <a:pt x="60" y="8452"/>
                    <a:pt x="60" y="8438"/>
                    <a:pt x="60" y="8438"/>
                  </a:cubicBezTo>
                  <a:lnTo>
                    <a:pt x="60" y="8385"/>
                  </a:lnTo>
                  <a:cubicBezTo>
                    <a:pt x="107" y="7665"/>
                    <a:pt x="327" y="5798"/>
                    <a:pt x="1334" y="4277"/>
                  </a:cubicBezTo>
                  <a:cubicBezTo>
                    <a:pt x="1734" y="3677"/>
                    <a:pt x="2134" y="3184"/>
                    <a:pt x="2528" y="2710"/>
                  </a:cubicBezTo>
                  <a:cubicBezTo>
                    <a:pt x="3221" y="1870"/>
                    <a:pt x="3821" y="1136"/>
                    <a:pt x="4168" y="36"/>
                  </a:cubicBezTo>
                  <a:cubicBezTo>
                    <a:pt x="4175" y="30"/>
                    <a:pt x="4168" y="10"/>
                    <a:pt x="4155" y="3"/>
                  </a:cubicBezTo>
                  <a:cubicBezTo>
                    <a:pt x="4151" y="1"/>
                    <a:pt x="4148" y="0"/>
                    <a:pt x="4144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9666154" y="109130"/>
              <a:ext cx="140873" cy="62387"/>
            </a:xfrm>
            <a:custGeom>
              <a:rect b="b" l="l" r="r" t="t"/>
              <a:pathLst>
                <a:path extrusionOk="0" h="771" w="1741">
                  <a:moveTo>
                    <a:pt x="1707" y="1"/>
                  </a:moveTo>
                  <a:cubicBezTo>
                    <a:pt x="780" y="187"/>
                    <a:pt x="27" y="707"/>
                    <a:pt x="13" y="721"/>
                  </a:cubicBezTo>
                  <a:cubicBezTo>
                    <a:pt x="0" y="727"/>
                    <a:pt x="0" y="741"/>
                    <a:pt x="7" y="761"/>
                  </a:cubicBezTo>
                  <a:cubicBezTo>
                    <a:pt x="11" y="765"/>
                    <a:pt x="19" y="770"/>
                    <a:pt x="29" y="770"/>
                  </a:cubicBezTo>
                  <a:cubicBezTo>
                    <a:pt x="32" y="770"/>
                    <a:pt x="36" y="769"/>
                    <a:pt x="40" y="767"/>
                  </a:cubicBezTo>
                  <a:cubicBezTo>
                    <a:pt x="60" y="761"/>
                    <a:pt x="807" y="234"/>
                    <a:pt x="1714" y="61"/>
                  </a:cubicBezTo>
                  <a:cubicBezTo>
                    <a:pt x="1734" y="61"/>
                    <a:pt x="1741" y="41"/>
                    <a:pt x="1741" y="27"/>
                  </a:cubicBezTo>
                  <a:cubicBezTo>
                    <a:pt x="1741" y="7"/>
                    <a:pt x="1727" y="1"/>
                    <a:pt x="1707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9610565" y="58720"/>
              <a:ext cx="69668" cy="75011"/>
            </a:xfrm>
            <a:custGeom>
              <a:rect b="b" l="l" r="r" t="t"/>
              <a:pathLst>
                <a:path extrusionOk="0" h="927" w="861">
                  <a:moveTo>
                    <a:pt x="31" y="1"/>
                  </a:moveTo>
                  <a:cubicBezTo>
                    <a:pt x="23" y="1"/>
                    <a:pt x="17" y="6"/>
                    <a:pt x="14" y="17"/>
                  </a:cubicBezTo>
                  <a:cubicBezTo>
                    <a:pt x="0" y="30"/>
                    <a:pt x="0" y="50"/>
                    <a:pt x="20" y="57"/>
                  </a:cubicBezTo>
                  <a:cubicBezTo>
                    <a:pt x="534" y="417"/>
                    <a:pt x="794" y="897"/>
                    <a:pt x="794" y="904"/>
                  </a:cubicBezTo>
                  <a:cubicBezTo>
                    <a:pt x="799" y="919"/>
                    <a:pt x="811" y="926"/>
                    <a:pt x="823" y="926"/>
                  </a:cubicBezTo>
                  <a:cubicBezTo>
                    <a:pt x="827" y="926"/>
                    <a:pt x="830" y="925"/>
                    <a:pt x="834" y="924"/>
                  </a:cubicBezTo>
                  <a:cubicBezTo>
                    <a:pt x="854" y="917"/>
                    <a:pt x="860" y="897"/>
                    <a:pt x="854" y="884"/>
                  </a:cubicBezTo>
                  <a:cubicBezTo>
                    <a:pt x="847" y="877"/>
                    <a:pt x="587" y="383"/>
                    <a:pt x="54" y="10"/>
                  </a:cubicBezTo>
                  <a:cubicBezTo>
                    <a:pt x="45" y="4"/>
                    <a:pt x="37" y="1"/>
                    <a:pt x="31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9634273" y="-63383"/>
              <a:ext cx="72904" cy="112394"/>
            </a:xfrm>
            <a:custGeom>
              <a:rect b="b" l="l" r="r" t="t"/>
              <a:pathLst>
                <a:path extrusionOk="0" h="1389" w="901">
                  <a:moveTo>
                    <a:pt x="31" y="0"/>
                  </a:moveTo>
                  <a:cubicBezTo>
                    <a:pt x="22" y="0"/>
                    <a:pt x="14" y="2"/>
                    <a:pt x="7" y="5"/>
                  </a:cubicBezTo>
                  <a:cubicBezTo>
                    <a:pt x="1" y="19"/>
                    <a:pt x="1" y="39"/>
                    <a:pt x="7" y="52"/>
                  </a:cubicBezTo>
                  <a:cubicBezTo>
                    <a:pt x="434" y="505"/>
                    <a:pt x="841" y="1359"/>
                    <a:pt x="841" y="1366"/>
                  </a:cubicBezTo>
                  <a:cubicBezTo>
                    <a:pt x="851" y="1381"/>
                    <a:pt x="861" y="1388"/>
                    <a:pt x="874" y="1388"/>
                  </a:cubicBezTo>
                  <a:cubicBezTo>
                    <a:pt x="878" y="1388"/>
                    <a:pt x="883" y="1387"/>
                    <a:pt x="888" y="1386"/>
                  </a:cubicBezTo>
                  <a:cubicBezTo>
                    <a:pt x="901" y="1386"/>
                    <a:pt x="901" y="1359"/>
                    <a:pt x="894" y="1339"/>
                  </a:cubicBezTo>
                  <a:cubicBezTo>
                    <a:pt x="894" y="1332"/>
                    <a:pt x="487" y="472"/>
                    <a:pt x="54" y="5"/>
                  </a:cubicBezTo>
                  <a:cubicBezTo>
                    <a:pt x="47" y="2"/>
                    <a:pt x="39" y="0"/>
                    <a:pt x="31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9713086" y="-21145"/>
              <a:ext cx="215315" cy="43129"/>
            </a:xfrm>
            <a:custGeom>
              <a:rect b="b" l="l" r="r" t="t"/>
              <a:pathLst>
                <a:path extrusionOk="0" h="533" w="2661">
                  <a:moveTo>
                    <a:pt x="2191" y="0"/>
                  </a:moveTo>
                  <a:cubicBezTo>
                    <a:pt x="852" y="0"/>
                    <a:pt x="26" y="471"/>
                    <a:pt x="20" y="477"/>
                  </a:cubicBezTo>
                  <a:cubicBezTo>
                    <a:pt x="14" y="484"/>
                    <a:pt x="0" y="504"/>
                    <a:pt x="14" y="517"/>
                  </a:cubicBezTo>
                  <a:cubicBezTo>
                    <a:pt x="18" y="527"/>
                    <a:pt x="27" y="533"/>
                    <a:pt x="39" y="533"/>
                  </a:cubicBezTo>
                  <a:cubicBezTo>
                    <a:pt x="43" y="533"/>
                    <a:pt x="48" y="532"/>
                    <a:pt x="54" y="530"/>
                  </a:cubicBezTo>
                  <a:cubicBezTo>
                    <a:pt x="60" y="518"/>
                    <a:pt x="864" y="58"/>
                    <a:pt x="2171" y="58"/>
                  </a:cubicBezTo>
                  <a:cubicBezTo>
                    <a:pt x="2317" y="58"/>
                    <a:pt x="2470" y="64"/>
                    <a:pt x="2628" y="77"/>
                  </a:cubicBezTo>
                  <a:lnTo>
                    <a:pt x="2648" y="77"/>
                  </a:lnTo>
                  <a:cubicBezTo>
                    <a:pt x="2654" y="77"/>
                    <a:pt x="2661" y="57"/>
                    <a:pt x="2654" y="50"/>
                  </a:cubicBezTo>
                  <a:cubicBezTo>
                    <a:pt x="2654" y="37"/>
                    <a:pt x="2648" y="17"/>
                    <a:pt x="2628" y="17"/>
                  </a:cubicBezTo>
                  <a:cubicBezTo>
                    <a:pt x="2477" y="5"/>
                    <a:pt x="2331" y="0"/>
                    <a:pt x="2191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9808567" y="-176343"/>
              <a:ext cx="187318" cy="48874"/>
            </a:xfrm>
            <a:custGeom>
              <a:rect b="b" l="l" r="r" t="t"/>
              <a:pathLst>
                <a:path extrusionOk="0" h="604" w="2315">
                  <a:moveTo>
                    <a:pt x="2281" y="1"/>
                  </a:moveTo>
                  <a:cubicBezTo>
                    <a:pt x="1168" y="61"/>
                    <a:pt x="34" y="534"/>
                    <a:pt x="21" y="541"/>
                  </a:cubicBezTo>
                  <a:cubicBezTo>
                    <a:pt x="7" y="554"/>
                    <a:pt x="1" y="568"/>
                    <a:pt x="7" y="588"/>
                  </a:cubicBezTo>
                  <a:cubicBezTo>
                    <a:pt x="12" y="597"/>
                    <a:pt x="24" y="604"/>
                    <a:pt x="35" y="604"/>
                  </a:cubicBezTo>
                  <a:cubicBezTo>
                    <a:pt x="40" y="604"/>
                    <a:pt x="44" y="603"/>
                    <a:pt x="47" y="601"/>
                  </a:cubicBezTo>
                  <a:cubicBezTo>
                    <a:pt x="54" y="594"/>
                    <a:pt x="1181" y="128"/>
                    <a:pt x="2281" y="61"/>
                  </a:cubicBezTo>
                  <a:lnTo>
                    <a:pt x="2288" y="61"/>
                  </a:lnTo>
                  <a:cubicBezTo>
                    <a:pt x="2301" y="61"/>
                    <a:pt x="2308" y="48"/>
                    <a:pt x="2314" y="28"/>
                  </a:cubicBezTo>
                  <a:cubicBezTo>
                    <a:pt x="2314" y="8"/>
                    <a:pt x="2301" y="1"/>
                    <a:pt x="2281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9744319" y="-205634"/>
              <a:ext cx="52433" cy="100823"/>
            </a:xfrm>
            <a:custGeom>
              <a:rect b="b" l="l" r="r" t="t"/>
              <a:pathLst>
                <a:path extrusionOk="0" h="1246" w="648">
                  <a:moveTo>
                    <a:pt x="38" y="0"/>
                  </a:moveTo>
                  <a:cubicBezTo>
                    <a:pt x="31" y="0"/>
                    <a:pt x="23" y="3"/>
                    <a:pt x="14" y="9"/>
                  </a:cubicBezTo>
                  <a:cubicBezTo>
                    <a:pt x="1" y="16"/>
                    <a:pt x="1" y="29"/>
                    <a:pt x="8" y="49"/>
                  </a:cubicBezTo>
                  <a:cubicBezTo>
                    <a:pt x="408" y="610"/>
                    <a:pt x="594" y="1216"/>
                    <a:pt x="594" y="1223"/>
                  </a:cubicBezTo>
                  <a:cubicBezTo>
                    <a:pt x="599" y="1238"/>
                    <a:pt x="608" y="1246"/>
                    <a:pt x="621" y="1246"/>
                  </a:cubicBezTo>
                  <a:cubicBezTo>
                    <a:pt x="625" y="1246"/>
                    <a:pt x="629" y="1245"/>
                    <a:pt x="634" y="1243"/>
                  </a:cubicBezTo>
                  <a:cubicBezTo>
                    <a:pt x="641" y="1230"/>
                    <a:pt x="648" y="1216"/>
                    <a:pt x="648" y="1210"/>
                  </a:cubicBezTo>
                  <a:cubicBezTo>
                    <a:pt x="648" y="1196"/>
                    <a:pt x="468" y="583"/>
                    <a:pt x="61" y="16"/>
                  </a:cubicBezTo>
                  <a:cubicBezTo>
                    <a:pt x="54" y="5"/>
                    <a:pt x="46" y="0"/>
                    <a:pt x="38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9686060" y="-403475"/>
              <a:ext cx="302298" cy="265733"/>
            </a:xfrm>
            <a:custGeom>
              <a:rect b="b" l="l" r="r" t="t"/>
              <a:pathLst>
                <a:path extrusionOk="0" h="3284" w="3736">
                  <a:moveTo>
                    <a:pt x="3622" y="1"/>
                  </a:moveTo>
                  <a:cubicBezTo>
                    <a:pt x="3588" y="1"/>
                    <a:pt x="3562" y="7"/>
                    <a:pt x="3535" y="27"/>
                  </a:cubicBezTo>
                  <a:cubicBezTo>
                    <a:pt x="3322" y="141"/>
                    <a:pt x="3122" y="281"/>
                    <a:pt x="2922" y="421"/>
                  </a:cubicBezTo>
                  <a:cubicBezTo>
                    <a:pt x="2828" y="474"/>
                    <a:pt x="2735" y="561"/>
                    <a:pt x="2635" y="594"/>
                  </a:cubicBezTo>
                  <a:cubicBezTo>
                    <a:pt x="2521" y="627"/>
                    <a:pt x="2401" y="654"/>
                    <a:pt x="2288" y="681"/>
                  </a:cubicBezTo>
                  <a:cubicBezTo>
                    <a:pt x="2068" y="741"/>
                    <a:pt x="1948" y="861"/>
                    <a:pt x="1835" y="1054"/>
                  </a:cubicBezTo>
                  <a:cubicBezTo>
                    <a:pt x="1728" y="1241"/>
                    <a:pt x="1588" y="1401"/>
                    <a:pt x="1394" y="1501"/>
                  </a:cubicBezTo>
                  <a:cubicBezTo>
                    <a:pt x="1221" y="1594"/>
                    <a:pt x="1021" y="1641"/>
                    <a:pt x="834" y="1734"/>
                  </a:cubicBezTo>
                  <a:cubicBezTo>
                    <a:pt x="668" y="1821"/>
                    <a:pt x="528" y="1961"/>
                    <a:pt x="421" y="2108"/>
                  </a:cubicBezTo>
                  <a:cubicBezTo>
                    <a:pt x="254" y="2341"/>
                    <a:pt x="188" y="2615"/>
                    <a:pt x="81" y="2875"/>
                  </a:cubicBezTo>
                  <a:cubicBezTo>
                    <a:pt x="54" y="2935"/>
                    <a:pt x="34" y="2988"/>
                    <a:pt x="21" y="3041"/>
                  </a:cubicBezTo>
                  <a:cubicBezTo>
                    <a:pt x="1" y="3135"/>
                    <a:pt x="27" y="3241"/>
                    <a:pt x="127" y="3275"/>
                  </a:cubicBezTo>
                  <a:cubicBezTo>
                    <a:pt x="140" y="3281"/>
                    <a:pt x="153" y="3283"/>
                    <a:pt x="167" y="3283"/>
                  </a:cubicBezTo>
                  <a:cubicBezTo>
                    <a:pt x="199" y="3283"/>
                    <a:pt x="233" y="3271"/>
                    <a:pt x="261" y="3261"/>
                  </a:cubicBezTo>
                  <a:cubicBezTo>
                    <a:pt x="508" y="3141"/>
                    <a:pt x="754" y="3008"/>
                    <a:pt x="968" y="2848"/>
                  </a:cubicBezTo>
                  <a:cubicBezTo>
                    <a:pt x="1128" y="2735"/>
                    <a:pt x="1288" y="2601"/>
                    <a:pt x="1408" y="2448"/>
                  </a:cubicBezTo>
                  <a:cubicBezTo>
                    <a:pt x="1535" y="2308"/>
                    <a:pt x="1621" y="2134"/>
                    <a:pt x="1775" y="2014"/>
                  </a:cubicBezTo>
                  <a:cubicBezTo>
                    <a:pt x="1875" y="1948"/>
                    <a:pt x="1975" y="1888"/>
                    <a:pt x="2061" y="1781"/>
                  </a:cubicBezTo>
                  <a:cubicBezTo>
                    <a:pt x="2121" y="1708"/>
                    <a:pt x="2155" y="1628"/>
                    <a:pt x="2228" y="1568"/>
                  </a:cubicBezTo>
                  <a:cubicBezTo>
                    <a:pt x="2301" y="1508"/>
                    <a:pt x="2395" y="1488"/>
                    <a:pt x="2488" y="1448"/>
                  </a:cubicBezTo>
                  <a:cubicBezTo>
                    <a:pt x="2668" y="1388"/>
                    <a:pt x="2855" y="1301"/>
                    <a:pt x="2955" y="1127"/>
                  </a:cubicBezTo>
                  <a:cubicBezTo>
                    <a:pt x="3002" y="1034"/>
                    <a:pt x="2995" y="947"/>
                    <a:pt x="3028" y="847"/>
                  </a:cubicBezTo>
                  <a:cubicBezTo>
                    <a:pt x="3088" y="674"/>
                    <a:pt x="3208" y="614"/>
                    <a:pt x="3342" y="527"/>
                  </a:cubicBezTo>
                  <a:cubicBezTo>
                    <a:pt x="3442" y="461"/>
                    <a:pt x="3522" y="367"/>
                    <a:pt x="3588" y="261"/>
                  </a:cubicBezTo>
                  <a:cubicBezTo>
                    <a:pt x="3602" y="227"/>
                    <a:pt x="3735" y="21"/>
                    <a:pt x="36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1"/>
            <p:cNvSpPr/>
            <p:nvPr/>
          </p:nvSpPr>
          <p:spPr>
            <a:xfrm>
              <a:off x="9685008" y="-403475"/>
              <a:ext cx="303350" cy="266219"/>
            </a:xfrm>
            <a:custGeom>
              <a:rect b="b" l="l" r="r" t="t"/>
              <a:pathLst>
                <a:path extrusionOk="0" h="3290" w="3749">
                  <a:moveTo>
                    <a:pt x="3635" y="1"/>
                  </a:moveTo>
                  <a:cubicBezTo>
                    <a:pt x="3728" y="254"/>
                    <a:pt x="2975" y="627"/>
                    <a:pt x="2868" y="741"/>
                  </a:cubicBezTo>
                  <a:cubicBezTo>
                    <a:pt x="2681" y="934"/>
                    <a:pt x="2641" y="1121"/>
                    <a:pt x="2381" y="1241"/>
                  </a:cubicBezTo>
                  <a:cubicBezTo>
                    <a:pt x="2261" y="1301"/>
                    <a:pt x="2141" y="1354"/>
                    <a:pt x="2034" y="1441"/>
                  </a:cubicBezTo>
                  <a:cubicBezTo>
                    <a:pt x="1901" y="1561"/>
                    <a:pt x="1814" y="1721"/>
                    <a:pt x="1674" y="1828"/>
                  </a:cubicBezTo>
                  <a:cubicBezTo>
                    <a:pt x="1501" y="1961"/>
                    <a:pt x="1294" y="2034"/>
                    <a:pt x="1141" y="2208"/>
                  </a:cubicBezTo>
                  <a:cubicBezTo>
                    <a:pt x="1027" y="2341"/>
                    <a:pt x="907" y="2468"/>
                    <a:pt x="781" y="2595"/>
                  </a:cubicBezTo>
                  <a:cubicBezTo>
                    <a:pt x="667" y="2708"/>
                    <a:pt x="541" y="2801"/>
                    <a:pt x="374" y="2841"/>
                  </a:cubicBezTo>
                  <a:cubicBezTo>
                    <a:pt x="349" y="2848"/>
                    <a:pt x="321" y="2852"/>
                    <a:pt x="295" y="2852"/>
                  </a:cubicBezTo>
                  <a:cubicBezTo>
                    <a:pt x="237" y="2852"/>
                    <a:pt x="183" y="2832"/>
                    <a:pt x="160" y="2768"/>
                  </a:cubicBezTo>
                  <a:cubicBezTo>
                    <a:pt x="147" y="2741"/>
                    <a:pt x="147" y="2721"/>
                    <a:pt x="147" y="2695"/>
                  </a:cubicBezTo>
                  <a:cubicBezTo>
                    <a:pt x="127" y="2761"/>
                    <a:pt x="100" y="2815"/>
                    <a:pt x="74" y="2881"/>
                  </a:cubicBezTo>
                  <a:cubicBezTo>
                    <a:pt x="47" y="2941"/>
                    <a:pt x="34" y="2995"/>
                    <a:pt x="14" y="3048"/>
                  </a:cubicBezTo>
                  <a:cubicBezTo>
                    <a:pt x="0" y="3141"/>
                    <a:pt x="27" y="3248"/>
                    <a:pt x="127" y="3281"/>
                  </a:cubicBezTo>
                  <a:cubicBezTo>
                    <a:pt x="139" y="3287"/>
                    <a:pt x="152" y="3290"/>
                    <a:pt x="165" y="3290"/>
                  </a:cubicBezTo>
                  <a:cubicBezTo>
                    <a:pt x="196" y="3290"/>
                    <a:pt x="228" y="3277"/>
                    <a:pt x="261" y="3268"/>
                  </a:cubicBezTo>
                  <a:cubicBezTo>
                    <a:pt x="507" y="3148"/>
                    <a:pt x="747" y="3015"/>
                    <a:pt x="967" y="2861"/>
                  </a:cubicBezTo>
                  <a:cubicBezTo>
                    <a:pt x="1127" y="2741"/>
                    <a:pt x="1281" y="2608"/>
                    <a:pt x="1407" y="2461"/>
                  </a:cubicBezTo>
                  <a:cubicBezTo>
                    <a:pt x="1534" y="2314"/>
                    <a:pt x="1614" y="2141"/>
                    <a:pt x="1774" y="2028"/>
                  </a:cubicBezTo>
                  <a:cubicBezTo>
                    <a:pt x="1874" y="1961"/>
                    <a:pt x="1974" y="1894"/>
                    <a:pt x="2054" y="1794"/>
                  </a:cubicBezTo>
                  <a:cubicBezTo>
                    <a:pt x="2114" y="1714"/>
                    <a:pt x="2148" y="1634"/>
                    <a:pt x="2221" y="1574"/>
                  </a:cubicBezTo>
                  <a:cubicBezTo>
                    <a:pt x="2301" y="1514"/>
                    <a:pt x="2388" y="1494"/>
                    <a:pt x="2481" y="1461"/>
                  </a:cubicBezTo>
                  <a:cubicBezTo>
                    <a:pt x="2668" y="1394"/>
                    <a:pt x="2848" y="1308"/>
                    <a:pt x="2948" y="1134"/>
                  </a:cubicBezTo>
                  <a:cubicBezTo>
                    <a:pt x="3001" y="1041"/>
                    <a:pt x="2995" y="961"/>
                    <a:pt x="3021" y="861"/>
                  </a:cubicBezTo>
                  <a:cubicBezTo>
                    <a:pt x="3081" y="681"/>
                    <a:pt x="3208" y="627"/>
                    <a:pt x="3341" y="534"/>
                  </a:cubicBezTo>
                  <a:cubicBezTo>
                    <a:pt x="3441" y="467"/>
                    <a:pt x="3515" y="374"/>
                    <a:pt x="3581" y="267"/>
                  </a:cubicBezTo>
                  <a:cubicBezTo>
                    <a:pt x="3615" y="227"/>
                    <a:pt x="3748" y="21"/>
                    <a:pt x="3635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1"/>
            <p:cNvSpPr/>
            <p:nvPr/>
          </p:nvSpPr>
          <p:spPr>
            <a:xfrm>
              <a:off x="9685574" y="61794"/>
              <a:ext cx="167332" cy="139016"/>
            </a:xfrm>
            <a:custGeom>
              <a:rect b="b" l="l" r="r" t="t"/>
              <a:pathLst>
                <a:path extrusionOk="0" h="1718" w="2068">
                  <a:moveTo>
                    <a:pt x="1812" y="0"/>
                  </a:moveTo>
                  <a:cubicBezTo>
                    <a:pt x="1673" y="0"/>
                    <a:pt x="1505" y="96"/>
                    <a:pt x="1400" y="179"/>
                  </a:cubicBezTo>
                  <a:cubicBezTo>
                    <a:pt x="1260" y="292"/>
                    <a:pt x="1174" y="452"/>
                    <a:pt x="967" y="505"/>
                  </a:cubicBezTo>
                  <a:cubicBezTo>
                    <a:pt x="860" y="525"/>
                    <a:pt x="767" y="525"/>
                    <a:pt x="667" y="586"/>
                  </a:cubicBezTo>
                  <a:cubicBezTo>
                    <a:pt x="574" y="646"/>
                    <a:pt x="534" y="712"/>
                    <a:pt x="480" y="812"/>
                  </a:cubicBezTo>
                  <a:cubicBezTo>
                    <a:pt x="447" y="872"/>
                    <a:pt x="434" y="959"/>
                    <a:pt x="407" y="1026"/>
                  </a:cubicBezTo>
                  <a:cubicBezTo>
                    <a:pt x="347" y="1179"/>
                    <a:pt x="267" y="1192"/>
                    <a:pt x="167" y="1306"/>
                  </a:cubicBezTo>
                  <a:cubicBezTo>
                    <a:pt x="67" y="1406"/>
                    <a:pt x="0" y="1512"/>
                    <a:pt x="107" y="1639"/>
                  </a:cubicBezTo>
                  <a:cubicBezTo>
                    <a:pt x="157" y="1695"/>
                    <a:pt x="217" y="1717"/>
                    <a:pt x="279" y="1717"/>
                  </a:cubicBezTo>
                  <a:cubicBezTo>
                    <a:pt x="365" y="1717"/>
                    <a:pt x="454" y="1676"/>
                    <a:pt x="527" y="1626"/>
                  </a:cubicBezTo>
                  <a:cubicBezTo>
                    <a:pt x="640" y="1552"/>
                    <a:pt x="767" y="1506"/>
                    <a:pt x="880" y="1439"/>
                  </a:cubicBezTo>
                  <a:cubicBezTo>
                    <a:pt x="1007" y="1359"/>
                    <a:pt x="1127" y="1279"/>
                    <a:pt x="1234" y="1192"/>
                  </a:cubicBezTo>
                  <a:cubicBezTo>
                    <a:pt x="1394" y="1079"/>
                    <a:pt x="1541" y="952"/>
                    <a:pt x="1694" y="819"/>
                  </a:cubicBezTo>
                  <a:cubicBezTo>
                    <a:pt x="1861" y="672"/>
                    <a:pt x="2067" y="452"/>
                    <a:pt x="2014" y="199"/>
                  </a:cubicBezTo>
                  <a:cubicBezTo>
                    <a:pt x="2007" y="112"/>
                    <a:pt x="1967" y="59"/>
                    <a:pt x="1921" y="25"/>
                  </a:cubicBezTo>
                  <a:cubicBezTo>
                    <a:pt x="1888" y="8"/>
                    <a:pt x="1852" y="0"/>
                    <a:pt x="1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1"/>
            <p:cNvSpPr/>
            <p:nvPr/>
          </p:nvSpPr>
          <p:spPr>
            <a:xfrm>
              <a:off x="9685574" y="62765"/>
              <a:ext cx="168951" cy="138045"/>
            </a:xfrm>
            <a:custGeom>
              <a:rect b="b" l="l" r="r" t="t"/>
              <a:pathLst>
                <a:path extrusionOk="0" h="1706" w="2088">
                  <a:moveTo>
                    <a:pt x="1841" y="0"/>
                  </a:moveTo>
                  <a:lnTo>
                    <a:pt x="1841" y="0"/>
                  </a:lnTo>
                  <a:cubicBezTo>
                    <a:pt x="1861" y="13"/>
                    <a:pt x="1887" y="20"/>
                    <a:pt x="1901" y="47"/>
                  </a:cubicBezTo>
                  <a:cubicBezTo>
                    <a:pt x="2027" y="167"/>
                    <a:pt x="1961" y="340"/>
                    <a:pt x="1861" y="460"/>
                  </a:cubicBezTo>
                  <a:cubicBezTo>
                    <a:pt x="1754" y="580"/>
                    <a:pt x="1594" y="680"/>
                    <a:pt x="1441" y="727"/>
                  </a:cubicBezTo>
                  <a:cubicBezTo>
                    <a:pt x="1287" y="774"/>
                    <a:pt x="1120" y="774"/>
                    <a:pt x="967" y="827"/>
                  </a:cubicBezTo>
                  <a:cubicBezTo>
                    <a:pt x="867" y="847"/>
                    <a:pt x="787" y="914"/>
                    <a:pt x="734" y="1007"/>
                  </a:cubicBezTo>
                  <a:cubicBezTo>
                    <a:pt x="687" y="1100"/>
                    <a:pt x="687" y="1214"/>
                    <a:pt x="627" y="1307"/>
                  </a:cubicBezTo>
                  <a:cubicBezTo>
                    <a:pt x="572" y="1393"/>
                    <a:pt x="426" y="1496"/>
                    <a:pt x="314" y="1496"/>
                  </a:cubicBezTo>
                  <a:cubicBezTo>
                    <a:pt x="305" y="1496"/>
                    <a:pt x="296" y="1495"/>
                    <a:pt x="287" y="1494"/>
                  </a:cubicBezTo>
                  <a:cubicBezTo>
                    <a:pt x="187" y="1467"/>
                    <a:pt x="167" y="1340"/>
                    <a:pt x="207" y="1260"/>
                  </a:cubicBezTo>
                  <a:lnTo>
                    <a:pt x="207" y="1260"/>
                  </a:lnTo>
                  <a:cubicBezTo>
                    <a:pt x="194" y="1267"/>
                    <a:pt x="187" y="1280"/>
                    <a:pt x="167" y="1294"/>
                  </a:cubicBezTo>
                  <a:cubicBezTo>
                    <a:pt x="67" y="1394"/>
                    <a:pt x="0" y="1500"/>
                    <a:pt x="107" y="1627"/>
                  </a:cubicBezTo>
                  <a:cubicBezTo>
                    <a:pt x="157" y="1683"/>
                    <a:pt x="217" y="1705"/>
                    <a:pt x="279" y="1705"/>
                  </a:cubicBezTo>
                  <a:cubicBezTo>
                    <a:pt x="365" y="1705"/>
                    <a:pt x="454" y="1664"/>
                    <a:pt x="527" y="1614"/>
                  </a:cubicBezTo>
                  <a:cubicBezTo>
                    <a:pt x="640" y="1540"/>
                    <a:pt x="767" y="1494"/>
                    <a:pt x="887" y="1427"/>
                  </a:cubicBezTo>
                  <a:cubicBezTo>
                    <a:pt x="1007" y="1347"/>
                    <a:pt x="1127" y="1267"/>
                    <a:pt x="1234" y="1180"/>
                  </a:cubicBezTo>
                  <a:cubicBezTo>
                    <a:pt x="1394" y="1067"/>
                    <a:pt x="1541" y="940"/>
                    <a:pt x="1694" y="807"/>
                  </a:cubicBezTo>
                  <a:cubicBezTo>
                    <a:pt x="1867" y="660"/>
                    <a:pt x="2087" y="440"/>
                    <a:pt x="2027" y="187"/>
                  </a:cubicBezTo>
                  <a:cubicBezTo>
                    <a:pt x="2007" y="100"/>
                    <a:pt x="1967" y="47"/>
                    <a:pt x="1921" y="20"/>
                  </a:cubicBezTo>
                  <a:cubicBezTo>
                    <a:pt x="1894" y="7"/>
                    <a:pt x="1867" y="7"/>
                    <a:pt x="1841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1"/>
            <p:cNvSpPr/>
            <p:nvPr/>
          </p:nvSpPr>
          <p:spPr>
            <a:xfrm>
              <a:off x="9575447" y="-20255"/>
              <a:ext cx="636801" cy="564400"/>
            </a:xfrm>
            <a:custGeom>
              <a:rect b="b" l="l" r="r" t="t"/>
              <a:pathLst>
                <a:path extrusionOk="0" h="6975" w="7870">
                  <a:moveTo>
                    <a:pt x="7680" y="0"/>
                  </a:moveTo>
                  <a:cubicBezTo>
                    <a:pt x="7397" y="0"/>
                    <a:pt x="6798" y="303"/>
                    <a:pt x="6669" y="359"/>
                  </a:cubicBezTo>
                  <a:cubicBezTo>
                    <a:pt x="5962" y="659"/>
                    <a:pt x="5235" y="919"/>
                    <a:pt x="4482" y="1093"/>
                  </a:cubicBezTo>
                  <a:cubicBezTo>
                    <a:pt x="3848" y="1233"/>
                    <a:pt x="3195" y="1373"/>
                    <a:pt x="2621" y="1700"/>
                  </a:cubicBezTo>
                  <a:cubicBezTo>
                    <a:pt x="1955" y="2073"/>
                    <a:pt x="1401" y="2633"/>
                    <a:pt x="1001" y="3293"/>
                  </a:cubicBezTo>
                  <a:cubicBezTo>
                    <a:pt x="661" y="3853"/>
                    <a:pt x="428" y="4467"/>
                    <a:pt x="247" y="5094"/>
                  </a:cubicBezTo>
                  <a:cubicBezTo>
                    <a:pt x="161" y="5387"/>
                    <a:pt x="81" y="5674"/>
                    <a:pt x="47" y="5974"/>
                  </a:cubicBezTo>
                  <a:cubicBezTo>
                    <a:pt x="21" y="6141"/>
                    <a:pt x="14" y="6321"/>
                    <a:pt x="1" y="6494"/>
                  </a:cubicBezTo>
                  <a:cubicBezTo>
                    <a:pt x="1" y="6553"/>
                    <a:pt x="46" y="6945"/>
                    <a:pt x="15" y="6973"/>
                  </a:cubicBezTo>
                  <a:lnTo>
                    <a:pt x="15" y="6973"/>
                  </a:lnTo>
                  <a:cubicBezTo>
                    <a:pt x="1529" y="5827"/>
                    <a:pt x="3435" y="5527"/>
                    <a:pt x="5049" y="4567"/>
                  </a:cubicBezTo>
                  <a:cubicBezTo>
                    <a:pt x="6269" y="3833"/>
                    <a:pt x="6983" y="2693"/>
                    <a:pt x="7449" y="1366"/>
                  </a:cubicBezTo>
                  <a:cubicBezTo>
                    <a:pt x="7536" y="1093"/>
                    <a:pt x="7629" y="819"/>
                    <a:pt x="7696" y="533"/>
                  </a:cubicBezTo>
                  <a:cubicBezTo>
                    <a:pt x="7696" y="523"/>
                    <a:pt x="7699" y="514"/>
                    <a:pt x="7704" y="514"/>
                  </a:cubicBezTo>
                  <a:cubicBezTo>
                    <a:pt x="7706" y="514"/>
                    <a:pt x="7708" y="515"/>
                    <a:pt x="7709" y="519"/>
                  </a:cubicBezTo>
                  <a:cubicBezTo>
                    <a:pt x="7729" y="433"/>
                    <a:pt x="7870" y="106"/>
                    <a:pt x="7803" y="39"/>
                  </a:cubicBezTo>
                  <a:cubicBezTo>
                    <a:pt x="7778" y="12"/>
                    <a:pt x="7735" y="0"/>
                    <a:pt x="7680" y="0"/>
                  </a:cubicBezTo>
                  <a:close/>
                  <a:moveTo>
                    <a:pt x="15" y="6973"/>
                  </a:moveTo>
                  <a:cubicBezTo>
                    <a:pt x="15" y="6974"/>
                    <a:pt x="14" y="6974"/>
                    <a:pt x="14" y="6974"/>
                  </a:cubicBezTo>
                  <a:cubicBezTo>
                    <a:pt x="14" y="6974"/>
                    <a:pt x="15" y="6974"/>
                    <a:pt x="15" y="6973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9574962" y="-18232"/>
              <a:ext cx="636235" cy="563429"/>
            </a:xfrm>
            <a:custGeom>
              <a:rect b="b" l="l" r="r" t="t"/>
              <a:pathLst>
                <a:path extrusionOk="0" h="6963" w="7863">
                  <a:moveTo>
                    <a:pt x="7796" y="1"/>
                  </a:moveTo>
                  <a:lnTo>
                    <a:pt x="7796" y="1"/>
                  </a:lnTo>
                  <a:cubicBezTo>
                    <a:pt x="6529" y="1521"/>
                    <a:pt x="4961" y="1901"/>
                    <a:pt x="3088" y="3182"/>
                  </a:cubicBezTo>
                  <a:cubicBezTo>
                    <a:pt x="1120" y="4529"/>
                    <a:pt x="100" y="6776"/>
                    <a:pt x="7" y="6949"/>
                  </a:cubicBezTo>
                  <a:cubicBezTo>
                    <a:pt x="7" y="6953"/>
                    <a:pt x="7" y="6956"/>
                    <a:pt x="7" y="6958"/>
                  </a:cubicBezTo>
                  <a:lnTo>
                    <a:pt x="7" y="6958"/>
                  </a:lnTo>
                  <a:cubicBezTo>
                    <a:pt x="1526" y="5808"/>
                    <a:pt x="3430" y="5508"/>
                    <a:pt x="5035" y="4549"/>
                  </a:cubicBezTo>
                  <a:cubicBezTo>
                    <a:pt x="6275" y="3808"/>
                    <a:pt x="6989" y="2661"/>
                    <a:pt x="7442" y="1341"/>
                  </a:cubicBezTo>
                  <a:cubicBezTo>
                    <a:pt x="7542" y="1068"/>
                    <a:pt x="7629" y="794"/>
                    <a:pt x="7695" y="508"/>
                  </a:cubicBezTo>
                  <a:cubicBezTo>
                    <a:pt x="7695" y="501"/>
                    <a:pt x="7702" y="481"/>
                    <a:pt x="7702" y="474"/>
                  </a:cubicBezTo>
                  <a:cubicBezTo>
                    <a:pt x="7722" y="394"/>
                    <a:pt x="7862" y="67"/>
                    <a:pt x="7796" y="1"/>
                  </a:cubicBezTo>
                  <a:close/>
                  <a:moveTo>
                    <a:pt x="7" y="6958"/>
                  </a:moveTo>
                  <a:cubicBezTo>
                    <a:pt x="4" y="6959"/>
                    <a:pt x="2" y="6961"/>
                    <a:pt x="0" y="6963"/>
                  </a:cubicBezTo>
                  <a:cubicBezTo>
                    <a:pt x="5" y="6963"/>
                    <a:pt x="6" y="6963"/>
                    <a:pt x="7" y="6958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9575447" y="-18717"/>
              <a:ext cx="636235" cy="562862"/>
            </a:xfrm>
            <a:custGeom>
              <a:rect b="b" l="l" r="r" t="t"/>
              <a:pathLst>
                <a:path extrusionOk="0" h="6956" w="7863">
                  <a:moveTo>
                    <a:pt x="7796" y="0"/>
                  </a:moveTo>
                  <a:lnTo>
                    <a:pt x="7796" y="0"/>
                  </a:lnTo>
                  <a:cubicBezTo>
                    <a:pt x="6529" y="1520"/>
                    <a:pt x="4962" y="1901"/>
                    <a:pt x="3088" y="3181"/>
                  </a:cubicBezTo>
                  <a:cubicBezTo>
                    <a:pt x="1139" y="4509"/>
                    <a:pt x="119" y="6734"/>
                    <a:pt x="17" y="6943"/>
                  </a:cubicBezTo>
                  <a:lnTo>
                    <a:pt x="17" y="6943"/>
                  </a:lnTo>
                  <a:cubicBezTo>
                    <a:pt x="439" y="6629"/>
                    <a:pt x="894" y="6372"/>
                    <a:pt x="1361" y="6148"/>
                  </a:cubicBezTo>
                  <a:cubicBezTo>
                    <a:pt x="1615" y="5402"/>
                    <a:pt x="1968" y="4675"/>
                    <a:pt x="2521" y="4101"/>
                  </a:cubicBezTo>
                  <a:cubicBezTo>
                    <a:pt x="3055" y="3541"/>
                    <a:pt x="4302" y="2621"/>
                    <a:pt x="5029" y="2174"/>
                  </a:cubicBezTo>
                  <a:cubicBezTo>
                    <a:pt x="5996" y="1587"/>
                    <a:pt x="7223" y="1007"/>
                    <a:pt x="7589" y="887"/>
                  </a:cubicBezTo>
                  <a:cubicBezTo>
                    <a:pt x="7629" y="767"/>
                    <a:pt x="7663" y="640"/>
                    <a:pt x="7696" y="507"/>
                  </a:cubicBezTo>
                  <a:cubicBezTo>
                    <a:pt x="7696" y="500"/>
                    <a:pt x="7703" y="480"/>
                    <a:pt x="7703" y="474"/>
                  </a:cubicBezTo>
                  <a:cubicBezTo>
                    <a:pt x="7723" y="387"/>
                    <a:pt x="7863" y="67"/>
                    <a:pt x="7796" y="0"/>
                  </a:cubicBezTo>
                  <a:close/>
                  <a:moveTo>
                    <a:pt x="17" y="6943"/>
                  </a:moveTo>
                  <a:cubicBezTo>
                    <a:pt x="11" y="6947"/>
                    <a:pt x="6" y="6951"/>
                    <a:pt x="1" y="6955"/>
                  </a:cubicBezTo>
                  <a:cubicBezTo>
                    <a:pt x="14" y="6955"/>
                    <a:pt x="14" y="6955"/>
                    <a:pt x="14" y="6949"/>
                  </a:cubicBezTo>
                  <a:cubicBezTo>
                    <a:pt x="15" y="6947"/>
                    <a:pt x="16" y="6945"/>
                    <a:pt x="17" y="6943"/>
                  </a:cubicBezTo>
                  <a:close/>
                </a:path>
              </a:pathLst>
            </a:custGeom>
            <a:solidFill>
              <a:srgbClr val="0088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1"/>
            <p:cNvSpPr/>
            <p:nvPr/>
          </p:nvSpPr>
          <p:spPr>
            <a:xfrm>
              <a:off x="9573829" y="-21226"/>
              <a:ext cx="636801" cy="568041"/>
            </a:xfrm>
            <a:custGeom>
              <a:rect b="b" l="l" r="r" t="t"/>
              <a:pathLst>
                <a:path extrusionOk="0" h="7020" w="7870">
                  <a:moveTo>
                    <a:pt x="7828" y="0"/>
                  </a:moveTo>
                  <a:cubicBezTo>
                    <a:pt x="7818" y="0"/>
                    <a:pt x="7807" y="3"/>
                    <a:pt x="7803" y="11"/>
                  </a:cubicBezTo>
                  <a:cubicBezTo>
                    <a:pt x="6989" y="985"/>
                    <a:pt x="6062" y="1485"/>
                    <a:pt x="5002" y="2058"/>
                  </a:cubicBezTo>
                  <a:cubicBezTo>
                    <a:pt x="4389" y="2385"/>
                    <a:pt x="3775" y="2718"/>
                    <a:pt x="3102" y="3179"/>
                  </a:cubicBezTo>
                  <a:cubicBezTo>
                    <a:pt x="1408" y="4332"/>
                    <a:pt x="388" y="6173"/>
                    <a:pt x="34" y="6913"/>
                  </a:cubicBezTo>
                  <a:cubicBezTo>
                    <a:pt x="14" y="6933"/>
                    <a:pt x="14" y="6946"/>
                    <a:pt x="7" y="6953"/>
                  </a:cubicBezTo>
                  <a:lnTo>
                    <a:pt x="7" y="6966"/>
                  </a:lnTo>
                  <a:cubicBezTo>
                    <a:pt x="1" y="6980"/>
                    <a:pt x="1" y="7000"/>
                    <a:pt x="7" y="7006"/>
                  </a:cubicBezTo>
                  <a:cubicBezTo>
                    <a:pt x="14" y="7013"/>
                    <a:pt x="21" y="7020"/>
                    <a:pt x="34" y="7020"/>
                  </a:cubicBezTo>
                  <a:lnTo>
                    <a:pt x="54" y="7020"/>
                  </a:lnTo>
                  <a:cubicBezTo>
                    <a:pt x="67" y="7013"/>
                    <a:pt x="74" y="7000"/>
                    <a:pt x="74" y="7000"/>
                  </a:cubicBezTo>
                  <a:cubicBezTo>
                    <a:pt x="81" y="6980"/>
                    <a:pt x="87" y="6973"/>
                    <a:pt x="101" y="6946"/>
                  </a:cubicBezTo>
                  <a:cubicBezTo>
                    <a:pt x="454" y="6206"/>
                    <a:pt x="1468" y="4379"/>
                    <a:pt x="3142" y="3239"/>
                  </a:cubicBezTo>
                  <a:cubicBezTo>
                    <a:pt x="3815" y="2778"/>
                    <a:pt x="4435" y="2445"/>
                    <a:pt x="5035" y="2118"/>
                  </a:cubicBezTo>
                  <a:cubicBezTo>
                    <a:pt x="6109" y="1538"/>
                    <a:pt x="7043" y="1038"/>
                    <a:pt x="7856" y="51"/>
                  </a:cubicBezTo>
                  <a:cubicBezTo>
                    <a:pt x="7870" y="38"/>
                    <a:pt x="7870" y="11"/>
                    <a:pt x="7850" y="4"/>
                  </a:cubicBezTo>
                  <a:cubicBezTo>
                    <a:pt x="7844" y="2"/>
                    <a:pt x="7836" y="0"/>
                    <a:pt x="7828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1"/>
            <p:cNvSpPr/>
            <p:nvPr/>
          </p:nvSpPr>
          <p:spPr>
            <a:xfrm>
              <a:off x="9636943" y="421144"/>
              <a:ext cx="170083" cy="14484"/>
            </a:xfrm>
            <a:custGeom>
              <a:rect b="b" l="l" r="r" t="t"/>
              <a:pathLst>
                <a:path extrusionOk="0" h="179" w="2102">
                  <a:moveTo>
                    <a:pt x="1157" y="0"/>
                  </a:moveTo>
                  <a:cubicBezTo>
                    <a:pt x="517" y="0"/>
                    <a:pt x="32" y="112"/>
                    <a:pt x="28" y="112"/>
                  </a:cubicBezTo>
                  <a:cubicBezTo>
                    <a:pt x="8" y="119"/>
                    <a:pt x="1" y="139"/>
                    <a:pt x="1" y="152"/>
                  </a:cubicBezTo>
                  <a:cubicBezTo>
                    <a:pt x="8" y="172"/>
                    <a:pt x="21" y="179"/>
                    <a:pt x="34" y="179"/>
                  </a:cubicBezTo>
                  <a:cubicBezTo>
                    <a:pt x="48" y="174"/>
                    <a:pt x="520" y="65"/>
                    <a:pt x="1143" y="65"/>
                  </a:cubicBezTo>
                  <a:cubicBezTo>
                    <a:pt x="1426" y="65"/>
                    <a:pt x="1739" y="88"/>
                    <a:pt x="2055" y="152"/>
                  </a:cubicBezTo>
                  <a:cubicBezTo>
                    <a:pt x="2058" y="155"/>
                    <a:pt x="2062" y="157"/>
                    <a:pt x="2066" y="157"/>
                  </a:cubicBezTo>
                  <a:cubicBezTo>
                    <a:pt x="2079" y="157"/>
                    <a:pt x="2095" y="142"/>
                    <a:pt x="2095" y="132"/>
                  </a:cubicBezTo>
                  <a:cubicBezTo>
                    <a:pt x="2102" y="112"/>
                    <a:pt x="2088" y="86"/>
                    <a:pt x="2068" y="86"/>
                  </a:cubicBezTo>
                  <a:cubicBezTo>
                    <a:pt x="1753" y="22"/>
                    <a:pt x="1440" y="0"/>
                    <a:pt x="1157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9625615" y="296128"/>
              <a:ext cx="41671" cy="104464"/>
            </a:xfrm>
            <a:custGeom>
              <a:rect b="b" l="l" r="r" t="t"/>
              <a:pathLst>
                <a:path extrusionOk="0" h="1291" w="515">
                  <a:moveTo>
                    <a:pt x="38" y="1"/>
                  </a:moveTo>
                  <a:cubicBezTo>
                    <a:pt x="31" y="1"/>
                    <a:pt x="23" y="4"/>
                    <a:pt x="14" y="10"/>
                  </a:cubicBezTo>
                  <a:cubicBezTo>
                    <a:pt x="1" y="17"/>
                    <a:pt x="1" y="30"/>
                    <a:pt x="8" y="50"/>
                  </a:cubicBezTo>
                  <a:cubicBezTo>
                    <a:pt x="394" y="644"/>
                    <a:pt x="448" y="1250"/>
                    <a:pt x="448" y="1257"/>
                  </a:cubicBezTo>
                  <a:cubicBezTo>
                    <a:pt x="448" y="1277"/>
                    <a:pt x="468" y="1290"/>
                    <a:pt x="481" y="1290"/>
                  </a:cubicBezTo>
                  <a:cubicBezTo>
                    <a:pt x="501" y="1284"/>
                    <a:pt x="514" y="1277"/>
                    <a:pt x="514" y="1250"/>
                  </a:cubicBezTo>
                  <a:cubicBezTo>
                    <a:pt x="508" y="1250"/>
                    <a:pt x="448" y="624"/>
                    <a:pt x="61" y="17"/>
                  </a:cubicBezTo>
                  <a:cubicBezTo>
                    <a:pt x="54" y="6"/>
                    <a:pt x="46" y="1"/>
                    <a:pt x="38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>
              <a:off x="9699573" y="179609"/>
              <a:ext cx="31881" cy="144923"/>
            </a:xfrm>
            <a:custGeom>
              <a:rect b="b" l="l" r="r" t="t"/>
              <a:pathLst>
                <a:path extrusionOk="0" h="1791" w="394">
                  <a:moveTo>
                    <a:pt x="41" y="1"/>
                  </a:moveTo>
                  <a:cubicBezTo>
                    <a:pt x="37" y="1"/>
                    <a:pt x="32" y="1"/>
                    <a:pt x="27" y="3"/>
                  </a:cubicBezTo>
                  <a:cubicBezTo>
                    <a:pt x="14" y="10"/>
                    <a:pt x="0" y="30"/>
                    <a:pt x="14" y="43"/>
                  </a:cubicBezTo>
                  <a:cubicBezTo>
                    <a:pt x="261" y="703"/>
                    <a:pt x="321" y="1750"/>
                    <a:pt x="321" y="1757"/>
                  </a:cubicBezTo>
                  <a:cubicBezTo>
                    <a:pt x="321" y="1770"/>
                    <a:pt x="334" y="1790"/>
                    <a:pt x="354" y="1790"/>
                  </a:cubicBezTo>
                  <a:cubicBezTo>
                    <a:pt x="381" y="1790"/>
                    <a:pt x="394" y="1770"/>
                    <a:pt x="381" y="1750"/>
                  </a:cubicBezTo>
                  <a:cubicBezTo>
                    <a:pt x="381" y="1737"/>
                    <a:pt x="321" y="683"/>
                    <a:pt x="67" y="23"/>
                  </a:cubicBezTo>
                  <a:cubicBezTo>
                    <a:pt x="62" y="8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>
              <a:off x="9748122" y="295481"/>
              <a:ext cx="237486" cy="56561"/>
            </a:xfrm>
            <a:custGeom>
              <a:rect b="b" l="l" r="r" t="t"/>
              <a:pathLst>
                <a:path extrusionOk="0" h="699" w="2935">
                  <a:moveTo>
                    <a:pt x="380" y="1"/>
                  </a:moveTo>
                  <a:cubicBezTo>
                    <a:pt x="160" y="1"/>
                    <a:pt x="34" y="18"/>
                    <a:pt x="27" y="18"/>
                  </a:cubicBezTo>
                  <a:cubicBezTo>
                    <a:pt x="14" y="25"/>
                    <a:pt x="1" y="38"/>
                    <a:pt x="1" y="58"/>
                  </a:cubicBezTo>
                  <a:cubicBezTo>
                    <a:pt x="14" y="71"/>
                    <a:pt x="27" y="85"/>
                    <a:pt x="47" y="85"/>
                  </a:cubicBezTo>
                  <a:cubicBezTo>
                    <a:pt x="49" y="81"/>
                    <a:pt x="175" y="61"/>
                    <a:pt x="395" y="61"/>
                  </a:cubicBezTo>
                  <a:cubicBezTo>
                    <a:pt x="875" y="61"/>
                    <a:pt x="1808" y="154"/>
                    <a:pt x="2888" y="698"/>
                  </a:cubicBezTo>
                  <a:lnTo>
                    <a:pt x="2901" y="698"/>
                  </a:lnTo>
                  <a:cubicBezTo>
                    <a:pt x="2921" y="698"/>
                    <a:pt x="2928" y="692"/>
                    <a:pt x="2928" y="685"/>
                  </a:cubicBezTo>
                  <a:cubicBezTo>
                    <a:pt x="2935" y="665"/>
                    <a:pt x="2928" y="652"/>
                    <a:pt x="2908" y="638"/>
                  </a:cubicBezTo>
                  <a:cubicBezTo>
                    <a:pt x="1814" y="86"/>
                    <a:pt x="868" y="1"/>
                    <a:pt x="380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9909469" y="181955"/>
              <a:ext cx="211026" cy="36817"/>
            </a:xfrm>
            <a:custGeom>
              <a:rect b="b" l="l" r="r" t="t"/>
              <a:pathLst>
                <a:path extrusionOk="0" h="455" w="2608">
                  <a:moveTo>
                    <a:pt x="53" y="1"/>
                  </a:moveTo>
                  <a:cubicBezTo>
                    <a:pt x="42" y="1"/>
                    <a:pt x="35" y="1"/>
                    <a:pt x="34" y="1"/>
                  </a:cubicBezTo>
                  <a:cubicBezTo>
                    <a:pt x="21" y="1"/>
                    <a:pt x="1" y="21"/>
                    <a:pt x="1" y="34"/>
                  </a:cubicBezTo>
                  <a:cubicBezTo>
                    <a:pt x="1" y="54"/>
                    <a:pt x="21" y="67"/>
                    <a:pt x="34" y="67"/>
                  </a:cubicBezTo>
                  <a:cubicBezTo>
                    <a:pt x="35" y="67"/>
                    <a:pt x="42" y="67"/>
                    <a:pt x="53" y="67"/>
                  </a:cubicBezTo>
                  <a:cubicBezTo>
                    <a:pt x="222" y="67"/>
                    <a:pt x="1474" y="79"/>
                    <a:pt x="2568" y="454"/>
                  </a:cubicBezTo>
                  <a:lnTo>
                    <a:pt x="2575" y="454"/>
                  </a:lnTo>
                  <a:cubicBezTo>
                    <a:pt x="2595" y="454"/>
                    <a:pt x="2601" y="441"/>
                    <a:pt x="2601" y="428"/>
                  </a:cubicBezTo>
                  <a:cubicBezTo>
                    <a:pt x="2608" y="408"/>
                    <a:pt x="2601" y="394"/>
                    <a:pt x="2588" y="388"/>
                  </a:cubicBezTo>
                  <a:cubicBezTo>
                    <a:pt x="1494" y="12"/>
                    <a:pt x="224" y="1"/>
                    <a:pt x="53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9873866" y="78544"/>
              <a:ext cx="21119" cy="124532"/>
            </a:xfrm>
            <a:custGeom>
              <a:rect b="b" l="l" r="r" t="t"/>
              <a:pathLst>
                <a:path extrusionOk="0" h="1539" w="261">
                  <a:moveTo>
                    <a:pt x="44" y="1"/>
                  </a:moveTo>
                  <a:cubicBezTo>
                    <a:pt x="40" y="1"/>
                    <a:pt x="37" y="2"/>
                    <a:pt x="34" y="5"/>
                  </a:cubicBezTo>
                  <a:cubicBezTo>
                    <a:pt x="14" y="12"/>
                    <a:pt x="0" y="25"/>
                    <a:pt x="7" y="45"/>
                  </a:cubicBezTo>
                  <a:cubicBezTo>
                    <a:pt x="180" y="792"/>
                    <a:pt x="114" y="1492"/>
                    <a:pt x="114" y="1505"/>
                  </a:cubicBezTo>
                  <a:cubicBezTo>
                    <a:pt x="114" y="1519"/>
                    <a:pt x="127" y="1539"/>
                    <a:pt x="147" y="1539"/>
                  </a:cubicBezTo>
                  <a:cubicBezTo>
                    <a:pt x="167" y="1539"/>
                    <a:pt x="174" y="1532"/>
                    <a:pt x="180" y="1512"/>
                  </a:cubicBezTo>
                  <a:cubicBezTo>
                    <a:pt x="194" y="1505"/>
                    <a:pt x="260" y="785"/>
                    <a:pt x="74" y="25"/>
                  </a:cubicBezTo>
                  <a:cubicBezTo>
                    <a:pt x="69" y="15"/>
                    <a:pt x="56" y="1"/>
                    <a:pt x="44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1"/>
            <p:cNvSpPr/>
            <p:nvPr/>
          </p:nvSpPr>
          <p:spPr>
            <a:xfrm>
              <a:off x="10049211" y="104842"/>
              <a:ext cx="122586" cy="10277"/>
            </a:xfrm>
            <a:custGeom>
              <a:rect b="b" l="l" r="r" t="t"/>
              <a:pathLst>
                <a:path extrusionOk="0" h="127" w="1515">
                  <a:moveTo>
                    <a:pt x="34" y="0"/>
                  </a:moveTo>
                  <a:cubicBezTo>
                    <a:pt x="14" y="0"/>
                    <a:pt x="1" y="20"/>
                    <a:pt x="1" y="34"/>
                  </a:cubicBezTo>
                  <a:cubicBezTo>
                    <a:pt x="1" y="54"/>
                    <a:pt x="14" y="67"/>
                    <a:pt x="34" y="67"/>
                  </a:cubicBezTo>
                  <a:cubicBezTo>
                    <a:pt x="41" y="67"/>
                    <a:pt x="968" y="67"/>
                    <a:pt x="1474" y="127"/>
                  </a:cubicBezTo>
                  <a:cubicBezTo>
                    <a:pt x="1494" y="127"/>
                    <a:pt x="1508" y="114"/>
                    <a:pt x="1508" y="94"/>
                  </a:cubicBezTo>
                  <a:cubicBezTo>
                    <a:pt x="1514" y="80"/>
                    <a:pt x="1501" y="60"/>
                    <a:pt x="1481" y="60"/>
                  </a:cubicBezTo>
                  <a:cubicBezTo>
                    <a:pt x="974" y="0"/>
                    <a:pt x="41" y="0"/>
                    <a:pt x="34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10028173" y="37358"/>
              <a:ext cx="11409" cy="85368"/>
            </a:xfrm>
            <a:custGeom>
              <a:rect b="b" l="l" r="r" t="t"/>
              <a:pathLst>
                <a:path extrusionOk="0" h="1055" w="141">
                  <a:moveTo>
                    <a:pt x="27" y="1"/>
                  </a:moveTo>
                  <a:cubicBezTo>
                    <a:pt x="7" y="14"/>
                    <a:pt x="1" y="27"/>
                    <a:pt x="1" y="47"/>
                  </a:cubicBezTo>
                  <a:cubicBezTo>
                    <a:pt x="67" y="401"/>
                    <a:pt x="1" y="1014"/>
                    <a:pt x="1" y="1021"/>
                  </a:cubicBezTo>
                  <a:cubicBezTo>
                    <a:pt x="1" y="1041"/>
                    <a:pt x="7" y="1054"/>
                    <a:pt x="34" y="1054"/>
                  </a:cubicBezTo>
                  <a:cubicBezTo>
                    <a:pt x="54" y="1054"/>
                    <a:pt x="61" y="1041"/>
                    <a:pt x="67" y="1021"/>
                  </a:cubicBezTo>
                  <a:cubicBezTo>
                    <a:pt x="67" y="994"/>
                    <a:pt x="141" y="394"/>
                    <a:pt x="67" y="27"/>
                  </a:cubicBezTo>
                  <a:cubicBezTo>
                    <a:pt x="61" y="14"/>
                    <a:pt x="41" y="1"/>
                    <a:pt x="27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10133931" y="-5609"/>
              <a:ext cx="10357" cy="57613"/>
            </a:xfrm>
            <a:custGeom>
              <a:rect b="b" l="l" r="r" t="t"/>
              <a:pathLst>
                <a:path extrusionOk="0" h="712" w="128">
                  <a:moveTo>
                    <a:pt x="47" y="0"/>
                  </a:moveTo>
                  <a:cubicBezTo>
                    <a:pt x="43" y="0"/>
                    <a:pt x="39" y="2"/>
                    <a:pt x="34" y="5"/>
                  </a:cubicBezTo>
                  <a:cubicBezTo>
                    <a:pt x="21" y="11"/>
                    <a:pt x="1" y="25"/>
                    <a:pt x="14" y="45"/>
                  </a:cubicBezTo>
                  <a:cubicBezTo>
                    <a:pt x="61" y="192"/>
                    <a:pt x="14" y="672"/>
                    <a:pt x="14" y="678"/>
                  </a:cubicBezTo>
                  <a:cubicBezTo>
                    <a:pt x="14" y="692"/>
                    <a:pt x="21" y="712"/>
                    <a:pt x="47" y="712"/>
                  </a:cubicBezTo>
                  <a:cubicBezTo>
                    <a:pt x="61" y="712"/>
                    <a:pt x="81" y="692"/>
                    <a:pt x="81" y="685"/>
                  </a:cubicBezTo>
                  <a:cubicBezTo>
                    <a:pt x="81" y="658"/>
                    <a:pt x="127" y="185"/>
                    <a:pt x="81" y="25"/>
                  </a:cubicBezTo>
                  <a:cubicBezTo>
                    <a:pt x="70" y="15"/>
                    <a:pt x="60" y="0"/>
                    <a:pt x="47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10160957" y="23359"/>
              <a:ext cx="38354" cy="9225"/>
            </a:xfrm>
            <a:custGeom>
              <a:rect b="b" l="l" r="r" t="t"/>
              <a:pathLst>
                <a:path extrusionOk="0" h="114" w="474">
                  <a:moveTo>
                    <a:pt x="65" y="0"/>
                  </a:moveTo>
                  <a:cubicBezTo>
                    <a:pt x="47" y="0"/>
                    <a:pt x="36" y="0"/>
                    <a:pt x="33" y="0"/>
                  </a:cubicBezTo>
                  <a:cubicBezTo>
                    <a:pt x="20" y="0"/>
                    <a:pt x="0" y="20"/>
                    <a:pt x="0" y="34"/>
                  </a:cubicBezTo>
                  <a:cubicBezTo>
                    <a:pt x="0" y="54"/>
                    <a:pt x="20" y="67"/>
                    <a:pt x="33" y="67"/>
                  </a:cubicBezTo>
                  <a:cubicBezTo>
                    <a:pt x="120" y="67"/>
                    <a:pt x="333" y="67"/>
                    <a:pt x="420" y="114"/>
                  </a:cubicBezTo>
                  <a:lnTo>
                    <a:pt x="433" y="114"/>
                  </a:lnTo>
                  <a:cubicBezTo>
                    <a:pt x="453" y="114"/>
                    <a:pt x="460" y="114"/>
                    <a:pt x="467" y="94"/>
                  </a:cubicBezTo>
                  <a:cubicBezTo>
                    <a:pt x="473" y="74"/>
                    <a:pt x="467" y="60"/>
                    <a:pt x="453" y="54"/>
                  </a:cubicBezTo>
                  <a:cubicBezTo>
                    <a:pt x="355" y="4"/>
                    <a:pt x="145" y="0"/>
                    <a:pt x="65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9790199" y="-27618"/>
              <a:ext cx="419382" cy="158598"/>
            </a:xfrm>
            <a:custGeom>
              <a:rect b="b" l="l" r="r" t="t"/>
              <a:pathLst>
                <a:path extrusionOk="0" h="1960" w="5183">
                  <a:moveTo>
                    <a:pt x="5020" y="1"/>
                  </a:moveTo>
                  <a:cubicBezTo>
                    <a:pt x="5005" y="1"/>
                    <a:pt x="4990" y="4"/>
                    <a:pt x="4975" y="10"/>
                  </a:cubicBezTo>
                  <a:cubicBezTo>
                    <a:pt x="4709" y="30"/>
                    <a:pt x="4442" y="97"/>
                    <a:pt x="4175" y="157"/>
                  </a:cubicBezTo>
                  <a:cubicBezTo>
                    <a:pt x="4063" y="182"/>
                    <a:pt x="3939" y="224"/>
                    <a:pt x="3831" y="224"/>
                  </a:cubicBezTo>
                  <a:cubicBezTo>
                    <a:pt x="3823" y="224"/>
                    <a:pt x="3816" y="224"/>
                    <a:pt x="3808" y="223"/>
                  </a:cubicBezTo>
                  <a:cubicBezTo>
                    <a:pt x="3675" y="217"/>
                    <a:pt x="3542" y="183"/>
                    <a:pt x="3408" y="163"/>
                  </a:cubicBezTo>
                  <a:cubicBezTo>
                    <a:pt x="3373" y="160"/>
                    <a:pt x="3339" y="158"/>
                    <a:pt x="3306" y="158"/>
                  </a:cubicBezTo>
                  <a:cubicBezTo>
                    <a:pt x="3110" y="158"/>
                    <a:pt x="2955" y="225"/>
                    <a:pt x="2795" y="357"/>
                  </a:cubicBezTo>
                  <a:cubicBezTo>
                    <a:pt x="2601" y="504"/>
                    <a:pt x="2381" y="604"/>
                    <a:pt x="2141" y="630"/>
                  </a:cubicBezTo>
                  <a:cubicBezTo>
                    <a:pt x="2082" y="637"/>
                    <a:pt x="2023" y="640"/>
                    <a:pt x="1965" y="640"/>
                  </a:cubicBezTo>
                  <a:cubicBezTo>
                    <a:pt x="1833" y="640"/>
                    <a:pt x="1702" y="627"/>
                    <a:pt x="1570" y="627"/>
                  </a:cubicBezTo>
                  <a:cubicBezTo>
                    <a:pt x="1536" y="627"/>
                    <a:pt x="1502" y="628"/>
                    <a:pt x="1468" y="630"/>
                  </a:cubicBezTo>
                  <a:cubicBezTo>
                    <a:pt x="1261" y="650"/>
                    <a:pt x="1061" y="730"/>
                    <a:pt x="874" y="837"/>
                  </a:cubicBezTo>
                  <a:cubicBezTo>
                    <a:pt x="608" y="1004"/>
                    <a:pt x="414" y="1264"/>
                    <a:pt x="201" y="1490"/>
                  </a:cubicBezTo>
                  <a:cubicBezTo>
                    <a:pt x="161" y="1537"/>
                    <a:pt x="107" y="1584"/>
                    <a:pt x="74" y="1637"/>
                  </a:cubicBezTo>
                  <a:cubicBezTo>
                    <a:pt x="27" y="1724"/>
                    <a:pt x="1" y="1857"/>
                    <a:pt x="81" y="1924"/>
                  </a:cubicBezTo>
                  <a:cubicBezTo>
                    <a:pt x="117" y="1950"/>
                    <a:pt x="153" y="1960"/>
                    <a:pt x="196" y="1960"/>
                  </a:cubicBezTo>
                  <a:cubicBezTo>
                    <a:pt x="208" y="1960"/>
                    <a:pt x="221" y="1959"/>
                    <a:pt x="234" y="1957"/>
                  </a:cubicBezTo>
                  <a:cubicBezTo>
                    <a:pt x="534" y="1937"/>
                    <a:pt x="841" y="1911"/>
                    <a:pt x="1134" y="1831"/>
                  </a:cubicBezTo>
                  <a:cubicBezTo>
                    <a:pt x="1348" y="1784"/>
                    <a:pt x="1555" y="1704"/>
                    <a:pt x="1755" y="1604"/>
                  </a:cubicBezTo>
                  <a:cubicBezTo>
                    <a:pt x="1941" y="1517"/>
                    <a:pt x="2108" y="1364"/>
                    <a:pt x="2315" y="1317"/>
                  </a:cubicBezTo>
                  <a:cubicBezTo>
                    <a:pt x="2448" y="1284"/>
                    <a:pt x="2581" y="1257"/>
                    <a:pt x="2702" y="1190"/>
                  </a:cubicBezTo>
                  <a:cubicBezTo>
                    <a:pt x="2782" y="1137"/>
                    <a:pt x="2868" y="1064"/>
                    <a:pt x="2962" y="1037"/>
                  </a:cubicBezTo>
                  <a:cubicBezTo>
                    <a:pt x="3007" y="1022"/>
                    <a:pt x="3054" y="1018"/>
                    <a:pt x="3102" y="1018"/>
                  </a:cubicBezTo>
                  <a:cubicBezTo>
                    <a:pt x="3159" y="1018"/>
                    <a:pt x="3217" y="1024"/>
                    <a:pt x="3275" y="1024"/>
                  </a:cubicBezTo>
                  <a:cubicBezTo>
                    <a:pt x="3308" y="1025"/>
                    <a:pt x="3342" y="1025"/>
                    <a:pt x="3375" y="1025"/>
                  </a:cubicBezTo>
                  <a:cubicBezTo>
                    <a:pt x="3561" y="1025"/>
                    <a:pt x="3741" y="1003"/>
                    <a:pt x="3889" y="890"/>
                  </a:cubicBezTo>
                  <a:cubicBezTo>
                    <a:pt x="3982" y="824"/>
                    <a:pt x="4009" y="724"/>
                    <a:pt x="4082" y="637"/>
                  </a:cubicBezTo>
                  <a:cubicBezTo>
                    <a:pt x="4215" y="490"/>
                    <a:pt x="4369" y="484"/>
                    <a:pt x="4549" y="437"/>
                  </a:cubicBezTo>
                  <a:cubicBezTo>
                    <a:pt x="4682" y="404"/>
                    <a:pt x="4802" y="350"/>
                    <a:pt x="4909" y="263"/>
                  </a:cubicBezTo>
                  <a:cubicBezTo>
                    <a:pt x="4969" y="230"/>
                    <a:pt x="5182" y="77"/>
                    <a:pt x="5075" y="17"/>
                  </a:cubicBezTo>
                  <a:cubicBezTo>
                    <a:pt x="5057" y="6"/>
                    <a:pt x="5039" y="1"/>
                    <a:pt x="50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9788580" y="-26324"/>
              <a:ext cx="421001" cy="157304"/>
            </a:xfrm>
            <a:custGeom>
              <a:rect b="b" l="l" r="r" t="t"/>
              <a:pathLst>
                <a:path extrusionOk="0" h="1944" w="5203">
                  <a:moveTo>
                    <a:pt x="5095" y="1"/>
                  </a:moveTo>
                  <a:lnTo>
                    <a:pt x="5095" y="1"/>
                  </a:lnTo>
                  <a:cubicBezTo>
                    <a:pt x="5089" y="301"/>
                    <a:pt x="4155" y="367"/>
                    <a:pt x="3995" y="441"/>
                  </a:cubicBezTo>
                  <a:cubicBezTo>
                    <a:pt x="3728" y="568"/>
                    <a:pt x="3608" y="734"/>
                    <a:pt x="3288" y="748"/>
                  </a:cubicBezTo>
                  <a:cubicBezTo>
                    <a:pt x="3128" y="754"/>
                    <a:pt x="2988" y="754"/>
                    <a:pt x="2835" y="808"/>
                  </a:cubicBezTo>
                  <a:cubicBezTo>
                    <a:pt x="2655" y="874"/>
                    <a:pt x="2495" y="1001"/>
                    <a:pt x="2301" y="1061"/>
                  </a:cubicBezTo>
                  <a:cubicBezTo>
                    <a:pt x="2061" y="1121"/>
                    <a:pt x="1821" y="1114"/>
                    <a:pt x="1595" y="1234"/>
                  </a:cubicBezTo>
                  <a:cubicBezTo>
                    <a:pt x="1421" y="1314"/>
                    <a:pt x="1241" y="1401"/>
                    <a:pt x="1061" y="1474"/>
                  </a:cubicBezTo>
                  <a:cubicBezTo>
                    <a:pt x="930" y="1527"/>
                    <a:pt x="798" y="1571"/>
                    <a:pt x="653" y="1571"/>
                  </a:cubicBezTo>
                  <a:cubicBezTo>
                    <a:pt x="615" y="1571"/>
                    <a:pt x="575" y="1568"/>
                    <a:pt x="534" y="1561"/>
                  </a:cubicBezTo>
                  <a:cubicBezTo>
                    <a:pt x="448" y="1541"/>
                    <a:pt x="348" y="1501"/>
                    <a:pt x="348" y="1394"/>
                  </a:cubicBezTo>
                  <a:cubicBezTo>
                    <a:pt x="348" y="1354"/>
                    <a:pt x="354" y="1334"/>
                    <a:pt x="361" y="1308"/>
                  </a:cubicBezTo>
                  <a:lnTo>
                    <a:pt x="361" y="1308"/>
                  </a:lnTo>
                  <a:cubicBezTo>
                    <a:pt x="314" y="1368"/>
                    <a:pt x="261" y="1428"/>
                    <a:pt x="201" y="1474"/>
                  </a:cubicBezTo>
                  <a:cubicBezTo>
                    <a:pt x="161" y="1521"/>
                    <a:pt x="114" y="1568"/>
                    <a:pt x="81" y="1621"/>
                  </a:cubicBezTo>
                  <a:cubicBezTo>
                    <a:pt x="27" y="1708"/>
                    <a:pt x="1" y="1841"/>
                    <a:pt x="87" y="1908"/>
                  </a:cubicBezTo>
                  <a:cubicBezTo>
                    <a:pt x="119" y="1934"/>
                    <a:pt x="158" y="1944"/>
                    <a:pt x="198" y="1944"/>
                  </a:cubicBezTo>
                  <a:cubicBezTo>
                    <a:pt x="210" y="1944"/>
                    <a:pt x="222" y="1943"/>
                    <a:pt x="234" y="1941"/>
                  </a:cubicBezTo>
                  <a:cubicBezTo>
                    <a:pt x="534" y="1928"/>
                    <a:pt x="848" y="1895"/>
                    <a:pt x="1134" y="1815"/>
                  </a:cubicBezTo>
                  <a:cubicBezTo>
                    <a:pt x="1354" y="1768"/>
                    <a:pt x="1561" y="1695"/>
                    <a:pt x="1761" y="1594"/>
                  </a:cubicBezTo>
                  <a:cubicBezTo>
                    <a:pt x="1948" y="1501"/>
                    <a:pt x="2115" y="1348"/>
                    <a:pt x="2321" y="1301"/>
                  </a:cubicBezTo>
                  <a:cubicBezTo>
                    <a:pt x="2455" y="1268"/>
                    <a:pt x="2588" y="1241"/>
                    <a:pt x="2702" y="1174"/>
                  </a:cubicBezTo>
                  <a:cubicBezTo>
                    <a:pt x="2788" y="1128"/>
                    <a:pt x="2868" y="1048"/>
                    <a:pt x="2962" y="1028"/>
                  </a:cubicBezTo>
                  <a:cubicBezTo>
                    <a:pt x="3017" y="1009"/>
                    <a:pt x="3075" y="1005"/>
                    <a:pt x="3134" y="1005"/>
                  </a:cubicBezTo>
                  <a:cubicBezTo>
                    <a:pt x="3182" y="1005"/>
                    <a:pt x="3231" y="1008"/>
                    <a:pt x="3282" y="1008"/>
                  </a:cubicBezTo>
                  <a:cubicBezTo>
                    <a:pt x="3314" y="1009"/>
                    <a:pt x="3347" y="1009"/>
                    <a:pt x="3380" y="1009"/>
                  </a:cubicBezTo>
                  <a:cubicBezTo>
                    <a:pt x="3563" y="1009"/>
                    <a:pt x="3748" y="987"/>
                    <a:pt x="3895" y="874"/>
                  </a:cubicBezTo>
                  <a:cubicBezTo>
                    <a:pt x="3989" y="808"/>
                    <a:pt x="4015" y="708"/>
                    <a:pt x="4089" y="628"/>
                  </a:cubicBezTo>
                  <a:cubicBezTo>
                    <a:pt x="4222" y="474"/>
                    <a:pt x="4369" y="468"/>
                    <a:pt x="4555" y="428"/>
                  </a:cubicBezTo>
                  <a:cubicBezTo>
                    <a:pt x="4689" y="394"/>
                    <a:pt x="4802" y="334"/>
                    <a:pt x="4915" y="247"/>
                  </a:cubicBezTo>
                  <a:cubicBezTo>
                    <a:pt x="4989" y="214"/>
                    <a:pt x="5202" y="61"/>
                    <a:pt x="5095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9888431" y="240458"/>
              <a:ext cx="195976" cy="139340"/>
            </a:xfrm>
            <a:custGeom>
              <a:rect b="b" l="l" r="r" t="t"/>
              <a:pathLst>
                <a:path extrusionOk="0" h="1722" w="2422">
                  <a:moveTo>
                    <a:pt x="2126" y="0"/>
                  </a:moveTo>
                  <a:cubicBezTo>
                    <a:pt x="1980" y="0"/>
                    <a:pt x="1809" y="74"/>
                    <a:pt x="1701" y="145"/>
                  </a:cubicBezTo>
                  <a:cubicBezTo>
                    <a:pt x="1528" y="265"/>
                    <a:pt x="1421" y="431"/>
                    <a:pt x="1187" y="451"/>
                  </a:cubicBezTo>
                  <a:cubicBezTo>
                    <a:pt x="1067" y="471"/>
                    <a:pt x="961" y="451"/>
                    <a:pt x="841" y="511"/>
                  </a:cubicBezTo>
                  <a:cubicBezTo>
                    <a:pt x="734" y="565"/>
                    <a:pt x="674" y="638"/>
                    <a:pt x="621" y="738"/>
                  </a:cubicBezTo>
                  <a:cubicBezTo>
                    <a:pt x="574" y="805"/>
                    <a:pt x="541" y="905"/>
                    <a:pt x="507" y="972"/>
                  </a:cubicBezTo>
                  <a:cubicBezTo>
                    <a:pt x="427" y="1132"/>
                    <a:pt x="334" y="1138"/>
                    <a:pt x="207" y="1245"/>
                  </a:cubicBezTo>
                  <a:cubicBezTo>
                    <a:pt x="87" y="1345"/>
                    <a:pt x="0" y="1465"/>
                    <a:pt x="107" y="1612"/>
                  </a:cubicBezTo>
                  <a:cubicBezTo>
                    <a:pt x="167" y="1692"/>
                    <a:pt x="247" y="1722"/>
                    <a:pt x="331" y="1722"/>
                  </a:cubicBezTo>
                  <a:cubicBezTo>
                    <a:pt x="414" y="1722"/>
                    <a:pt x="501" y="1692"/>
                    <a:pt x="574" y="1652"/>
                  </a:cubicBezTo>
                  <a:cubicBezTo>
                    <a:pt x="707" y="1585"/>
                    <a:pt x="861" y="1545"/>
                    <a:pt x="994" y="1478"/>
                  </a:cubicBezTo>
                  <a:cubicBezTo>
                    <a:pt x="1134" y="1412"/>
                    <a:pt x="1274" y="1338"/>
                    <a:pt x="1408" y="1252"/>
                  </a:cubicBezTo>
                  <a:cubicBezTo>
                    <a:pt x="1601" y="1145"/>
                    <a:pt x="1788" y="1018"/>
                    <a:pt x="1961" y="885"/>
                  </a:cubicBezTo>
                  <a:cubicBezTo>
                    <a:pt x="2161" y="738"/>
                    <a:pt x="2421" y="518"/>
                    <a:pt x="2388" y="238"/>
                  </a:cubicBezTo>
                  <a:cubicBezTo>
                    <a:pt x="2381" y="145"/>
                    <a:pt x="2348" y="85"/>
                    <a:pt x="2288" y="45"/>
                  </a:cubicBezTo>
                  <a:cubicBezTo>
                    <a:pt x="2243" y="13"/>
                    <a:pt x="2186" y="0"/>
                    <a:pt x="21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9888431" y="241348"/>
              <a:ext cx="195976" cy="139097"/>
            </a:xfrm>
            <a:custGeom>
              <a:rect b="b" l="l" r="r" t="t"/>
              <a:pathLst>
                <a:path extrusionOk="0" h="1719" w="2422">
                  <a:moveTo>
                    <a:pt x="2214" y="0"/>
                  </a:moveTo>
                  <a:lnTo>
                    <a:pt x="2214" y="0"/>
                  </a:lnTo>
                  <a:cubicBezTo>
                    <a:pt x="2234" y="14"/>
                    <a:pt x="2254" y="34"/>
                    <a:pt x="2268" y="60"/>
                  </a:cubicBezTo>
                  <a:cubicBezTo>
                    <a:pt x="2394" y="200"/>
                    <a:pt x="2301" y="394"/>
                    <a:pt x="2181" y="507"/>
                  </a:cubicBezTo>
                  <a:cubicBezTo>
                    <a:pt x="2048" y="634"/>
                    <a:pt x="1861" y="727"/>
                    <a:pt x="1688" y="760"/>
                  </a:cubicBezTo>
                  <a:cubicBezTo>
                    <a:pt x="1514" y="794"/>
                    <a:pt x="1327" y="780"/>
                    <a:pt x="1147" y="820"/>
                  </a:cubicBezTo>
                  <a:cubicBezTo>
                    <a:pt x="1034" y="834"/>
                    <a:pt x="927" y="894"/>
                    <a:pt x="867" y="994"/>
                  </a:cubicBezTo>
                  <a:cubicBezTo>
                    <a:pt x="801" y="1094"/>
                    <a:pt x="787" y="1221"/>
                    <a:pt x="721" y="1307"/>
                  </a:cubicBezTo>
                  <a:cubicBezTo>
                    <a:pt x="658" y="1393"/>
                    <a:pt x="504" y="1483"/>
                    <a:pt x="381" y="1483"/>
                  </a:cubicBezTo>
                  <a:cubicBezTo>
                    <a:pt x="360" y="1483"/>
                    <a:pt x="339" y="1480"/>
                    <a:pt x="321" y="1474"/>
                  </a:cubicBezTo>
                  <a:cubicBezTo>
                    <a:pt x="214" y="1434"/>
                    <a:pt x="201" y="1294"/>
                    <a:pt x="261" y="1207"/>
                  </a:cubicBezTo>
                  <a:lnTo>
                    <a:pt x="261" y="1207"/>
                  </a:lnTo>
                  <a:cubicBezTo>
                    <a:pt x="247" y="1214"/>
                    <a:pt x="227" y="1234"/>
                    <a:pt x="214" y="1241"/>
                  </a:cubicBezTo>
                  <a:cubicBezTo>
                    <a:pt x="87" y="1341"/>
                    <a:pt x="0" y="1461"/>
                    <a:pt x="114" y="1607"/>
                  </a:cubicBezTo>
                  <a:cubicBezTo>
                    <a:pt x="171" y="1689"/>
                    <a:pt x="251" y="1718"/>
                    <a:pt x="336" y="1718"/>
                  </a:cubicBezTo>
                  <a:cubicBezTo>
                    <a:pt x="418" y="1718"/>
                    <a:pt x="505" y="1690"/>
                    <a:pt x="581" y="1654"/>
                  </a:cubicBezTo>
                  <a:cubicBezTo>
                    <a:pt x="714" y="1587"/>
                    <a:pt x="861" y="1541"/>
                    <a:pt x="994" y="1474"/>
                  </a:cubicBezTo>
                  <a:cubicBezTo>
                    <a:pt x="1134" y="1407"/>
                    <a:pt x="1281" y="1334"/>
                    <a:pt x="1414" y="1254"/>
                  </a:cubicBezTo>
                  <a:cubicBezTo>
                    <a:pt x="1601" y="1141"/>
                    <a:pt x="1788" y="1021"/>
                    <a:pt x="1961" y="887"/>
                  </a:cubicBezTo>
                  <a:cubicBezTo>
                    <a:pt x="2161" y="734"/>
                    <a:pt x="2421" y="520"/>
                    <a:pt x="2394" y="234"/>
                  </a:cubicBezTo>
                  <a:cubicBezTo>
                    <a:pt x="2388" y="134"/>
                    <a:pt x="2348" y="67"/>
                    <a:pt x="2294" y="34"/>
                  </a:cubicBezTo>
                  <a:cubicBezTo>
                    <a:pt x="2268" y="14"/>
                    <a:pt x="2248" y="7"/>
                    <a:pt x="2214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>
              <a:off x="9579817" y="347105"/>
              <a:ext cx="751134" cy="272206"/>
            </a:xfrm>
            <a:custGeom>
              <a:rect b="b" l="l" r="r" t="t"/>
              <a:pathLst>
                <a:path extrusionOk="0" h="3364" w="9283">
                  <a:moveTo>
                    <a:pt x="1" y="2721"/>
                  </a:moveTo>
                  <a:cubicBezTo>
                    <a:pt x="1" y="2721"/>
                    <a:pt x="0" y="2721"/>
                    <a:pt x="0" y="2721"/>
                  </a:cubicBezTo>
                  <a:cubicBezTo>
                    <a:pt x="0" y="2721"/>
                    <a:pt x="1" y="2721"/>
                    <a:pt x="1" y="2721"/>
                  </a:cubicBezTo>
                  <a:close/>
                  <a:moveTo>
                    <a:pt x="4330" y="1"/>
                  </a:moveTo>
                  <a:cubicBezTo>
                    <a:pt x="3711" y="1"/>
                    <a:pt x="3103" y="152"/>
                    <a:pt x="2547" y="420"/>
                  </a:cubicBezTo>
                  <a:cubicBezTo>
                    <a:pt x="2021" y="680"/>
                    <a:pt x="1541" y="1027"/>
                    <a:pt x="1100" y="1414"/>
                  </a:cubicBezTo>
                  <a:cubicBezTo>
                    <a:pt x="887" y="1587"/>
                    <a:pt x="687" y="1767"/>
                    <a:pt x="514" y="1974"/>
                  </a:cubicBezTo>
                  <a:cubicBezTo>
                    <a:pt x="414" y="2101"/>
                    <a:pt x="320" y="2228"/>
                    <a:pt x="233" y="2354"/>
                  </a:cubicBezTo>
                  <a:cubicBezTo>
                    <a:pt x="200" y="2394"/>
                    <a:pt x="43" y="2715"/>
                    <a:pt x="1" y="2721"/>
                  </a:cubicBezTo>
                  <a:lnTo>
                    <a:pt x="1" y="2721"/>
                  </a:lnTo>
                  <a:cubicBezTo>
                    <a:pt x="141" y="2711"/>
                    <a:pt x="281" y="2706"/>
                    <a:pt x="419" y="2706"/>
                  </a:cubicBezTo>
                  <a:cubicBezTo>
                    <a:pt x="1963" y="2706"/>
                    <a:pt x="3420" y="3300"/>
                    <a:pt x="4968" y="3361"/>
                  </a:cubicBezTo>
                  <a:cubicBezTo>
                    <a:pt x="5015" y="3363"/>
                    <a:pt x="5061" y="3363"/>
                    <a:pt x="5108" y="3363"/>
                  </a:cubicBezTo>
                  <a:cubicBezTo>
                    <a:pt x="6329" y="3363"/>
                    <a:pt x="7385" y="2860"/>
                    <a:pt x="8342" y="2121"/>
                  </a:cubicBezTo>
                  <a:cubicBezTo>
                    <a:pt x="8549" y="1954"/>
                    <a:pt x="8749" y="1787"/>
                    <a:pt x="8943" y="1614"/>
                  </a:cubicBezTo>
                  <a:cubicBezTo>
                    <a:pt x="8949" y="1601"/>
                    <a:pt x="8963" y="1601"/>
                    <a:pt x="8969" y="1594"/>
                  </a:cubicBezTo>
                  <a:cubicBezTo>
                    <a:pt x="9016" y="1541"/>
                    <a:pt x="9283" y="1367"/>
                    <a:pt x="9269" y="1287"/>
                  </a:cubicBezTo>
                  <a:cubicBezTo>
                    <a:pt x="9223" y="1094"/>
                    <a:pt x="8402" y="1001"/>
                    <a:pt x="8256" y="974"/>
                  </a:cubicBezTo>
                  <a:cubicBezTo>
                    <a:pt x="7575" y="861"/>
                    <a:pt x="6902" y="700"/>
                    <a:pt x="6248" y="460"/>
                  </a:cubicBezTo>
                  <a:cubicBezTo>
                    <a:pt x="5702" y="254"/>
                    <a:pt x="5141" y="40"/>
                    <a:pt x="4548" y="7"/>
                  </a:cubicBezTo>
                  <a:cubicBezTo>
                    <a:pt x="4475" y="3"/>
                    <a:pt x="4403" y="1"/>
                    <a:pt x="4330" y="1"/>
                  </a:cubicBezTo>
                  <a:close/>
                </a:path>
              </a:pathLst>
            </a:custGeom>
            <a:solidFill>
              <a:srgbClr val="006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9580302" y="450678"/>
              <a:ext cx="750648" cy="168632"/>
            </a:xfrm>
            <a:custGeom>
              <a:rect b="b" l="l" r="r" t="t"/>
              <a:pathLst>
                <a:path extrusionOk="0" h="2084" w="9277">
                  <a:moveTo>
                    <a:pt x="9263" y="1"/>
                  </a:moveTo>
                  <a:lnTo>
                    <a:pt x="9263" y="1"/>
                  </a:lnTo>
                  <a:cubicBezTo>
                    <a:pt x="8649" y="193"/>
                    <a:pt x="8079" y="253"/>
                    <a:pt x="7506" y="253"/>
                  </a:cubicBezTo>
                  <a:cubicBezTo>
                    <a:pt x="6576" y="253"/>
                    <a:pt x="5637" y="96"/>
                    <a:pt x="4484" y="96"/>
                  </a:cubicBezTo>
                  <a:cubicBezTo>
                    <a:pt x="4378" y="96"/>
                    <a:pt x="4271" y="98"/>
                    <a:pt x="4162" y="101"/>
                  </a:cubicBezTo>
                  <a:cubicBezTo>
                    <a:pt x="2028" y="147"/>
                    <a:pt x="161" y="1348"/>
                    <a:pt x="7" y="1434"/>
                  </a:cubicBezTo>
                  <a:lnTo>
                    <a:pt x="1" y="1441"/>
                  </a:lnTo>
                  <a:cubicBezTo>
                    <a:pt x="141" y="1431"/>
                    <a:pt x="281" y="1426"/>
                    <a:pt x="420" y="1426"/>
                  </a:cubicBezTo>
                  <a:cubicBezTo>
                    <a:pt x="1964" y="1426"/>
                    <a:pt x="3427" y="2020"/>
                    <a:pt x="4969" y="2081"/>
                  </a:cubicBezTo>
                  <a:cubicBezTo>
                    <a:pt x="5015" y="2083"/>
                    <a:pt x="5062" y="2083"/>
                    <a:pt x="5108" y="2083"/>
                  </a:cubicBezTo>
                  <a:cubicBezTo>
                    <a:pt x="6323" y="2083"/>
                    <a:pt x="7379" y="1580"/>
                    <a:pt x="8336" y="841"/>
                  </a:cubicBezTo>
                  <a:cubicBezTo>
                    <a:pt x="8543" y="681"/>
                    <a:pt x="8743" y="514"/>
                    <a:pt x="8937" y="334"/>
                  </a:cubicBezTo>
                  <a:lnTo>
                    <a:pt x="8963" y="307"/>
                  </a:lnTo>
                  <a:cubicBezTo>
                    <a:pt x="9023" y="254"/>
                    <a:pt x="9277" y="81"/>
                    <a:pt x="9263" y="1"/>
                  </a:cubicBezTo>
                  <a:close/>
                </a:path>
              </a:pathLst>
            </a:custGeom>
            <a:solidFill>
              <a:srgbClr val="0057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>
              <a:off x="9580302" y="451245"/>
              <a:ext cx="750648" cy="121457"/>
            </a:xfrm>
            <a:custGeom>
              <a:rect b="b" l="l" r="r" t="t"/>
              <a:pathLst>
                <a:path extrusionOk="0" h="1501" w="9277">
                  <a:moveTo>
                    <a:pt x="9263" y="0"/>
                  </a:moveTo>
                  <a:lnTo>
                    <a:pt x="9263" y="0"/>
                  </a:lnTo>
                  <a:cubicBezTo>
                    <a:pt x="8649" y="193"/>
                    <a:pt x="8079" y="253"/>
                    <a:pt x="7506" y="253"/>
                  </a:cubicBezTo>
                  <a:cubicBezTo>
                    <a:pt x="6576" y="253"/>
                    <a:pt x="5637" y="96"/>
                    <a:pt x="4484" y="96"/>
                  </a:cubicBezTo>
                  <a:cubicBezTo>
                    <a:pt x="4378" y="96"/>
                    <a:pt x="4271" y="97"/>
                    <a:pt x="4162" y="100"/>
                  </a:cubicBezTo>
                  <a:cubicBezTo>
                    <a:pt x="2028" y="147"/>
                    <a:pt x="161" y="1347"/>
                    <a:pt x="7" y="1434"/>
                  </a:cubicBezTo>
                  <a:lnTo>
                    <a:pt x="1" y="1441"/>
                  </a:lnTo>
                  <a:cubicBezTo>
                    <a:pt x="141" y="1431"/>
                    <a:pt x="281" y="1426"/>
                    <a:pt x="420" y="1426"/>
                  </a:cubicBezTo>
                  <a:cubicBezTo>
                    <a:pt x="757" y="1426"/>
                    <a:pt x="1091" y="1453"/>
                    <a:pt x="1421" y="1501"/>
                  </a:cubicBezTo>
                  <a:cubicBezTo>
                    <a:pt x="1968" y="1061"/>
                    <a:pt x="2601" y="680"/>
                    <a:pt x="3295" y="527"/>
                  </a:cubicBezTo>
                  <a:cubicBezTo>
                    <a:pt x="3904" y="382"/>
                    <a:pt x="5103" y="298"/>
                    <a:pt x="5894" y="298"/>
                  </a:cubicBezTo>
                  <a:cubicBezTo>
                    <a:pt x="5977" y="298"/>
                    <a:pt x="6056" y="298"/>
                    <a:pt x="6129" y="300"/>
                  </a:cubicBezTo>
                  <a:cubicBezTo>
                    <a:pt x="7129" y="314"/>
                    <a:pt x="8336" y="467"/>
                    <a:pt x="8670" y="567"/>
                  </a:cubicBezTo>
                  <a:cubicBezTo>
                    <a:pt x="8763" y="494"/>
                    <a:pt x="8856" y="407"/>
                    <a:pt x="8937" y="334"/>
                  </a:cubicBezTo>
                  <a:lnTo>
                    <a:pt x="8963" y="307"/>
                  </a:lnTo>
                  <a:cubicBezTo>
                    <a:pt x="9023" y="260"/>
                    <a:pt x="9277" y="80"/>
                    <a:pt x="9263" y="0"/>
                  </a:cubicBezTo>
                  <a:close/>
                </a:path>
              </a:pathLst>
            </a:custGeom>
            <a:solidFill>
              <a:srgbClr val="0049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9577632" y="448332"/>
              <a:ext cx="755503" cy="121133"/>
            </a:xfrm>
            <a:custGeom>
              <a:rect b="b" l="l" r="r" t="t"/>
              <a:pathLst>
                <a:path extrusionOk="0" h="1497" w="9337">
                  <a:moveTo>
                    <a:pt x="9308" y="0"/>
                  </a:moveTo>
                  <a:cubicBezTo>
                    <a:pt x="9304" y="0"/>
                    <a:pt x="9300" y="1"/>
                    <a:pt x="9296" y="3"/>
                  </a:cubicBezTo>
                  <a:cubicBezTo>
                    <a:pt x="8680" y="191"/>
                    <a:pt x="8113" y="250"/>
                    <a:pt x="7541" y="250"/>
                  </a:cubicBezTo>
                  <a:cubicBezTo>
                    <a:pt x="7097" y="250"/>
                    <a:pt x="6650" y="214"/>
                    <a:pt x="6175" y="176"/>
                  </a:cubicBezTo>
                  <a:cubicBezTo>
                    <a:pt x="5659" y="137"/>
                    <a:pt x="5122" y="92"/>
                    <a:pt x="4522" y="92"/>
                  </a:cubicBezTo>
                  <a:cubicBezTo>
                    <a:pt x="4417" y="92"/>
                    <a:pt x="4310" y="93"/>
                    <a:pt x="4202" y="96"/>
                  </a:cubicBezTo>
                  <a:cubicBezTo>
                    <a:pt x="2368" y="136"/>
                    <a:pt x="701" y="1030"/>
                    <a:pt x="67" y="1410"/>
                  </a:cubicBezTo>
                  <a:cubicBezTo>
                    <a:pt x="54" y="1430"/>
                    <a:pt x="34" y="1430"/>
                    <a:pt x="27" y="1437"/>
                  </a:cubicBezTo>
                  <a:lnTo>
                    <a:pt x="20" y="1437"/>
                  </a:lnTo>
                  <a:cubicBezTo>
                    <a:pt x="7" y="1443"/>
                    <a:pt x="0" y="1450"/>
                    <a:pt x="0" y="1470"/>
                  </a:cubicBezTo>
                  <a:cubicBezTo>
                    <a:pt x="0" y="1477"/>
                    <a:pt x="7" y="1483"/>
                    <a:pt x="20" y="1497"/>
                  </a:cubicBezTo>
                  <a:lnTo>
                    <a:pt x="40" y="1497"/>
                  </a:lnTo>
                  <a:cubicBezTo>
                    <a:pt x="60" y="1497"/>
                    <a:pt x="67" y="1483"/>
                    <a:pt x="67" y="1483"/>
                  </a:cubicBezTo>
                  <a:cubicBezTo>
                    <a:pt x="74" y="1477"/>
                    <a:pt x="94" y="1470"/>
                    <a:pt x="107" y="1463"/>
                  </a:cubicBezTo>
                  <a:cubicBezTo>
                    <a:pt x="734" y="1077"/>
                    <a:pt x="2394" y="196"/>
                    <a:pt x="4208" y="150"/>
                  </a:cubicBezTo>
                  <a:cubicBezTo>
                    <a:pt x="4293" y="148"/>
                    <a:pt x="4377" y="147"/>
                    <a:pt x="4460" y="147"/>
                  </a:cubicBezTo>
                  <a:cubicBezTo>
                    <a:pt x="5083" y="147"/>
                    <a:pt x="5640" y="189"/>
                    <a:pt x="6175" y="236"/>
                  </a:cubicBezTo>
                  <a:cubicBezTo>
                    <a:pt x="6649" y="271"/>
                    <a:pt x="7094" y="306"/>
                    <a:pt x="7535" y="306"/>
                  </a:cubicBezTo>
                  <a:cubicBezTo>
                    <a:pt x="8113" y="306"/>
                    <a:pt x="8686" y="246"/>
                    <a:pt x="9310" y="50"/>
                  </a:cubicBezTo>
                  <a:cubicBezTo>
                    <a:pt x="9330" y="50"/>
                    <a:pt x="9336" y="36"/>
                    <a:pt x="9330" y="16"/>
                  </a:cubicBezTo>
                  <a:cubicBezTo>
                    <a:pt x="9330" y="7"/>
                    <a:pt x="9319" y="0"/>
                    <a:pt x="9308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9680153" y="511447"/>
              <a:ext cx="130111" cy="83264"/>
            </a:xfrm>
            <a:custGeom>
              <a:rect b="b" l="l" r="r" t="t"/>
              <a:pathLst>
                <a:path extrusionOk="0" h="1029" w="1608">
                  <a:moveTo>
                    <a:pt x="40" y="1"/>
                  </a:moveTo>
                  <a:cubicBezTo>
                    <a:pt x="27" y="1"/>
                    <a:pt x="17" y="8"/>
                    <a:pt x="7" y="23"/>
                  </a:cubicBezTo>
                  <a:cubicBezTo>
                    <a:pt x="0" y="30"/>
                    <a:pt x="7" y="50"/>
                    <a:pt x="20" y="57"/>
                  </a:cubicBezTo>
                  <a:cubicBezTo>
                    <a:pt x="27" y="63"/>
                    <a:pt x="887" y="383"/>
                    <a:pt x="1561" y="1023"/>
                  </a:cubicBezTo>
                  <a:cubicBezTo>
                    <a:pt x="1564" y="1027"/>
                    <a:pt x="1573" y="1028"/>
                    <a:pt x="1581" y="1028"/>
                  </a:cubicBezTo>
                  <a:cubicBezTo>
                    <a:pt x="1589" y="1028"/>
                    <a:pt x="1598" y="1027"/>
                    <a:pt x="1601" y="1023"/>
                  </a:cubicBezTo>
                  <a:cubicBezTo>
                    <a:pt x="1608" y="1017"/>
                    <a:pt x="1608" y="990"/>
                    <a:pt x="1601" y="983"/>
                  </a:cubicBezTo>
                  <a:cubicBezTo>
                    <a:pt x="927" y="330"/>
                    <a:pt x="60" y="3"/>
                    <a:pt x="54" y="3"/>
                  </a:cubicBezTo>
                  <a:cubicBezTo>
                    <a:pt x="49" y="1"/>
                    <a:pt x="44" y="1"/>
                    <a:pt x="40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9715756" y="404799"/>
              <a:ext cx="27026" cy="97425"/>
            </a:xfrm>
            <a:custGeom>
              <a:rect b="b" l="l" r="r" t="t"/>
              <a:pathLst>
                <a:path extrusionOk="0" h="1204" w="334">
                  <a:moveTo>
                    <a:pt x="301" y="1"/>
                  </a:moveTo>
                  <a:cubicBezTo>
                    <a:pt x="287" y="1"/>
                    <a:pt x="267" y="14"/>
                    <a:pt x="267" y="34"/>
                  </a:cubicBezTo>
                  <a:cubicBezTo>
                    <a:pt x="261" y="668"/>
                    <a:pt x="14" y="1148"/>
                    <a:pt x="14" y="1154"/>
                  </a:cubicBezTo>
                  <a:cubicBezTo>
                    <a:pt x="1" y="1174"/>
                    <a:pt x="1" y="1188"/>
                    <a:pt x="21" y="1201"/>
                  </a:cubicBezTo>
                  <a:cubicBezTo>
                    <a:pt x="24" y="1203"/>
                    <a:pt x="28" y="1204"/>
                    <a:pt x="32" y="1204"/>
                  </a:cubicBezTo>
                  <a:cubicBezTo>
                    <a:pt x="44" y="1204"/>
                    <a:pt x="61" y="1196"/>
                    <a:pt x="81" y="1181"/>
                  </a:cubicBezTo>
                  <a:cubicBezTo>
                    <a:pt x="81" y="1181"/>
                    <a:pt x="334" y="681"/>
                    <a:pt x="334" y="34"/>
                  </a:cubicBezTo>
                  <a:cubicBezTo>
                    <a:pt x="334" y="14"/>
                    <a:pt x="321" y="1"/>
                    <a:pt x="301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9801041" y="354064"/>
              <a:ext cx="54051" cy="121862"/>
            </a:xfrm>
            <a:custGeom>
              <a:rect b="b" l="l" r="r" t="t"/>
              <a:pathLst>
                <a:path extrusionOk="0" h="1506" w="668">
                  <a:moveTo>
                    <a:pt x="640" y="1"/>
                  </a:moveTo>
                  <a:cubicBezTo>
                    <a:pt x="627" y="1"/>
                    <a:pt x="607" y="8"/>
                    <a:pt x="607" y="28"/>
                  </a:cubicBezTo>
                  <a:cubicBezTo>
                    <a:pt x="480" y="634"/>
                    <a:pt x="14" y="1448"/>
                    <a:pt x="7" y="1461"/>
                  </a:cubicBezTo>
                  <a:cubicBezTo>
                    <a:pt x="0" y="1475"/>
                    <a:pt x="0" y="1495"/>
                    <a:pt x="14" y="1501"/>
                  </a:cubicBezTo>
                  <a:cubicBezTo>
                    <a:pt x="20" y="1504"/>
                    <a:pt x="26" y="1505"/>
                    <a:pt x="32" y="1505"/>
                  </a:cubicBezTo>
                  <a:cubicBezTo>
                    <a:pt x="42" y="1505"/>
                    <a:pt x="51" y="1499"/>
                    <a:pt x="60" y="1481"/>
                  </a:cubicBezTo>
                  <a:cubicBezTo>
                    <a:pt x="60" y="1475"/>
                    <a:pt x="534" y="661"/>
                    <a:pt x="667" y="34"/>
                  </a:cubicBezTo>
                  <a:cubicBezTo>
                    <a:pt x="667" y="14"/>
                    <a:pt x="660" y="1"/>
                    <a:pt x="640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9829038" y="465081"/>
              <a:ext cx="156085" cy="156171"/>
            </a:xfrm>
            <a:custGeom>
              <a:rect b="b" l="l" r="r" t="t"/>
              <a:pathLst>
                <a:path extrusionOk="0" h="1930" w="1929">
                  <a:moveTo>
                    <a:pt x="41" y="0"/>
                  </a:moveTo>
                  <a:cubicBezTo>
                    <a:pt x="28" y="0"/>
                    <a:pt x="19" y="8"/>
                    <a:pt x="14" y="23"/>
                  </a:cubicBezTo>
                  <a:cubicBezTo>
                    <a:pt x="1" y="36"/>
                    <a:pt x="14" y="56"/>
                    <a:pt x="28" y="63"/>
                  </a:cubicBezTo>
                  <a:cubicBezTo>
                    <a:pt x="34" y="69"/>
                    <a:pt x="1068" y="556"/>
                    <a:pt x="1868" y="1923"/>
                  </a:cubicBezTo>
                  <a:lnTo>
                    <a:pt x="1881" y="1930"/>
                  </a:lnTo>
                  <a:lnTo>
                    <a:pt x="1908" y="1930"/>
                  </a:lnTo>
                  <a:cubicBezTo>
                    <a:pt x="1921" y="1923"/>
                    <a:pt x="1928" y="1903"/>
                    <a:pt x="1921" y="1890"/>
                  </a:cubicBezTo>
                  <a:cubicBezTo>
                    <a:pt x="1115" y="503"/>
                    <a:pt x="61" y="9"/>
                    <a:pt x="54" y="3"/>
                  </a:cubicBezTo>
                  <a:cubicBezTo>
                    <a:pt x="49" y="1"/>
                    <a:pt x="45" y="0"/>
                    <a:pt x="41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>
              <a:off x="10006569" y="457394"/>
              <a:ext cx="145242" cy="129225"/>
            </a:xfrm>
            <a:custGeom>
              <a:rect b="b" l="l" r="r" t="t"/>
              <a:pathLst>
                <a:path extrusionOk="0" h="1597" w="1795">
                  <a:moveTo>
                    <a:pt x="33" y="0"/>
                  </a:moveTo>
                  <a:cubicBezTo>
                    <a:pt x="24" y="0"/>
                    <a:pt x="16" y="5"/>
                    <a:pt x="8" y="18"/>
                  </a:cubicBezTo>
                  <a:cubicBezTo>
                    <a:pt x="1" y="31"/>
                    <a:pt x="1" y="51"/>
                    <a:pt x="21" y="58"/>
                  </a:cubicBezTo>
                  <a:cubicBezTo>
                    <a:pt x="28" y="64"/>
                    <a:pt x="1054" y="718"/>
                    <a:pt x="1741" y="1591"/>
                  </a:cubicBezTo>
                  <a:cubicBezTo>
                    <a:pt x="1748" y="1595"/>
                    <a:pt x="1755" y="1596"/>
                    <a:pt x="1760" y="1596"/>
                  </a:cubicBezTo>
                  <a:cubicBezTo>
                    <a:pt x="1766" y="1596"/>
                    <a:pt x="1771" y="1595"/>
                    <a:pt x="1775" y="1591"/>
                  </a:cubicBezTo>
                  <a:cubicBezTo>
                    <a:pt x="1795" y="1585"/>
                    <a:pt x="1795" y="1565"/>
                    <a:pt x="1781" y="1551"/>
                  </a:cubicBezTo>
                  <a:cubicBezTo>
                    <a:pt x="1101" y="664"/>
                    <a:pt x="61" y="18"/>
                    <a:pt x="48" y="4"/>
                  </a:cubicBezTo>
                  <a:cubicBezTo>
                    <a:pt x="43" y="2"/>
                    <a:pt x="38" y="0"/>
                    <a:pt x="33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9978572" y="363046"/>
              <a:ext cx="56721" cy="98719"/>
            </a:xfrm>
            <a:custGeom>
              <a:rect b="b" l="l" r="r" t="t"/>
              <a:pathLst>
                <a:path extrusionOk="0" h="1220" w="701">
                  <a:moveTo>
                    <a:pt x="660" y="1"/>
                  </a:moveTo>
                  <a:cubicBezTo>
                    <a:pt x="647" y="1"/>
                    <a:pt x="639" y="8"/>
                    <a:pt x="634" y="23"/>
                  </a:cubicBezTo>
                  <a:cubicBezTo>
                    <a:pt x="407" y="670"/>
                    <a:pt x="7" y="1164"/>
                    <a:pt x="7" y="1170"/>
                  </a:cubicBezTo>
                  <a:cubicBezTo>
                    <a:pt x="0" y="1184"/>
                    <a:pt x="0" y="1204"/>
                    <a:pt x="13" y="1217"/>
                  </a:cubicBezTo>
                  <a:cubicBezTo>
                    <a:pt x="20" y="1219"/>
                    <a:pt x="26" y="1220"/>
                    <a:pt x="31" y="1220"/>
                  </a:cubicBezTo>
                  <a:cubicBezTo>
                    <a:pt x="41" y="1220"/>
                    <a:pt x="47" y="1217"/>
                    <a:pt x="47" y="1217"/>
                  </a:cubicBezTo>
                  <a:cubicBezTo>
                    <a:pt x="53" y="1217"/>
                    <a:pt x="454" y="704"/>
                    <a:pt x="687" y="50"/>
                  </a:cubicBezTo>
                  <a:cubicBezTo>
                    <a:pt x="700" y="30"/>
                    <a:pt x="687" y="17"/>
                    <a:pt x="674" y="3"/>
                  </a:cubicBezTo>
                  <a:cubicBezTo>
                    <a:pt x="669" y="2"/>
                    <a:pt x="664" y="1"/>
                    <a:pt x="660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10149062" y="467590"/>
              <a:ext cx="91272" cy="65543"/>
            </a:xfrm>
            <a:custGeom>
              <a:rect b="b" l="l" r="r" t="t"/>
              <a:pathLst>
                <a:path extrusionOk="0" h="810" w="1128">
                  <a:moveTo>
                    <a:pt x="28" y="1"/>
                  </a:moveTo>
                  <a:cubicBezTo>
                    <a:pt x="19" y="1"/>
                    <a:pt x="11" y="4"/>
                    <a:pt x="7" y="12"/>
                  </a:cubicBezTo>
                  <a:cubicBezTo>
                    <a:pt x="0" y="32"/>
                    <a:pt x="0" y="45"/>
                    <a:pt x="14" y="58"/>
                  </a:cubicBezTo>
                  <a:cubicBezTo>
                    <a:pt x="27" y="65"/>
                    <a:pt x="727" y="512"/>
                    <a:pt x="1074" y="805"/>
                  </a:cubicBezTo>
                  <a:cubicBezTo>
                    <a:pt x="1082" y="808"/>
                    <a:pt x="1089" y="810"/>
                    <a:pt x="1095" y="810"/>
                  </a:cubicBezTo>
                  <a:cubicBezTo>
                    <a:pt x="1103" y="810"/>
                    <a:pt x="1107" y="806"/>
                    <a:pt x="1107" y="799"/>
                  </a:cubicBezTo>
                  <a:cubicBezTo>
                    <a:pt x="1127" y="792"/>
                    <a:pt x="1127" y="765"/>
                    <a:pt x="1107" y="759"/>
                  </a:cubicBezTo>
                  <a:cubicBezTo>
                    <a:pt x="761" y="465"/>
                    <a:pt x="60" y="12"/>
                    <a:pt x="47" y="5"/>
                  </a:cubicBezTo>
                  <a:cubicBezTo>
                    <a:pt x="41" y="2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10127457" y="407064"/>
              <a:ext cx="44341" cy="64653"/>
            </a:xfrm>
            <a:custGeom>
              <a:rect b="b" l="l" r="r" t="t"/>
              <a:pathLst>
                <a:path extrusionOk="0" h="799" w="548">
                  <a:moveTo>
                    <a:pt x="511" y="1"/>
                  </a:moveTo>
                  <a:cubicBezTo>
                    <a:pt x="500" y="1"/>
                    <a:pt x="490" y="10"/>
                    <a:pt x="481" y="19"/>
                  </a:cubicBezTo>
                  <a:cubicBezTo>
                    <a:pt x="367" y="320"/>
                    <a:pt x="7" y="746"/>
                    <a:pt x="7" y="753"/>
                  </a:cubicBezTo>
                  <a:cubicBezTo>
                    <a:pt x="1" y="760"/>
                    <a:pt x="1" y="786"/>
                    <a:pt x="14" y="793"/>
                  </a:cubicBezTo>
                  <a:cubicBezTo>
                    <a:pt x="18" y="797"/>
                    <a:pt x="23" y="799"/>
                    <a:pt x="28" y="799"/>
                  </a:cubicBezTo>
                  <a:cubicBezTo>
                    <a:pt x="37" y="799"/>
                    <a:pt x="47" y="793"/>
                    <a:pt x="61" y="793"/>
                  </a:cubicBezTo>
                  <a:cubicBezTo>
                    <a:pt x="74" y="780"/>
                    <a:pt x="414" y="353"/>
                    <a:pt x="541" y="46"/>
                  </a:cubicBezTo>
                  <a:cubicBezTo>
                    <a:pt x="547" y="26"/>
                    <a:pt x="541" y="13"/>
                    <a:pt x="527" y="6"/>
                  </a:cubicBezTo>
                  <a:cubicBezTo>
                    <a:pt x="522" y="2"/>
                    <a:pt x="516" y="1"/>
                    <a:pt x="511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10242925" y="426727"/>
              <a:ext cx="30343" cy="43857"/>
            </a:xfrm>
            <a:custGeom>
              <a:rect b="b" l="l" r="r" t="t"/>
              <a:pathLst>
                <a:path extrusionOk="0" h="542" w="375">
                  <a:moveTo>
                    <a:pt x="340" y="1"/>
                  </a:moveTo>
                  <a:cubicBezTo>
                    <a:pt x="331" y="1"/>
                    <a:pt x="319" y="7"/>
                    <a:pt x="314" y="17"/>
                  </a:cubicBezTo>
                  <a:cubicBezTo>
                    <a:pt x="281" y="150"/>
                    <a:pt x="7" y="497"/>
                    <a:pt x="7" y="497"/>
                  </a:cubicBezTo>
                  <a:cubicBezTo>
                    <a:pt x="1" y="503"/>
                    <a:pt x="1" y="530"/>
                    <a:pt x="14" y="537"/>
                  </a:cubicBezTo>
                  <a:cubicBezTo>
                    <a:pt x="17" y="539"/>
                    <a:pt x="22" y="541"/>
                    <a:pt x="27" y="541"/>
                  </a:cubicBezTo>
                  <a:cubicBezTo>
                    <a:pt x="35" y="541"/>
                    <a:pt x="43" y="538"/>
                    <a:pt x="47" y="530"/>
                  </a:cubicBezTo>
                  <a:cubicBezTo>
                    <a:pt x="54" y="517"/>
                    <a:pt x="321" y="177"/>
                    <a:pt x="367" y="37"/>
                  </a:cubicBezTo>
                  <a:cubicBezTo>
                    <a:pt x="374" y="30"/>
                    <a:pt x="367" y="10"/>
                    <a:pt x="347" y="3"/>
                  </a:cubicBezTo>
                  <a:cubicBezTo>
                    <a:pt x="346" y="1"/>
                    <a:pt x="343" y="1"/>
                    <a:pt x="340" y="1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10273673" y="461683"/>
              <a:ext cx="27592" cy="23061"/>
            </a:xfrm>
            <a:custGeom>
              <a:rect b="b" l="l" r="r" t="t"/>
              <a:pathLst>
                <a:path extrusionOk="0" h="285" w="341">
                  <a:moveTo>
                    <a:pt x="32" y="0"/>
                  </a:moveTo>
                  <a:cubicBezTo>
                    <a:pt x="23" y="0"/>
                    <a:pt x="15" y="4"/>
                    <a:pt x="7" y="11"/>
                  </a:cubicBezTo>
                  <a:cubicBezTo>
                    <a:pt x="1" y="31"/>
                    <a:pt x="1" y="45"/>
                    <a:pt x="21" y="51"/>
                  </a:cubicBezTo>
                  <a:cubicBezTo>
                    <a:pt x="74" y="85"/>
                    <a:pt x="241" y="205"/>
                    <a:pt x="287" y="271"/>
                  </a:cubicBezTo>
                  <a:lnTo>
                    <a:pt x="294" y="278"/>
                  </a:lnTo>
                  <a:cubicBezTo>
                    <a:pt x="301" y="285"/>
                    <a:pt x="307" y="285"/>
                    <a:pt x="327" y="285"/>
                  </a:cubicBezTo>
                  <a:cubicBezTo>
                    <a:pt x="334" y="278"/>
                    <a:pt x="341" y="265"/>
                    <a:pt x="334" y="245"/>
                  </a:cubicBezTo>
                  <a:cubicBezTo>
                    <a:pt x="281" y="145"/>
                    <a:pt x="61" y="11"/>
                    <a:pt x="54" y="5"/>
                  </a:cubicBezTo>
                  <a:cubicBezTo>
                    <a:pt x="46" y="2"/>
                    <a:pt x="39" y="0"/>
                    <a:pt x="32" y="0"/>
                  </a:cubicBezTo>
                  <a:close/>
                </a:path>
              </a:pathLst>
            </a:custGeom>
            <a:solidFill>
              <a:srgbClr val="0020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>
              <a:off x="9901944" y="444691"/>
              <a:ext cx="397697" cy="82698"/>
            </a:xfrm>
            <a:custGeom>
              <a:rect b="b" l="l" r="r" t="t"/>
              <a:pathLst>
                <a:path extrusionOk="0" h="1022" w="4915">
                  <a:moveTo>
                    <a:pt x="3087" y="1"/>
                  </a:moveTo>
                  <a:cubicBezTo>
                    <a:pt x="2981" y="1"/>
                    <a:pt x="2879" y="28"/>
                    <a:pt x="2761" y="81"/>
                  </a:cubicBezTo>
                  <a:cubicBezTo>
                    <a:pt x="2608" y="153"/>
                    <a:pt x="2451" y="193"/>
                    <a:pt x="2287" y="193"/>
                  </a:cubicBezTo>
                  <a:cubicBezTo>
                    <a:pt x="2237" y="193"/>
                    <a:pt x="2186" y="189"/>
                    <a:pt x="2134" y="181"/>
                  </a:cubicBezTo>
                  <a:cubicBezTo>
                    <a:pt x="1934" y="155"/>
                    <a:pt x="1741" y="75"/>
                    <a:pt x="1554" y="41"/>
                  </a:cubicBezTo>
                  <a:cubicBezTo>
                    <a:pt x="1504" y="34"/>
                    <a:pt x="1453" y="31"/>
                    <a:pt x="1402" y="31"/>
                  </a:cubicBezTo>
                  <a:cubicBezTo>
                    <a:pt x="1262" y="31"/>
                    <a:pt x="1121" y="56"/>
                    <a:pt x="994" y="95"/>
                  </a:cubicBezTo>
                  <a:cubicBezTo>
                    <a:pt x="720" y="188"/>
                    <a:pt x="500" y="375"/>
                    <a:pt x="260" y="521"/>
                  </a:cubicBezTo>
                  <a:cubicBezTo>
                    <a:pt x="207" y="555"/>
                    <a:pt x="160" y="581"/>
                    <a:pt x="120" y="621"/>
                  </a:cubicBezTo>
                  <a:cubicBezTo>
                    <a:pt x="54" y="681"/>
                    <a:pt x="0" y="788"/>
                    <a:pt x="67" y="875"/>
                  </a:cubicBezTo>
                  <a:cubicBezTo>
                    <a:pt x="94" y="908"/>
                    <a:pt x="140" y="928"/>
                    <a:pt x="187" y="942"/>
                  </a:cubicBezTo>
                  <a:cubicBezTo>
                    <a:pt x="454" y="988"/>
                    <a:pt x="727" y="1022"/>
                    <a:pt x="1000" y="1022"/>
                  </a:cubicBezTo>
                  <a:cubicBezTo>
                    <a:pt x="1200" y="1022"/>
                    <a:pt x="1401" y="1008"/>
                    <a:pt x="1594" y="962"/>
                  </a:cubicBezTo>
                  <a:cubicBezTo>
                    <a:pt x="1774" y="922"/>
                    <a:pt x="1954" y="828"/>
                    <a:pt x="2141" y="828"/>
                  </a:cubicBezTo>
                  <a:cubicBezTo>
                    <a:pt x="2197" y="828"/>
                    <a:pt x="2252" y="831"/>
                    <a:pt x="2306" y="831"/>
                  </a:cubicBezTo>
                  <a:cubicBezTo>
                    <a:pt x="2374" y="831"/>
                    <a:pt x="2441" y="827"/>
                    <a:pt x="2508" y="808"/>
                  </a:cubicBezTo>
                  <a:cubicBezTo>
                    <a:pt x="2594" y="781"/>
                    <a:pt x="2674" y="728"/>
                    <a:pt x="2768" y="728"/>
                  </a:cubicBezTo>
                  <a:cubicBezTo>
                    <a:pt x="2776" y="728"/>
                    <a:pt x="2785" y="727"/>
                    <a:pt x="2793" y="727"/>
                  </a:cubicBezTo>
                  <a:cubicBezTo>
                    <a:pt x="2883" y="727"/>
                    <a:pt x="2963" y="758"/>
                    <a:pt x="3054" y="788"/>
                  </a:cubicBezTo>
                  <a:cubicBezTo>
                    <a:pt x="3164" y="821"/>
                    <a:pt x="3281" y="848"/>
                    <a:pt x="3398" y="848"/>
                  </a:cubicBezTo>
                  <a:cubicBezTo>
                    <a:pt x="3473" y="848"/>
                    <a:pt x="3548" y="837"/>
                    <a:pt x="3621" y="808"/>
                  </a:cubicBezTo>
                  <a:cubicBezTo>
                    <a:pt x="3721" y="761"/>
                    <a:pt x="3761" y="688"/>
                    <a:pt x="3835" y="628"/>
                  </a:cubicBezTo>
                  <a:cubicBezTo>
                    <a:pt x="3935" y="563"/>
                    <a:pt x="4026" y="552"/>
                    <a:pt x="4124" y="552"/>
                  </a:cubicBezTo>
                  <a:cubicBezTo>
                    <a:pt x="4176" y="552"/>
                    <a:pt x="4230" y="555"/>
                    <a:pt x="4288" y="555"/>
                  </a:cubicBezTo>
                  <a:cubicBezTo>
                    <a:pt x="4401" y="555"/>
                    <a:pt x="4528" y="528"/>
                    <a:pt x="4635" y="481"/>
                  </a:cubicBezTo>
                  <a:cubicBezTo>
                    <a:pt x="4681" y="441"/>
                    <a:pt x="4915" y="355"/>
                    <a:pt x="4828" y="281"/>
                  </a:cubicBezTo>
                  <a:cubicBezTo>
                    <a:pt x="4801" y="261"/>
                    <a:pt x="4768" y="255"/>
                    <a:pt x="4748" y="248"/>
                  </a:cubicBezTo>
                  <a:cubicBezTo>
                    <a:pt x="4501" y="215"/>
                    <a:pt x="4261" y="208"/>
                    <a:pt x="4021" y="208"/>
                  </a:cubicBezTo>
                  <a:cubicBezTo>
                    <a:pt x="3991" y="208"/>
                    <a:pt x="3959" y="209"/>
                    <a:pt x="3926" y="209"/>
                  </a:cubicBezTo>
                  <a:cubicBezTo>
                    <a:pt x="3844" y="209"/>
                    <a:pt x="3759" y="205"/>
                    <a:pt x="3688" y="181"/>
                  </a:cubicBezTo>
                  <a:cubicBezTo>
                    <a:pt x="3568" y="141"/>
                    <a:pt x="3461" y="88"/>
                    <a:pt x="3341" y="48"/>
                  </a:cubicBezTo>
                  <a:cubicBezTo>
                    <a:pt x="3249" y="16"/>
                    <a:pt x="3167" y="1"/>
                    <a:pt x="30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9901944" y="467428"/>
              <a:ext cx="397697" cy="60526"/>
            </a:xfrm>
            <a:custGeom>
              <a:rect b="b" l="l" r="r" t="t"/>
              <a:pathLst>
                <a:path extrusionOk="0" h="748" w="4915">
                  <a:moveTo>
                    <a:pt x="4828" y="0"/>
                  </a:moveTo>
                  <a:lnTo>
                    <a:pt x="4828" y="0"/>
                  </a:lnTo>
                  <a:cubicBezTo>
                    <a:pt x="4795" y="130"/>
                    <a:pt x="4570" y="159"/>
                    <a:pt x="4335" y="159"/>
                  </a:cubicBezTo>
                  <a:cubicBezTo>
                    <a:pt x="4153" y="159"/>
                    <a:pt x="3965" y="142"/>
                    <a:pt x="3856" y="142"/>
                  </a:cubicBezTo>
                  <a:cubicBezTo>
                    <a:pt x="3823" y="142"/>
                    <a:pt x="3798" y="143"/>
                    <a:pt x="3781" y="147"/>
                  </a:cubicBezTo>
                  <a:cubicBezTo>
                    <a:pt x="3564" y="192"/>
                    <a:pt x="3430" y="278"/>
                    <a:pt x="3225" y="278"/>
                  </a:cubicBezTo>
                  <a:cubicBezTo>
                    <a:pt x="3185" y="278"/>
                    <a:pt x="3141" y="275"/>
                    <a:pt x="3094" y="267"/>
                  </a:cubicBezTo>
                  <a:cubicBezTo>
                    <a:pt x="2984" y="246"/>
                    <a:pt x="2886" y="221"/>
                    <a:pt x="2781" y="221"/>
                  </a:cubicBezTo>
                  <a:cubicBezTo>
                    <a:pt x="2753" y="221"/>
                    <a:pt x="2724" y="223"/>
                    <a:pt x="2694" y="227"/>
                  </a:cubicBezTo>
                  <a:cubicBezTo>
                    <a:pt x="2521" y="240"/>
                    <a:pt x="2354" y="327"/>
                    <a:pt x="2174" y="327"/>
                  </a:cubicBezTo>
                  <a:cubicBezTo>
                    <a:pt x="2162" y="327"/>
                    <a:pt x="2150" y="328"/>
                    <a:pt x="2139" y="328"/>
                  </a:cubicBezTo>
                  <a:cubicBezTo>
                    <a:pt x="2000" y="328"/>
                    <a:pt x="1863" y="305"/>
                    <a:pt x="1728" y="305"/>
                  </a:cubicBezTo>
                  <a:cubicBezTo>
                    <a:pt x="1661" y="305"/>
                    <a:pt x="1594" y="310"/>
                    <a:pt x="1527" y="327"/>
                  </a:cubicBezTo>
                  <a:cubicBezTo>
                    <a:pt x="1361" y="367"/>
                    <a:pt x="1187" y="400"/>
                    <a:pt x="1007" y="427"/>
                  </a:cubicBezTo>
                  <a:cubicBezTo>
                    <a:pt x="934" y="436"/>
                    <a:pt x="865" y="443"/>
                    <a:pt x="796" y="443"/>
                  </a:cubicBezTo>
                  <a:cubicBezTo>
                    <a:pt x="709" y="443"/>
                    <a:pt x="623" y="431"/>
                    <a:pt x="534" y="394"/>
                  </a:cubicBezTo>
                  <a:cubicBezTo>
                    <a:pt x="460" y="360"/>
                    <a:pt x="374" y="300"/>
                    <a:pt x="400" y="200"/>
                  </a:cubicBezTo>
                  <a:cubicBezTo>
                    <a:pt x="407" y="174"/>
                    <a:pt x="420" y="147"/>
                    <a:pt x="434" y="134"/>
                  </a:cubicBezTo>
                  <a:lnTo>
                    <a:pt x="434" y="134"/>
                  </a:lnTo>
                  <a:cubicBezTo>
                    <a:pt x="374" y="174"/>
                    <a:pt x="320" y="207"/>
                    <a:pt x="260" y="247"/>
                  </a:cubicBezTo>
                  <a:cubicBezTo>
                    <a:pt x="207" y="280"/>
                    <a:pt x="160" y="307"/>
                    <a:pt x="120" y="347"/>
                  </a:cubicBezTo>
                  <a:cubicBezTo>
                    <a:pt x="54" y="407"/>
                    <a:pt x="0" y="514"/>
                    <a:pt x="67" y="601"/>
                  </a:cubicBezTo>
                  <a:cubicBezTo>
                    <a:pt x="94" y="634"/>
                    <a:pt x="140" y="661"/>
                    <a:pt x="187" y="667"/>
                  </a:cubicBezTo>
                  <a:cubicBezTo>
                    <a:pt x="454" y="714"/>
                    <a:pt x="727" y="747"/>
                    <a:pt x="1000" y="747"/>
                  </a:cubicBezTo>
                  <a:cubicBezTo>
                    <a:pt x="1200" y="747"/>
                    <a:pt x="1401" y="734"/>
                    <a:pt x="1594" y="694"/>
                  </a:cubicBezTo>
                  <a:cubicBezTo>
                    <a:pt x="1774" y="647"/>
                    <a:pt x="1954" y="560"/>
                    <a:pt x="2141" y="560"/>
                  </a:cubicBezTo>
                  <a:cubicBezTo>
                    <a:pt x="2177" y="560"/>
                    <a:pt x="2213" y="561"/>
                    <a:pt x="2248" y="561"/>
                  </a:cubicBezTo>
                  <a:cubicBezTo>
                    <a:pt x="2336" y="561"/>
                    <a:pt x="2422" y="558"/>
                    <a:pt x="2508" y="534"/>
                  </a:cubicBezTo>
                  <a:cubicBezTo>
                    <a:pt x="2594" y="507"/>
                    <a:pt x="2674" y="460"/>
                    <a:pt x="2768" y="460"/>
                  </a:cubicBezTo>
                  <a:cubicBezTo>
                    <a:pt x="2783" y="458"/>
                    <a:pt x="2798" y="457"/>
                    <a:pt x="2813" y="457"/>
                  </a:cubicBezTo>
                  <a:cubicBezTo>
                    <a:pt x="2895" y="457"/>
                    <a:pt x="2970" y="486"/>
                    <a:pt x="3054" y="514"/>
                  </a:cubicBezTo>
                  <a:cubicBezTo>
                    <a:pt x="3164" y="546"/>
                    <a:pt x="3281" y="574"/>
                    <a:pt x="3398" y="574"/>
                  </a:cubicBezTo>
                  <a:cubicBezTo>
                    <a:pt x="3473" y="574"/>
                    <a:pt x="3548" y="562"/>
                    <a:pt x="3621" y="534"/>
                  </a:cubicBezTo>
                  <a:cubicBezTo>
                    <a:pt x="3721" y="494"/>
                    <a:pt x="3761" y="414"/>
                    <a:pt x="3835" y="360"/>
                  </a:cubicBezTo>
                  <a:cubicBezTo>
                    <a:pt x="3944" y="289"/>
                    <a:pt x="4043" y="279"/>
                    <a:pt x="4152" y="279"/>
                  </a:cubicBezTo>
                  <a:cubicBezTo>
                    <a:pt x="4195" y="279"/>
                    <a:pt x="4240" y="280"/>
                    <a:pt x="4288" y="280"/>
                  </a:cubicBezTo>
                  <a:cubicBezTo>
                    <a:pt x="4401" y="280"/>
                    <a:pt x="4528" y="260"/>
                    <a:pt x="4635" y="207"/>
                  </a:cubicBezTo>
                  <a:cubicBezTo>
                    <a:pt x="4681" y="160"/>
                    <a:pt x="4915" y="74"/>
                    <a:pt x="482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9718426" y="333350"/>
              <a:ext cx="194358" cy="80917"/>
            </a:xfrm>
            <a:custGeom>
              <a:rect b="b" l="l" r="r" t="t"/>
              <a:pathLst>
                <a:path extrusionOk="0" h="1000" w="2402">
                  <a:moveTo>
                    <a:pt x="2065" y="0"/>
                  </a:moveTo>
                  <a:cubicBezTo>
                    <a:pt x="1980" y="0"/>
                    <a:pt x="1895" y="14"/>
                    <a:pt x="1828" y="30"/>
                  </a:cubicBezTo>
                  <a:cubicBezTo>
                    <a:pt x="1675" y="75"/>
                    <a:pt x="1556" y="159"/>
                    <a:pt x="1394" y="159"/>
                  </a:cubicBezTo>
                  <a:cubicBezTo>
                    <a:pt x="1364" y="159"/>
                    <a:pt x="1334" y="156"/>
                    <a:pt x="1301" y="150"/>
                  </a:cubicBezTo>
                  <a:cubicBezTo>
                    <a:pt x="1203" y="132"/>
                    <a:pt x="1127" y="96"/>
                    <a:pt x="1021" y="96"/>
                  </a:cubicBezTo>
                  <a:cubicBezTo>
                    <a:pt x="1012" y="96"/>
                    <a:pt x="1004" y="96"/>
                    <a:pt x="994" y="97"/>
                  </a:cubicBezTo>
                  <a:cubicBezTo>
                    <a:pt x="888" y="117"/>
                    <a:pt x="821" y="157"/>
                    <a:pt x="734" y="224"/>
                  </a:cubicBezTo>
                  <a:cubicBezTo>
                    <a:pt x="688" y="264"/>
                    <a:pt x="628" y="337"/>
                    <a:pt x="581" y="390"/>
                  </a:cubicBezTo>
                  <a:cubicBezTo>
                    <a:pt x="461" y="497"/>
                    <a:pt x="381" y="490"/>
                    <a:pt x="248" y="537"/>
                  </a:cubicBezTo>
                  <a:cubicBezTo>
                    <a:pt x="114" y="590"/>
                    <a:pt x="1" y="664"/>
                    <a:pt x="54" y="824"/>
                  </a:cubicBezTo>
                  <a:cubicBezTo>
                    <a:pt x="91" y="955"/>
                    <a:pt x="214" y="999"/>
                    <a:pt x="337" y="999"/>
                  </a:cubicBezTo>
                  <a:cubicBezTo>
                    <a:pt x="370" y="999"/>
                    <a:pt x="403" y="996"/>
                    <a:pt x="434" y="991"/>
                  </a:cubicBezTo>
                  <a:cubicBezTo>
                    <a:pt x="568" y="970"/>
                    <a:pt x="714" y="970"/>
                    <a:pt x="848" y="957"/>
                  </a:cubicBezTo>
                  <a:cubicBezTo>
                    <a:pt x="988" y="937"/>
                    <a:pt x="1128" y="917"/>
                    <a:pt x="1261" y="884"/>
                  </a:cubicBezTo>
                  <a:cubicBezTo>
                    <a:pt x="1455" y="837"/>
                    <a:pt x="1648" y="790"/>
                    <a:pt x="1835" y="724"/>
                  </a:cubicBezTo>
                  <a:cubicBezTo>
                    <a:pt x="2055" y="644"/>
                    <a:pt x="2328" y="537"/>
                    <a:pt x="2388" y="290"/>
                  </a:cubicBezTo>
                  <a:cubicBezTo>
                    <a:pt x="2402" y="217"/>
                    <a:pt x="2388" y="150"/>
                    <a:pt x="2355" y="104"/>
                  </a:cubicBezTo>
                  <a:cubicBezTo>
                    <a:pt x="2297" y="26"/>
                    <a:pt x="2182" y="0"/>
                    <a:pt x="20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9718992" y="337881"/>
              <a:ext cx="193791" cy="76953"/>
            </a:xfrm>
            <a:custGeom>
              <a:rect b="b" l="l" r="r" t="t"/>
              <a:pathLst>
                <a:path extrusionOk="0" h="951" w="2395">
                  <a:moveTo>
                    <a:pt x="2288" y="1"/>
                  </a:moveTo>
                  <a:lnTo>
                    <a:pt x="2288" y="1"/>
                  </a:lnTo>
                  <a:cubicBezTo>
                    <a:pt x="2308" y="28"/>
                    <a:pt x="2315" y="41"/>
                    <a:pt x="2321" y="68"/>
                  </a:cubicBezTo>
                  <a:cubicBezTo>
                    <a:pt x="2388" y="228"/>
                    <a:pt x="2255" y="361"/>
                    <a:pt x="2121" y="421"/>
                  </a:cubicBezTo>
                  <a:cubicBezTo>
                    <a:pt x="1999" y="477"/>
                    <a:pt x="1849" y="504"/>
                    <a:pt x="1710" y="504"/>
                  </a:cubicBezTo>
                  <a:cubicBezTo>
                    <a:pt x="1682" y="504"/>
                    <a:pt x="1654" y="503"/>
                    <a:pt x="1628" y="501"/>
                  </a:cubicBezTo>
                  <a:cubicBezTo>
                    <a:pt x="1474" y="481"/>
                    <a:pt x="1314" y="414"/>
                    <a:pt x="1154" y="394"/>
                  </a:cubicBezTo>
                  <a:cubicBezTo>
                    <a:pt x="1132" y="390"/>
                    <a:pt x="1111" y="388"/>
                    <a:pt x="1089" y="388"/>
                  </a:cubicBezTo>
                  <a:cubicBezTo>
                    <a:pt x="1012" y="388"/>
                    <a:pt x="937" y="416"/>
                    <a:pt x="874" y="468"/>
                  </a:cubicBezTo>
                  <a:cubicBezTo>
                    <a:pt x="787" y="534"/>
                    <a:pt x="741" y="634"/>
                    <a:pt x="654" y="694"/>
                  </a:cubicBezTo>
                  <a:cubicBezTo>
                    <a:pt x="597" y="727"/>
                    <a:pt x="499" y="757"/>
                    <a:pt x="411" y="757"/>
                  </a:cubicBezTo>
                  <a:cubicBezTo>
                    <a:pt x="355" y="757"/>
                    <a:pt x="303" y="745"/>
                    <a:pt x="267" y="714"/>
                  </a:cubicBezTo>
                  <a:cubicBezTo>
                    <a:pt x="187" y="648"/>
                    <a:pt x="221" y="534"/>
                    <a:pt x="294" y="474"/>
                  </a:cubicBezTo>
                  <a:lnTo>
                    <a:pt x="294" y="474"/>
                  </a:lnTo>
                  <a:cubicBezTo>
                    <a:pt x="281" y="481"/>
                    <a:pt x="261" y="481"/>
                    <a:pt x="247" y="494"/>
                  </a:cubicBezTo>
                  <a:cubicBezTo>
                    <a:pt x="114" y="541"/>
                    <a:pt x="1" y="614"/>
                    <a:pt x="54" y="774"/>
                  </a:cubicBezTo>
                  <a:cubicBezTo>
                    <a:pt x="91" y="906"/>
                    <a:pt x="214" y="950"/>
                    <a:pt x="337" y="950"/>
                  </a:cubicBezTo>
                  <a:cubicBezTo>
                    <a:pt x="370" y="950"/>
                    <a:pt x="403" y="947"/>
                    <a:pt x="434" y="941"/>
                  </a:cubicBezTo>
                  <a:cubicBezTo>
                    <a:pt x="574" y="928"/>
                    <a:pt x="714" y="928"/>
                    <a:pt x="847" y="908"/>
                  </a:cubicBezTo>
                  <a:cubicBezTo>
                    <a:pt x="987" y="894"/>
                    <a:pt x="1128" y="868"/>
                    <a:pt x="1261" y="834"/>
                  </a:cubicBezTo>
                  <a:cubicBezTo>
                    <a:pt x="1454" y="794"/>
                    <a:pt x="1648" y="741"/>
                    <a:pt x="1834" y="674"/>
                  </a:cubicBezTo>
                  <a:cubicBezTo>
                    <a:pt x="2048" y="608"/>
                    <a:pt x="2328" y="501"/>
                    <a:pt x="2381" y="248"/>
                  </a:cubicBezTo>
                  <a:cubicBezTo>
                    <a:pt x="2395" y="161"/>
                    <a:pt x="2388" y="101"/>
                    <a:pt x="2348" y="48"/>
                  </a:cubicBezTo>
                  <a:cubicBezTo>
                    <a:pt x="2328" y="28"/>
                    <a:pt x="2315" y="8"/>
                    <a:pt x="228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3" name="Google Shape;393;p11"/>
          <p:cNvSpPr txBox="1"/>
          <p:nvPr>
            <p:ph hasCustomPrompt="1" type="title"/>
          </p:nvPr>
        </p:nvSpPr>
        <p:spPr>
          <a:xfrm>
            <a:off x="1722450" y="1050025"/>
            <a:ext cx="53943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394" name="Google Shape;394;p11"/>
          <p:cNvSpPr txBox="1"/>
          <p:nvPr>
            <p:ph idx="1" type="body"/>
          </p:nvPr>
        </p:nvSpPr>
        <p:spPr>
          <a:xfrm>
            <a:off x="2067600" y="2974850"/>
            <a:ext cx="4704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5" name="Google Shape;395;p11"/>
          <p:cNvSpPr/>
          <p:nvPr/>
        </p:nvSpPr>
        <p:spPr>
          <a:xfrm>
            <a:off x="3508125" y="4492591"/>
            <a:ext cx="434756" cy="469103"/>
          </a:xfrm>
          <a:custGeom>
            <a:rect b="b" l="l" r="r" t="t"/>
            <a:pathLst>
              <a:path extrusionOk="0" h="4548" w="4215">
                <a:moveTo>
                  <a:pt x="2108" y="0"/>
                </a:moveTo>
                <a:cubicBezTo>
                  <a:pt x="2014" y="0"/>
                  <a:pt x="1941" y="73"/>
                  <a:pt x="1941" y="167"/>
                </a:cubicBezTo>
                <a:lnTo>
                  <a:pt x="1941" y="620"/>
                </a:lnTo>
                <a:lnTo>
                  <a:pt x="1548" y="327"/>
                </a:lnTo>
                <a:cubicBezTo>
                  <a:pt x="1518" y="303"/>
                  <a:pt x="1483" y="292"/>
                  <a:pt x="1449" y="292"/>
                </a:cubicBezTo>
                <a:cubicBezTo>
                  <a:pt x="1397" y="292"/>
                  <a:pt x="1346" y="316"/>
                  <a:pt x="1314" y="360"/>
                </a:cubicBezTo>
                <a:cubicBezTo>
                  <a:pt x="1261" y="434"/>
                  <a:pt x="1274" y="540"/>
                  <a:pt x="1348" y="594"/>
                </a:cubicBezTo>
                <a:lnTo>
                  <a:pt x="1941" y="1027"/>
                </a:lnTo>
                <a:lnTo>
                  <a:pt x="1941" y="1407"/>
                </a:lnTo>
                <a:lnTo>
                  <a:pt x="1794" y="1300"/>
                </a:lnTo>
                <a:cubicBezTo>
                  <a:pt x="1782" y="1290"/>
                  <a:pt x="1765" y="1286"/>
                  <a:pt x="1748" y="1286"/>
                </a:cubicBezTo>
                <a:cubicBezTo>
                  <a:pt x="1720" y="1286"/>
                  <a:pt x="1691" y="1297"/>
                  <a:pt x="1674" y="1314"/>
                </a:cubicBezTo>
                <a:cubicBezTo>
                  <a:pt x="1648" y="1347"/>
                  <a:pt x="1661" y="1407"/>
                  <a:pt x="1694" y="1434"/>
                </a:cubicBezTo>
                <a:lnTo>
                  <a:pt x="1941" y="1614"/>
                </a:lnTo>
                <a:lnTo>
                  <a:pt x="1941" y="2007"/>
                </a:lnTo>
                <a:lnTo>
                  <a:pt x="1601" y="1814"/>
                </a:lnTo>
                <a:lnTo>
                  <a:pt x="1568" y="1507"/>
                </a:lnTo>
                <a:cubicBezTo>
                  <a:pt x="1561" y="1460"/>
                  <a:pt x="1514" y="1434"/>
                  <a:pt x="1474" y="1434"/>
                </a:cubicBezTo>
                <a:cubicBezTo>
                  <a:pt x="1428" y="1440"/>
                  <a:pt x="1401" y="1480"/>
                  <a:pt x="1401" y="1527"/>
                </a:cubicBezTo>
                <a:lnTo>
                  <a:pt x="1428" y="1707"/>
                </a:lnTo>
                <a:lnTo>
                  <a:pt x="1094" y="1514"/>
                </a:lnTo>
                <a:lnTo>
                  <a:pt x="1007" y="794"/>
                </a:lnTo>
                <a:cubicBezTo>
                  <a:pt x="1001" y="705"/>
                  <a:pt x="922" y="640"/>
                  <a:pt x="839" y="640"/>
                </a:cubicBezTo>
                <a:cubicBezTo>
                  <a:pt x="835" y="640"/>
                  <a:pt x="831" y="640"/>
                  <a:pt x="827" y="640"/>
                </a:cubicBezTo>
                <a:cubicBezTo>
                  <a:pt x="734" y="647"/>
                  <a:pt x="667" y="734"/>
                  <a:pt x="674" y="827"/>
                </a:cubicBezTo>
                <a:lnTo>
                  <a:pt x="734" y="1307"/>
                </a:lnTo>
                <a:lnTo>
                  <a:pt x="341" y="1080"/>
                </a:lnTo>
                <a:cubicBezTo>
                  <a:pt x="315" y="1066"/>
                  <a:pt x="288" y="1059"/>
                  <a:pt x="261" y="1059"/>
                </a:cubicBezTo>
                <a:cubicBezTo>
                  <a:pt x="203" y="1059"/>
                  <a:pt x="146" y="1090"/>
                  <a:pt x="114" y="1140"/>
                </a:cubicBezTo>
                <a:cubicBezTo>
                  <a:pt x="67" y="1227"/>
                  <a:pt x="101" y="1327"/>
                  <a:pt x="174" y="1367"/>
                </a:cubicBezTo>
                <a:lnTo>
                  <a:pt x="567" y="1594"/>
                </a:lnTo>
                <a:lnTo>
                  <a:pt x="127" y="1781"/>
                </a:lnTo>
                <a:cubicBezTo>
                  <a:pt x="41" y="1814"/>
                  <a:pt x="1" y="1921"/>
                  <a:pt x="41" y="2001"/>
                </a:cubicBezTo>
                <a:cubicBezTo>
                  <a:pt x="67" y="2067"/>
                  <a:pt x="134" y="2101"/>
                  <a:pt x="194" y="2101"/>
                </a:cubicBezTo>
                <a:cubicBezTo>
                  <a:pt x="214" y="2101"/>
                  <a:pt x="234" y="2094"/>
                  <a:pt x="261" y="2087"/>
                </a:cubicBezTo>
                <a:lnTo>
                  <a:pt x="934" y="1794"/>
                </a:lnTo>
                <a:lnTo>
                  <a:pt x="1268" y="1987"/>
                </a:lnTo>
                <a:lnTo>
                  <a:pt x="1101" y="2061"/>
                </a:lnTo>
                <a:cubicBezTo>
                  <a:pt x="1061" y="2074"/>
                  <a:pt x="1041" y="2127"/>
                  <a:pt x="1061" y="2167"/>
                </a:cubicBezTo>
                <a:cubicBezTo>
                  <a:pt x="1074" y="2201"/>
                  <a:pt x="1101" y="2221"/>
                  <a:pt x="1134" y="2221"/>
                </a:cubicBezTo>
                <a:cubicBezTo>
                  <a:pt x="1141" y="2221"/>
                  <a:pt x="1161" y="2221"/>
                  <a:pt x="1168" y="2207"/>
                </a:cubicBezTo>
                <a:lnTo>
                  <a:pt x="1448" y="2087"/>
                </a:lnTo>
                <a:lnTo>
                  <a:pt x="1781" y="2274"/>
                </a:lnTo>
                <a:lnTo>
                  <a:pt x="1448" y="2467"/>
                </a:lnTo>
                <a:lnTo>
                  <a:pt x="1168" y="2341"/>
                </a:lnTo>
                <a:cubicBezTo>
                  <a:pt x="1158" y="2337"/>
                  <a:pt x="1147" y="2336"/>
                  <a:pt x="1137" y="2336"/>
                </a:cubicBezTo>
                <a:cubicBezTo>
                  <a:pt x="1104" y="2336"/>
                  <a:pt x="1071" y="2352"/>
                  <a:pt x="1061" y="2387"/>
                </a:cubicBezTo>
                <a:cubicBezTo>
                  <a:pt x="1041" y="2427"/>
                  <a:pt x="1061" y="2474"/>
                  <a:pt x="1101" y="2494"/>
                </a:cubicBezTo>
                <a:lnTo>
                  <a:pt x="1268" y="2567"/>
                </a:lnTo>
                <a:lnTo>
                  <a:pt x="934" y="2761"/>
                </a:lnTo>
                <a:lnTo>
                  <a:pt x="261" y="2467"/>
                </a:lnTo>
                <a:cubicBezTo>
                  <a:pt x="238" y="2459"/>
                  <a:pt x="215" y="2455"/>
                  <a:pt x="193" y="2455"/>
                </a:cubicBezTo>
                <a:cubicBezTo>
                  <a:pt x="127" y="2455"/>
                  <a:pt x="65" y="2490"/>
                  <a:pt x="41" y="2554"/>
                </a:cubicBezTo>
                <a:cubicBezTo>
                  <a:pt x="7" y="2634"/>
                  <a:pt x="41" y="2734"/>
                  <a:pt x="127" y="2767"/>
                </a:cubicBezTo>
                <a:lnTo>
                  <a:pt x="567" y="2961"/>
                </a:lnTo>
                <a:lnTo>
                  <a:pt x="174" y="3188"/>
                </a:lnTo>
                <a:cubicBezTo>
                  <a:pt x="94" y="3234"/>
                  <a:pt x="67" y="3334"/>
                  <a:pt x="114" y="3408"/>
                </a:cubicBezTo>
                <a:cubicBezTo>
                  <a:pt x="147" y="3461"/>
                  <a:pt x="201" y="3494"/>
                  <a:pt x="261" y="3494"/>
                </a:cubicBezTo>
                <a:cubicBezTo>
                  <a:pt x="281" y="3494"/>
                  <a:pt x="314" y="3488"/>
                  <a:pt x="341" y="3468"/>
                </a:cubicBezTo>
                <a:lnTo>
                  <a:pt x="734" y="3241"/>
                </a:lnTo>
                <a:lnTo>
                  <a:pt x="674" y="3728"/>
                </a:lnTo>
                <a:cubicBezTo>
                  <a:pt x="667" y="3821"/>
                  <a:pt x="734" y="3901"/>
                  <a:pt x="827" y="3908"/>
                </a:cubicBezTo>
                <a:lnTo>
                  <a:pt x="841" y="3908"/>
                </a:lnTo>
                <a:cubicBezTo>
                  <a:pt x="927" y="3908"/>
                  <a:pt x="1001" y="3841"/>
                  <a:pt x="1007" y="3761"/>
                </a:cubicBezTo>
                <a:lnTo>
                  <a:pt x="1094" y="3034"/>
                </a:lnTo>
                <a:lnTo>
                  <a:pt x="1428" y="2841"/>
                </a:lnTo>
                <a:lnTo>
                  <a:pt x="1401" y="3028"/>
                </a:lnTo>
                <a:cubicBezTo>
                  <a:pt x="1394" y="3074"/>
                  <a:pt x="1428" y="3121"/>
                  <a:pt x="1474" y="3121"/>
                </a:cubicBezTo>
                <a:lnTo>
                  <a:pt x="1481" y="3121"/>
                </a:lnTo>
                <a:cubicBezTo>
                  <a:pt x="1528" y="3121"/>
                  <a:pt x="1561" y="3088"/>
                  <a:pt x="1568" y="3041"/>
                </a:cubicBezTo>
                <a:lnTo>
                  <a:pt x="1601" y="2734"/>
                </a:lnTo>
                <a:lnTo>
                  <a:pt x="1941" y="2541"/>
                </a:lnTo>
                <a:lnTo>
                  <a:pt x="1941" y="2934"/>
                </a:lnTo>
                <a:lnTo>
                  <a:pt x="1694" y="3121"/>
                </a:lnTo>
                <a:cubicBezTo>
                  <a:pt x="1661" y="3141"/>
                  <a:pt x="1648" y="3201"/>
                  <a:pt x="1674" y="3234"/>
                </a:cubicBezTo>
                <a:cubicBezTo>
                  <a:pt x="1691" y="3255"/>
                  <a:pt x="1721" y="3266"/>
                  <a:pt x="1749" y="3266"/>
                </a:cubicBezTo>
                <a:cubicBezTo>
                  <a:pt x="1766" y="3266"/>
                  <a:pt x="1782" y="3262"/>
                  <a:pt x="1794" y="3254"/>
                </a:cubicBezTo>
                <a:lnTo>
                  <a:pt x="1941" y="3141"/>
                </a:lnTo>
                <a:lnTo>
                  <a:pt x="1941" y="3528"/>
                </a:lnTo>
                <a:lnTo>
                  <a:pt x="1348" y="3961"/>
                </a:lnTo>
                <a:cubicBezTo>
                  <a:pt x="1274" y="4014"/>
                  <a:pt x="1261" y="4115"/>
                  <a:pt x="1314" y="4195"/>
                </a:cubicBezTo>
                <a:cubicBezTo>
                  <a:pt x="1350" y="4238"/>
                  <a:pt x="1400" y="4263"/>
                  <a:pt x="1451" y="4263"/>
                </a:cubicBezTo>
                <a:cubicBezTo>
                  <a:pt x="1484" y="4263"/>
                  <a:pt x="1518" y="4252"/>
                  <a:pt x="1548" y="4228"/>
                </a:cubicBezTo>
                <a:lnTo>
                  <a:pt x="1941" y="3934"/>
                </a:lnTo>
                <a:lnTo>
                  <a:pt x="1941" y="4381"/>
                </a:lnTo>
                <a:cubicBezTo>
                  <a:pt x="1941" y="4475"/>
                  <a:pt x="2014" y="4548"/>
                  <a:pt x="2108" y="4548"/>
                </a:cubicBezTo>
                <a:cubicBezTo>
                  <a:pt x="2201" y="4548"/>
                  <a:pt x="2274" y="4475"/>
                  <a:pt x="2274" y="4381"/>
                </a:cubicBezTo>
                <a:lnTo>
                  <a:pt x="2274" y="3934"/>
                </a:lnTo>
                <a:lnTo>
                  <a:pt x="2668" y="4228"/>
                </a:lnTo>
                <a:cubicBezTo>
                  <a:pt x="2701" y="4255"/>
                  <a:pt x="2735" y="4261"/>
                  <a:pt x="2768" y="4261"/>
                </a:cubicBezTo>
                <a:cubicBezTo>
                  <a:pt x="2815" y="4261"/>
                  <a:pt x="2868" y="4235"/>
                  <a:pt x="2901" y="4195"/>
                </a:cubicBezTo>
                <a:cubicBezTo>
                  <a:pt x="2961" y="4115"/>
                  <a:pt x="2941" y="4008"/>
                  <a:pt x="2868" y="3961"/>
                </a:cubicBezTo>
                <a:lnTo>
                  <a:pt x="2274" y="3528"/>
                </a:lnTo>
                <a:lnTo>
                  <a:pt x="2274" y="3141"/>
                </a:lnTo>
                <a:lnTo>
                  <a:pt x="2428" y="3248"/>
                </a:lnTo>
                <a:cubicBezTo>
                  <a:pt x="2441" y="3261"/>
                  <a:pt x="2461" y="3268"/>
                  <a:pt x="2475" y="3268"/>
                </a:cubicBezTo>
                <a:cubicBezTo>
                  <a:pt x="2501" y="3268"/>
                  <a:pt x="2528" y="3261"/>
                  <a:pt x="2541" y="3234"/>
                </a:cubicBezTo>
                <a:cubicBezTo>
                  <a:pt x="2568" y="3201"/>
                  <a:pt x="2561" y="3141"/>
                  <a:pt x="2528" y="3114"/>
                </a:cubicBezTo>
                <a:lnTo>
                  <a:pt x="2274" y="2934"/>
                </a:lnTo>
                <a:lnTo>
                  <a:pt x="2274" y="2541"/>
                </a:lnTo>
                <a:lnTo>
                  <a:pt x="2615" y="2741"/>
                </a:lnTo>
                <a:lnTo>
                  <a:pt x="2648" y="3048"/>
                </a:lnTo>
                <a:cubicBezTo>
                  <a:pt x="2661" y="3094"/>
                  <a:pt x="2695" y="3128"/>
                  <a:pt x="2735" y="3128"/>
                </a:cubicBezTo>
                <a:lnTo>
                  <a:pt x="2741" y="3128"/>
                </a:lnTo>
                <a:cubicBezTo>
                  <a:pt x="2795" y="3114"/>
                  <a:pt x="2815" y="3074"/>
                  <a:pt x="2815" y="3034"/>
                </a:cubicBezTo>
                <a:lnTo>
                  <a:pt x="2795" y="2848"/>
                </a:lnTo>
                <a:lnTo>
                  <a:pt x="3128" y="3041"/>
                </a:lnTo>
                <a:lnTo>
                  <a:pt x="3208" y="3768"/>
                </a:lnTo>
                <a:cubicBezTo>
                  <a:pt x="3215" y="3848"/>
                  <a:pt x="3295" y="3914"/>
                  <a:pt x="3375" y="3914"/>
                </a:cubicBezTo>
                <a:lnTo>
                  <a:pt x="3395" y="3914"/>
                </a:lnTo>
                <a:cubicBezTo>
                  <a:pt x="3481" y="3908"/>
                  <a:pt x="3548" y="3828"/>
                  <a:pt x="3542" y="3734"/>
                </a:cubicBezTo>
                <a:lnTo>
                  <a:pt x="3481" y="3248"/>
                </a:lnTo>
                <a:lnTo>
                  <a:pt x="3875" y="3474"/>
                </a:lnTo>
                <a:cubicBezTo>
                  <a:pt x="3902" y="3494"/>
                  <a:pt x="3935" y="3501"/>
                  <a:pt x="3962" y="3501"/>
                </a:cubicBezTo>
                <a:cubicBezTo>
                  <a:pt x="4015" y="3501"/>
                  <a:pt x="4075" y="3468"/>
                  <a:pt x="4102" y="3414"/>
                </a:cubicBezTo>
                <a:cubicBezTo>
                  <a:pt x="4148" y="3334"/>
                  <a:pt x="4115" y="3234"/>
                  <a:pt x="4042" y="3194"/>
                </a:cubicBezTo>
                <a:lnTo>
                  <a:pt x="3648" y="2968"/>
                </a:lnTo>
                <a:lnTo>
                  <a:pt x="4095" y="2774"/>
                </a:lnTo>
                <a:cubicBezTo>
                  <a:pt x="4175" y="2741"/>
                  <a:pt x="4215" y="2641"/>
                  <a:pt x="4175" y="2561"/>
                </a:cubicBezTo>
                <a:cubicBezTo>
                  <a:pt x="4150" y="2486"/>
                  <a:pt x="4087" y="2448"/>
                  <a:pt x="4024" y="2448"/>
                </a:cubicBezTo>
                <a:cubicBezTo>
                  <a:pt x="4003" y="2448"/>
                  <a:pt x="3982" y="2452"/>
                  <a:pt x="3962" y="2461"/>
                </a:cubicBezTo>
                <a:lnTo>
                  <a:pt x="3281" y="2754"/>
                </a:lnTo>
                <a:lnTo>
                  <a:pt x="2948" y="2561"/>
                </a:lnTo>
                <a:lnTo>
                  <a:pt x="3115" y="2487"/>
                </a:lnTo>
                <a:cubicBezTo>
                  <a:pt x="3161" y="2467"/>
                  <a:pt x="3175" y="2421"/>
                  <a:pt x="3161" y="2374"/>
                </a:cubicBezTo>
                <a:cubicBezTo>
                  <a:pt x="3146" y="2344"/>
                  <a:pt x="3116" y="2329"/>
                  <a:pt x="3083" y="2329"/>
                </a:cubicBezTo>
                <a:cubicBezTo>
                  <a:pt x="3071" y="2329"/>
                  <a:pt x="3060" y="2331"/>
                  <a:pt x="3048" y="2334"/>
                </a:cubicBezTo>
                <a:lnTo>
                  <a:pt x="2768" y="2461"/>
                </a:lnTo>
                <a:lnTo>
                  <a:pt x="2428" y="2267"/>
                </a:lnTo>
                <a:lnTo>
                  <a:pt x="2768" y="2074"/>
                </a:lnTo>
                <a:lnTo>
                  <a:pt x="3048" y="2201"/>
                </a:lnTo>
                <a:cubicBezTo>
                  <a:pt x="3061" y="2207"/>
                  <a:pt x="3075" y="2207"/>
                  <a:pt x="3081" y="2207"/>
                </a:cubicBezTo>
                <a:cubicBezTo>
                  <a:pt x="3115" y="2207"/>
                  <a:pt x="3148" y="2194"/>
                  <a:pt x="3161" y="2161"/>
                </a:cubicBezTo>
                <a:cubicBezTo>
                  <a:pt x="3175" y="2121"/>
                  <a:pt x="3161" y="2067"/>
                  <a:pt x="3115" y="2054"/>
                </a:cubicBezTo>
                <a:lnTo>
                  <a:pt x="2948" y="1974"/>
                </a:lnTo>
                <a:lnTo>
                  <a:pt x="3281" y="1787"/>
                </a:lnTo>
                <a:lnTo>
                  <a:pt x="3962" y="2074"/>
                </a:lnTo>
                <a:cubicBezTo>
                  <a:pt x="3982" y="2087"/>
                  <a:pt x="4002" y="2094"/>
                  <a:pt x="4028" y="2094"/>
                </a:cubicBezTo>
                <a:cubicBezTo>
                  <a:pt x="4095" y="2094"/>
                  <a:pt x="4148" y="2054"/>
                  <a:pt x="4175" y="1994"/>
                </a:cubicBezTo>
                <a:cubicBezTo>
                  <a:pt x="4208" y="1907"/>
                  <a:pt x="4175" y="1807"/>
                  <a:pt x="4095" y="1774"/>
                </a:cubicBezTo>
                <a:lnTo>
                  <a:pt x="3648" y="1581"/>
                </a:lnTo>
                <a:lnTo>
                  <a:pt x="4042" y="1360"/>
                </a:lnTo>
                <a:cubicBezTo>
                  <a:pt x="4128" y="1307"/>
                  <a:pt x="4148" y="1207"/>
                  <a:pt x="4102" y="1134"/>
                </a:cubicBezTo>
                <a:cubicBezTo>
                  <a:pt x="4066" y="1080"/>
                  <a:pt x="4010" y="1051"/>
                  <a:pt x="3954" y="1051"/>
                </a:cubicBezTo>
                <a:cubicBezTo>
                  <a:pt x="3927" y="1051"/>
                  <a:pt x="3899" y="1058"/>
                  <a:pt x="3875" y="1074"/>
                </a:cubicBezTo>
                <a:lnTo>
                  <a:pt x="3481" y="1300"/>
                </a:lnTo>
                <a:lnTo>
                  <a:pt x="3542" y="814"/>
                </a:lnTo>
                <a:cubicBezTo>
                  <a:pt x="3548" y="727"/>
                  <a:pt x="3481" y="640"/>
                  <a:pt x="3395" y="634"/>
                </a:cubicBezTo>
                <a:cubicBezTo>
                  <a:pt x="3390" y="633"/>
                  <a:pt x="3386" y="633"/>
                  <a:pt x="3382" y="633"/>
                </a:cubicBezTo>
                <a:cubicBezTo>
                  <a:pt x="3294" y="633"/>
                  <a:pt x="3214" y="698"/>
                  <a:pt x="3208" y="787"/>
                </a:cubicBezTo>
                <a:lnTo>
                  <a:pt x="3128" y="1507"/>
                </a:lnTo>
                <a:lnTo>
                  <a:pt x="2795" y="1701"/>
                </a:lnTo>
                <a:lnTo>
                  <a:pt x="2815" y="1520"/>
                </a:lnTo>
                <a:cubicBezTo>
                  <a:pt x="2828" y="1467"/>
                  <a:pt x="2795" y="1427"/>
                  <a:pt x="2741" y="1427"/>
                </a:cubicBezTo>
                <a:cubicBezTo>
                  <a:pt x="2735" y="1425"/>
                  <a:pt x="2729" y="1425"/>
                  <a:pt x="2723" y="1425"/>
                </a:cubicBezTo>
                <a:cubicBezTo>
                  <a:pt x="2683" y="1425"/>
                  <a:pt x="2648" y="1460"/>
                  <a:pt x="2648" y="1500"/>
                </a:cubicBezTo>
                <a:lnTo>
                  <a:pt x="2615" y="1807"/>
                </a:lnTo>
                <a:lnTo>
                  <a:pt x="2274" y="2007"/>
                </a:lnTo>
                <a:lnTo>
                  <a:pt x="2274" y="1614"/>
                </a:lnTo>
                <a:lnTo>
                  <a:pt x="2528" y="1434"/>
                </a:lnTo>
                <a:cubicBezTo>
                  <a:pt x="2561" y="1407"/>
                  <a:pt x="2568" y="1347"/>
                  <a:pt x="2541" y="1314"/>
                </a:cubicBezTo>
                <a:cubicBezTo>
                  <a:pt x="2525" y="1297"/>
                  <a:pt x="2498" y="1286"/>
                  <a:pt x="2472" y="1286"/>
                </a:cubicBezTo>
                <a:cubicBezTo>
                  <a:pt x="2456" y="1286"/>
                  <a:pt x="2441" y="1290"/>
                  <a:pt x="2428" y="1300"/>
                </a:cubicBezTo>
                <a:lnTo>
                  <a:pt x="2274" y="1407"/>
                </a:lnTo>
                <a:lnTo>
                  <a:pt x="2274" y="1027"/>
                </a:lnTo>
                <a:lnTo>
                  <a:pt x="2868" y="594"/>
                </a:lnTo>
                <a:cubicBezTo>
                  <a:pt x="2941" y="534"/>
                  <a:pt x="2961" y="434"/>
                  <a:pt x="2901" y="360"/>
                </a:cubicBezTo>
                <a:cubicBezTo>
                  <a:pt x="2865" y="316"/>
                  <a:pt x="2815" y="292"/>
                  <a:pt x="2765" y="292"/>
                </a:cubicBezTo>
                <a:cubicBezTo>
                  <a:pt x="2731" y="292"/>
                  <a:pt x="2697" y="303"/>
                  <a:pt x="2668" y="327"/>
                </a:cubicBezTo>
                <a:lnTo>
                  <a:pt x="2274" y="620"/>
                </a:lnTo>
                <a:lnTo>
                  <a:pt x="2274" y="167"/>
                </a:lnTo>
                <a:cubicBezTo>
                  <a:pt x="2274" y="73"/>
                  <a:pt x="2201" y="0"/>
                  <a:pt x="21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1"/>
          <p:cNvSpPr/>
          <p:nvPr/>
        </p:nvSpPr>
        <p:spPr>
          <a:xfrm flipH="1">
            <a:off x="8230394" y="362938"/>
            <a:ext cx="634124" cy="687095"/>
          </a:xfrm>
          <a:custGeom>
            <a:rect b="b" l="l" r="r" t="t"/>
            <a:pathLst>
              <a:path extrusionOk="0" h="2075" w="1915">
                <a:moveTo>
                  <a:pt x="961" y="1"/>
                </a:moveTo>
                <a:cubicBezTo>
                  <a:pt x="914" y="1"/>
                  <a:pt x="881" y="34"/>
                  <a:pt x="881" y="74"/>
                </a:cubicBezTo>
                <a:lnTo>
                  <a:pt x="881" y="274"/>
                </a:lnTo>
                <a:lnTo>
                  <a:pt x="707" y="147"/>
                </a:lnTo>
                <a:cubicBezTo>
                  <a:pt x="693" y="136"/>
                  <a:pt x="677" y="131"/>
                  <a:pt x="661" y="131"/>
                </a:cubicBezTo>
                <a:cubicBezTo>
                  <a:pt x="638" y="131"/>
                  <a:pt x="616" y="141"/>
                  <a:pt x="601" y="161"/>
                </a:cubicBezTo>
                <a:cubicBezTo>
                  <a:pt x="574" y="194"/>
                  <a:pt x="581" y="247"/>
                  <a:pt x="614" y="274"/>
                </a:cubicBezTo>
                <a:lnTo>
                  <a:pt x="881" y="461"/>
                </a:lnTo>
                <a:lnTo>
                  <a:pt x="881" y="641"/>
                </a:lnTo>
                <a:lnTo>
                  <a:pt x="814" y="587"/>
                </a:lnTo>
                <a:cubicBezTo>
                  <a:pt x="809" y="585"/>
                  <a:pt x="802" y="583"/>
                  <a:pt x="796" y="583"/>
                </a:cubicBezTo>
                <a:cubicBezTo>
                  <a:pt x="784" y="583"/>
                  <a:pt x="772" y="588"/>
                  <a:pt x="767" y="601"/>
                </a:cubicBezTo>
                <a:cubicBezTo>
                  <a:pt x="761" y="614"/>
                  <a:pt x="761" y="641"/>
                  <a:pt x="774" y="647"/>
                </a:cubicBezTo>
                <a:lnTo>
                  <a:pt x="881" y="734"/>
                </a:lnTo>
                <a:lnTo>
                  <a:pt x="881" y="908"/>
                </a:lnTo>
                <a:lnTo>
                  <a:pt x="734" y="821"/>
                </a:lnTo>
                <a:lnTo>
                  <a:pt x="714" y="687"/>
                </a:lnTo>
                <a:cubicBezTo>
                  <a:pt x="714" y="674"/>
                  <a:pt x="694" y="654"/>
                  <a:pt x="674" y="654"/>
                </a:cubicBezTo>
                <a:cubicBezTo>
                  <a:pt x="661" y="654"/>
                  <a:pt x="641" y="681"/>
                  <a:pt x="641" y="701"/>
                </a:cubicBezTo>
                <a:lnTo>
                  <a:pt x="647" y="781"/>
                </a:lnTo>
                <a:lnTo>
                  <a:pt x="501" y="701"/>
                </a:lnTo>
                <a:lnTo>
                  <a:pt x="461" y="374"/>
                </a:lnTo>
                <a:cubicBezTo>
                  <a:pt x="447" y="334"/>
                  <a:pt x="414" y="307"/>
                  <a:pt x="374" y="307"/>
                </a:cubicBezTo>
                <a:cubicBezTo>
                  <a:pt x="334" y="314"/>
                  <a:pt x="307" y="347"/>
                  <a:pt x="307" y="387"/>
                </a:cubicBezTo>
                <a:lnTo>
                  <a:pt x="334" y="607"/>
                </a:lnTo>
                <a:lnTo>
                  <a:pt x="160" y="507"/>
                </a:lnTo>
                <a:cubicBezTo>
                  <a:pt x="150" y="501"/>
                  <a:pt x="137" y="498"/>
                  <a:pt x="124" y="498"/>
                </a:cubicBezTo>
                <a:cubicBezTo>
                  <a:pt x="97" y="498"/>
                  <a:pt x="69" y="511"/>
                  <a:pt x="60" y="534"/>
                </a:cubicBezTo>
                <a:cubicBezTo>
                  <a:pt x="40" y="567"/>
                  <a:pt x="47" y="614"/>
                  <a:pt x="80" y="634"/>
                </a:cubicBezTo>
                <a:lnTo>
                  <a:pt x="260" y="734"/>
                </a:lnTo>
                <a:lnTo>
                  <a:pt x="60" y="814"/>
                </a:lnTo>
                <a:cubicBezTo>
                  <a:pt x="14" y="834"/>
                  <a:pt x="0" y="874"/>
                  <a:pt x="14" y="914"/>
                </a:cubicBezTo>
                <a:cubicBezTo>
                  <a:pt x="20" y="941"/>
                  <a:pt x="60" y="954"/>
                  <a:pt x="80" y="954"/>
                </a:cubicBezTo>
                <a:cubicBezTo>
                  <a:pt x="87" y="954"/>
                  <a:pt x="100" y="954"/>
                  <a:pt x="114" y="948"/>
                </a:cubicBezTo>
                <a:lnTo>
                  <a:pt x="414" y="814"/>
                </a:lnTo>
                <a:lnTo>
                  <a:pt x="567" y="901"/>
                </a:lnTo>
                <a:lnTo>
                  <a:pt x="487" y="934"/>
                </a:lnTo>
                <a:cubicBezTo>
                  <a:pt x="474" y="941"/>
                  <a:pt x="467" y="961"/>
                  <a:pt x="474" y="981"/>
                </a:cubicBezTo>
                <a:cubicBezTo>
                  <a:pt x="481" y="1001"/>
                  <a:pt x="487" y="1008"/>
                  <a:pt x="507" y="1008"/>
                </a:cubicBezTo>
                <a:lnTo>
                  <a:pt x="521" y="1008"/>
                </a:lnTo>
                <a:lnTo>
                  <a:pt x="647" y="948"/>
                </a:lnTo>
                <a:lnTo>
                  <a:pt x="801" y="1034"/>
                </a:lnTo>
                <a:lnTo>
                  <a:pt x="647" y="1114"/>
                </a:lnTo>
                <a:lnTo>
                  <a:pt x="521" y="1054"/>
                </a:lnTo>
                <a:cubicBezTo>
                  <a:pt x="517" y="1053"/>
                  <a:pt x="513" y="1052"/>
                  <a:pt x="509" y="1052"/>
                </a:cubicBezTo>
                <a:cubicBezTo>
                  <a:pt x="495" y="1052"/>
                  <a:pt x="479" y="1059"/>
                  <a:pt x="474" y="1074"/>
                </a:cubicBezTo>
                <a:cubicBezTo>
                  <a:pt x="467" y="1088"/>
                  <a:pt x="474" y="1114"/>
                  <a:pt x="494" y="1121"/>
                </a:cubicBezTo>
                <a:lnTo>
                  <a:pt x="567" y="1154"/>
                </a:lnTo>
                <a:lnTo>
                  <a:pt x="414" y="1241"/>
                </a:lnTo>
                <a:lnTo>
                  <a:pt x="114" y="1108"/>
                </a:lnTo>
                <a:cubicBezTo>
                  <a:pt x="103" y="1102"/>
                  <a:pt x="92" y="1100"/>
                  <a:pt x="82" y="1100"/>
                </a:cubicBezTo>
                <a:cubicBezTo>
                  <a:pt x="54" y="1100"/>
                  <a:pt x="28" y="1118"/>
                  <a:pt x="14" y="1148"/>
                </a:cubicBezTo>
                <a:cubicBezTo>
                  <a:pt x="0" y="1188"/>
                  <a:pt x="14" y="1234"/>
                  <a:pt x="60" y="1248"/>
                </a:cubicBezTo>
                <a:lnTo>
                  <a:pt x="260" y="1334"/>
                </a:lnTo>
                <a:lnTo>
                  <a:pt x="80" y="1434"/>
                </a:lnTo>
                <a:cubicBezTo>
                  <a:pt x="47" y="1448"/>
                  <a:pt x="34" y="1501"/>
                  <a:pt x="60" y="1534"/>
                </a:cubicBezTo>
                <a:cubicBezTo>
                  <a:pt x="74" y="1554"/>
                  <a:pt x="100" y="1574"/>
                  <a:pt x="127" y="1574"/>
                </a:cubicBezTo>
                <a:cubicBezTo>
                  <a:pt x="140" y="1574"/>
                  <a:pt x="147" y="1574"/>
                  <a:pt x="160" y="1561"/>
                </a:cubicBezTo>
                <a:lnTo>
                  <a:pt x="334" y="1461"/>
                </a:lnTo>
                <a:lnTo>
                  <a:pt x="307" y="1681"/>
                </a:lnTo>
                <a:cubicBezTo>
                  <a:pt x="300" y="1721"/>
                  <a:pt x="334" y="1754"/>
                  <a:pt x="374" y="1768"/>
                </a:cubicBezTo>
                <a:lnTo>
                  <a:pt x="381" y="1768"/>
                </a:lnTo>
                <a:cubicBezTo>
                  <a:pt x="414" y="1768"/>
                  <a:pt x="447" y="1741"/>
                  <a:pt x="461" y="1701"/>
                </a:cubicBezTo>
                <a:lnTo>
                  <a:pt x="501" y="1374"/>
                </a:lnTo>
                <a:lnTo>
                  <a:pt x="647" y="1288"/>
                </a:lnTo>
                <a:lnTo>
                  <a:pt x="641" y="1374"/>
                </a:lnTo>
                <a:cubicBezTo>
                  <a:pt x="641" y="1388"/>
                  <a:pt x="647" y="1414"/>
                  <a:pt x="674" y="1414"/>
                </a:cubicBezTo>
                <a:lnTo>
                  <a:pt x="681" y="1414"/>
                </a:lnTo>
                <a:cubicBezTo>
                  <a:pt x="701" y="1414"/>
                  <a:pt x="714" y="1401"/>
                  <a:pt x="714" y="1381"/>
                </a:cubicBezTo>
                <a:lnTo>
                  <a:pt x="734" y="1248"/>
                </a:lnTo>
                <a:lnTo>
                  <a:pt x="881" y="1168"/>
                </a:lnTo>
                <a:lnTo>
                  <a:pt x="881" y="1341"/>
                </a:lnTo>
                <a:lnTo>
                  <a:pt x="774" y="1421"/>
                </a:lnTo>
                <a:cubicBezTo>
                  <a:pt x="761" y="1434"/>
                  <a:pt x="761" y="1454"/>
                  <a:pt x="767" y="1474"/>
                </a:cubicBezTo>
                <a:cubicBezTo>
                  <a:pt x="771" y="1482"/>
                  <a:pt x="782" y="1485"/>
                  <a:pt x="793" y="1485"/>
                </a:cubicBezTo>
                <a:cubicBezTo>
                  <a:pt x="801" y="1485"/>
                  <a:pt x="808" y="1484"/>
                  <a:pt x="814" y="1481"/>
                </a:cubicBezTo>
                <a:lnTo>
                  <a:pt x="881" y="1434"/>
                </a:lnTo>
                <a:lnTo>
                  <a:pt x="881" y="1608"/>
                </a:lnTo>
                <a:lnTo>
                  <a:pt x="614" y="1801"/>
                </a:lnTo>
                <a:cubicBezTo>
                  <a:pt x="581" y="1821"/>
                  <a:pt x="574" y="1874"/>
                  <a:pt x="601" y="1908"/>
                </a:cubicBezTo>
                <a:cubicBezTo>
                  <a:pt x="616" y="1927"/>
                  <a:pt x="638" y="1938"/>
                  <a:pt x="661" y="1938"/>
                </a:cubicBezTo>
                <a:cubicBezTo>
                  <a:pt x="677" y="1938"/>
                  <a:pt x="693" y="1932"/>
                  <a:pt x="707" y="1921"/>
                </a:cubicBezTo>
                <a:lnTo>
                  <a:pt x="881" y="1801"/>
                </a:lnTo>
                <a:lnTo>
                  <a:pt x="881" y="2001"/>
                </a:lnTo>
                <a:cubicBezTo>
                  <a:pt x="881" y="2041"/>
                  <a:pt x="914" y="2074"/>
                  <a:pt x="961" y="2074"/>
                </a:cubicBezTo>
                <a:cubicBezTo>
                  <a:pt x="1001" y="2074"/>
                  <a:pt x="1034" y="2041"/>
                  <a:pt x="1034" y="2001"/>
                </a:cubicBezTo>
                <a:lnTo>
                  <a:pt x="1034" y="1801"/>
                </a:lnTo>
                <a:lnTo>
                  <a:pt x="1207" y="1921"/>
                </a:lnTo>
                <a:cubicBezTo>
                  <a:pt x="1227" y="1934"/>
                  <a:pt x="1234" y="1941"/>
                  <a:pt x="1247" y="1941"/>
                </a:cubicBezTo>
                <a:cubicBezTo>
                  <a:pt x="1274" y="1941"/>
                  <a:pt x="1294" y="1934"/>
                  <a:pt x="1307" y="1908"/>
                </a:cubicBezTo>
                <a:cubicBezTo>
                  <a:pt x="1334" y="1874"/>
                  <a:pt x="1327" y="1821"/>
                  <a:pt x="1294" y="1801"/>
                </a:cubicBezTo>
                <a:lnTo>
                  <a:pt x="1027" y="1608"/>
                </a:lnTo>
                <a:lnTo>
                  <a:pt x="1027" y="1434"/>
                </a:lnTo>
                <a:lnTo>
                  <a:pt x="1094" y="1481"/>
                </a:lnTo>
                <a:cubicBezTo>
                  <a:pt x="1101" y="1488"/>
                  <a:pt x="1107" y="1488"/>
                  <a:pt x="1114" y="1488"/>
                </a:cubicBezTo>
                <a:cubicBezTo>
                  <a:pt x="1127" y="1488"/>
                  <a:pt x="1141" y="1481"/>
                  <a:pt x="1147" y="1474"/>
                </a:cubicBezTo>
                <a:cubicBezTo>
                  <a:pt x="1161" y="1454"/>
                  <a:pt x="1161" y="1434"/>
                  <a:pt x="1141" y="1421"/>
                </a:cubicBezTo>
                <a:lnTo>
                  <a:pt x="1034" y="1341"/>
                </a:lnTo>
                <a:lnTo>
                  <a:pt x="1034" y="1168"/>
                </a:lnTo>
                <a:lnTo>
                  <a:pt x="1181" y="1254"/>
                </a:lnTo>
                <a:lnTo>
                  <a:pt x="1201" y="1388"/>
                </a:lnTo>
                <a:cubicBezTo>
                  <a:pt x="1201" y="1408"/>
                  <a:pt x="1214" y="1421"/>
                  <a:pt x="1234" y="1421"/>
                </a:cubicBezTo>
                <a:lnTo>
                  <a:pt x="1241" y="1421"/>
                </a:lnTo>
                <a:cubicBezTo>
                  <a:pt x="1261" y="1421"/>
                  <a:pt x="1274" y="1401"/>
                  <a:pt x="1274" y="1381"/>
                </a:cubicBezTo>
                <a:lnTo>
                  <a:pt x="1267" y="1301"/>
                </a:lnTo>
                <a:lnTo>
                  <a:pt x="1414" y="1381"/>
                </a:lnTo>
                <a:lnTo>
                  <a:pt x="1461" y="1708"/>
                </a:lnTo>
                <a:cubicBezTo>
                  <a:pt x="1467" y="1748"/>
                  <a:pt x="1494" y="1774"/>
                  <a:pt x="1534" y="1774"/>
                </a:cubicBezTo>
                <a:lnTo>
                  <a:pt x="1541" y="1774"/>
                </a:lnTo>
                <a:cubicBezTo>
                  <a:pt x="1581" y="1768"/>
                  <a:pt x="1608" y="1734"/>
                  <a:pt x="1608" y="1688"/>
                </a:cubicBezTo>
                <a:lnTo>
                  <a:pt x="1581" y="1474"/>
                </a:lnTo>
                <a:lnTo>
                  <a:pt x="1761" y="1574"/>
                </a:lnTo>
                <a:cubicBezTo>
                  <a:pt x="1768" y="1581"/>
                  <a:pt x="1781" y="1581"/>
                  <a:pt x="1794" y="1581"/>
                </a:cubicBezTo>
                <a:cubicBezTo>
                  <a:pt x="1814" y="1581"/>
                  <a:pt x="1841" y="1568"/>
                  <a:pt x="1861" y="1541"/>
                </a:cubicBezTo>
                <a:cubicBezTo>
                  <a:pt x="1874" y="1508"/>
                  <a:pt x="1868" y="1454"/>
                  <a:pt x="1834" y="1441"/>
                </a:cubicBezTo>
                <a:lnTo>
                  <a:pt x="1661" y="1341"/>
                </a:lnTo>
                <a:lnTo>
                  <a:pt x="1861" y="1254"/>
                </a:lnTo>
                <a:cubicBezTo>
                  <a:pt x="1901" y="1241"/>
                  <a:pt x="1914" y="1201"/>
                  <a:pt x="1901" y="1154"/>
                </a:cubicBezTo>
                <a:cubicBezTo>
                  <a:pt x="1886" y="1115"/>
                  <a:pt x="1860" y="1093"/>
                  <a:pt x="1831" y="1093"/>
                </a:cubicBezTo>
                <a:cubicBezTo>
                  <a:pt x="1821" y="1093"/>
                  <a:pt x="1811" y="1096"/>
                  <a:pt x="1801" y="1101"/>
                </a:cubicBezTo>
                <a:lnTo>
                  <a:pt x="1501" y="1234"/>
                </a:lnTo>
                <a:lnTo>
                  <a:pt x="1347" y="1148"/>
                </a:lnTo>
                <a:lnTo>
                  <a:pt x="1427" y="1114"/>
                </a:lnTo>
                <a:cubicBezTo>
                  <a:pt x="1441" y="1108"/>
                  <a:pt x="1447" y="1081"/>
                  <a:pt x="1441" y="1068"/>
                </a:cubicBezTo>
                <a:cubicBezTo>
                  <a:pt x="1436" y="1053"/>
                  <a:pt x="1420" y="1045"/>
                  <a:pt x="1406" y="1045"/>
                </a:cubicBezTo>
                <a:cubicBezTo>
                  <a:pt x="1402" y="1045"/>
                  <a:pt x="1397" y="1046"/>
                  <a:pt x="1394" y="1048"/>
                </a:cubicBezTo>
                <a:lnTo>
                  <a:pt x="1267" y="1108"/>
                </a:lnTo>
                <a:lnTo>
                  <a:pt x="1114" y="1021"/>
                </a:lnTo>
                <a:lnTo>
                  <a:pt x="1267" y="941"/>
                </a:lnTo>
                <a:lnTo>
                  <a:pt x="1394" y="1001"/>
                </a:lnTo>
                <a:lnTo>
                  <a:pt x="1407" y="1001"/>
                </a:lnTo>
                <a:cubicBezTo>
                  <a:pt x="1427" y="1001"/>
                  <a:pt x="1434" y="988"/>
                  <a:pt x="1441" y="974"/>
                </a:cubicBezTo>
                <a:cubicBezTo>
                  <a:pt x="1447" y="954"/>
                  <a:pt x="1441" y="934"/>
                  <a:pt x="1427" y="921"/>
                </a:cubicBezTo>
                <a:lnTo>
                  <a:pt x="1347" y="888"/>
                </a:lnTo>
                <a:lnTo>
                  <a:pt x="1501" y="807"/>
                </a:lnTo>
                <a:lnTo>
                  <a:pt x="1801" y="941"/>
                </a:lnTo>
                <a:cubicBezTo>
                  <a:pt x="1808" y="948"/>
                  <a:pt x="1814" y="948"/>
                  <a:pt x="1834" y="948"/>
                </a:cubicBezTo>
                <a:cubicBezTo>
                  <a:pt x="1861" y="948"/>
                  <a:pt x="1894" y="934"/>
                  <a:pt x="1901" y="908"/>
                </a:cubicBezTo>
                <a:cubicBezTo>
                  <a:pt x="1914" y="867"/>
                  <a:pt x="1901" y="821"/>
                  <a:pt x="1861" y="807"/>
                </a:cubicBezTo>
                <a:lnTo>
                  <a:pt x="1661" y="721"/>
                </a:lnTo>
                <a:lnTo>
                  <a:pt x="1834" y="621"/>
                </a:lnTo>
                <a:cubicBezTo>
                  <a:pt x="1868" y="607"/>
                  <a:pt x="1881" y="554"/>
                  <a:pt x="1861" y="521"/>
                </a:cubicBezTo>
                <a:cubicBezTo>
                  <a:pt x="1848" y="500"/>
                  <a:pt x="1825" y="487"/>
                  <a:pt x="1801" y="487"/>
                </a:cubicBezTo>
                <a:cubicBezTo>
                  <a:pt x="1787" y="487"/>
                  <a:pt x="1773" y="491"/>
                  <a:pt x="1761" y="501"/>
                </a:cubicBezTo>
                <a:lnTo>
                  <a:pt x="1581" y="601"/>
                </a:lnTo>
                <a:lnTo>
                  <a:pt x="1608" y="381"/>
                </a:lnTo>
                <a:cubicBezTo>
                  <a:pt x="1614" y="341"/>
                  <a:pt x="1581" y="307"/>
                  <a:pt x="1541" y="301"/>
                </a:cubicBezTo>
                <a:cubicBezTo>
                  <a:pt x="1535" y="299"/>
                  <a:pt x="1529" y="298"/>
                  <a:pt x="1523" y="298"/>
                </a:cubicBezTo>
                <a:cubicBezTo>
                  <a:pt x="1491" y="298"/>
                  <a:pt x="1466" y="328"/>
                  <a:pt x="1461" y="367"/>
                </a:cubicBezTo>
                <a:lnTo>
                  <a:pt x="1414" y="687"/>
                </a:lnTo>
                <a:lnTo>
                  <a:pt x="1267" y="774"/>
                </a:lnTo>
                <a:lnTo>
                  <a:pt x="1274" y="687"/>
                </a:lnTo>
                <a:cubicBezTo>
                  <a:pt x="1274" y="674"/>
                  <a:pt x="1267" y="647"/>
                  <a:pt x="1241" y="647"/>
                </a:cubicBezTo>
                <a:cubicBezTo>
                  <a:pt x="1227" y="647"/>
                  <a:pt x="1201" y="654"/>
                  <a:pt x="1201" y="681"/>
                </a:cubicBezTo>
                <a:lnTo>
                  <a:pt x="1181" y="814"/>
                </a:lnTo>
                <a:lnTo>
                  <a:pt x="1034" y="908"/>
                </a:lnTo>
                <a:lnTo>
                  <a:pt x="1034" y="734"/>
                </a:lnTo>
                <a:lnTo>
                  <a:pt x="1141" y="647"/>
                </a:lnTo>
                <a:cubicBezTo>
                  <a:pt x="1161" y="641"/>
                  <a:pt x="1161" y="614"/>
                  <a:pt x="1147" y="601"/>
                </a:cubicBezTo>
                <a:cubicBezTo>
                  <a:pt x="1143" y="588"/>
                  <a:pt x="1131" y="583"/>
                  <a:pt x="1119" y="583"/>
                </a:cubicBezTo>
                <a:cubicBezTo>
                  <a:pt x="1112" y="583"/>
                  <a:pt x="1106" y="585"/>
                  <a:pt x="1101" y="587"/>
                </a:cubicBezTo>
                <a:lnTo>
                  <a:pt x="1034" y="641"/>
                </a:lnTo>
                <a:lnTo>
                  <a:pt x="1034" y="461"/>
                </a:lnTo>
                <a:lnTo>
                  <a:pt x="1301" y="274"/>
                </a:lnTo>
                <a:cubicBezTo>
                  <a:pt x="1334" y="247"/>
                  <a:pt x="1341" y="201"/>
                  <a:pt x="1314" y="161"/>
                </a:cubicBezTo>
                <a:cubicBezTo>
                  <a:pt x="1302" y="141"/>
                  <a:pt x="1279" y="131"/>
                  <a:pt x="1256" y="131"/>
                </a:cubicBezTo>
                <a:cubicBezTo>
                  <a:pt x="1239" y="131"/>
                  <a:pt x="1221" y="136"/>
                  <a:pt x="1207" y="147"/>
                </a:cubicBezTo>
                <a:lnTo>
                  <a:pt x="1034" y="274"/>
                </a:lnTo>
                <a:lnTo>
                  <a:pt x="1034" y="74"/>
                </a:lnTo>
                <a:cubicBezTo>
                  <a:pt x="1034" y="34"/>
                  <a:pt x="1001" y="1"/>
                  <a:pt x="961" y="1"/>
                </a:cubicBezTo>
                <a:close/>
              </a:path>
            </a:pathLst>
          </a:custGeom>
          <a:solidFill>
            <a:srgbClr val="0018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7" name="Google Shape;397;p11"/>
          <p:cNvGrpSpPr/>
          <p:nvPr/>
        </p:nvGrpSpPr>
        <p:grpSpPr>
          <a:xfrm>
            <a:off x="5480707" y="4492598"/>
            <a:ext cx="119660" cy="119660"/>
            <a:chOff x="729432" y="1124811"/>
            <a:chExt cx="119660" cy="119660"/>
          </a:xfrm>
        </p:grpSpPr>
        <p:sp>
          <p:nvSpPr>
            <p:cNvPr id="398" name="Google Shape;398;p11"/>
            <p:cNvSpPr/>
            <p:nvPr/>
          </p:nvSpPr>
          <p:spPr>
            <a:xfrm>
              <a:off x="729432" y="1124811"/>
              <a:ext cx="118381" cy="119660"/>
            </a:xfrm>
            <a:custGeom>
              <a:rect b="b" l="l" r="r" t="t"/>
              <a:pathLst>
                <a:path extrusionOk="0" h="655" w="648">
                  <a:moveTo>
                    <a:pt x="328" y="1"/>
                  </a:moveTo>
                  <a:cubicBezTo>
                    <a:pt x="148" y="1"/>
                    <a:pt x="1" y="147"/>
                    <a:pt x="1" y="327"/>
                  </a:cubicBezTo>
                  <a:cubicBezTo>
                    <a:pt x="1" y="507"/>
                    <a:pt x="148" y="654"/>
                    <a:pt x="328" y="654"/>
                  </a:cubicBezTo>
                  <a:cubicBezTo>
                    <a:pt x="508" y="654"/>
                    <a:pt x="648" y="507"/>
                    <a:pt x="648" y="327"/>
                  </a:cubicBezTo>
                  <a:cubicBezTo>
                    <a:pt x="648" y="147"/>
                    <a:pt x="508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729432" y="1154041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08" y="1"/>
                  </a:moveTo>
                  <a:cubicBezTo>
                    <a:pt x="588" y="21"/>
                    <a:pt x="561" y="47"/>
                    <a:pt x="548" y="81"/>
                  </a:cubicBezTo>
                  <a:lnTo>
                    <a:pt x="548" y="154"/>
                  </a:lnTo>
                  <a:cubicBezTo>
                    <a:pt x="548" y="167"/>
                    <a:pt x="541" y="194"/>
                    <a:pt x="534" y="214"/>
                  </a:cubicBezTo>
                  <a:lnTo>
                    <a:pt x="508" y="234"/>
                  </a:lnTo>
                  <a:cubicBezTo>
                    <a:pt x="494" y="247"/>
                    <a:pt x="474" y="247"/>
                    <a:pt x="468" y="254"/>
                  </a:cubicBezTo>
                  <a:cubicBezTo>
                    <a:pt x="428" y="261"/>
                    <a:pt x="381" y="261"/>
                    <a:pt x="361" y="294"/>
                  </a:cubicBezTo>
                  <a:cubicBezTo>
                    <a:pt x="348" y="314"/>
                    <a:pt x="341" y="327"/>
                    <a:pt x="328" y="334"/>
                  </a:cubicBezTo>
                  <a:cubicBezTo>
                    <a:pt x="308" y="354"/>
                    <a:pt x="288" y="361"/>
                    <a:pt x="261" y="361"/>
                  </a:cubicBezTo>
                  <a:cubicBezTo>
                    <a:pt x="234" y="361"/>
                    <a:pt x="208" y="347"/>
                    <a:pt x="201" y="321"/>
                  </a:cubicBezTo>
                  <a:cubicBezTo>
                    <a:pt x="181" y="287"/>
                    <a:pt x="168" y="234"/>
                    <a:pt x="134" y="214"/>
                  </a:cubicBezTo>
                  <a:cubicBezTo>
                    <a:pt x="107" y="187"/>
                    <a:pt x="84" y="173"/>
                    <a:pt x="60" y="173"/>
                  </a:cubicBezTo>
                  <a:cubicBezTo>
                    <a:pt x="42" y="173"/>
                    <a:pt x="23" y="180"/>
                    <a:pt x="1" y="194"/>
                  </a:cubicBezTo>
                  <a:cubicBezTo>
                    <a:pt x="8" y="361"/>
                    <a:pt x="154" y="494"/>
                    <a:pt x="328" y="494"/>
                  </a:cubicBezTo>
                  <a:cubicBezTo>
                    <a:pt x="508" y="494"/>
                    <a:pt x="654" y="347"/>
                    <a:pt x="654" y="167"/>
                  </a:cubicBezTo>
                  <a:cubicBezTo>
                    <a:pt x="654" y="114"/>
                    <a:pt x="634" y="54"/>
                    <a:pt x="608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0" name="Google Shape;400;p11"/>
          <p:cNvGrpSpPr/>
          <p:nvPr/>
        </p:nvGrpSpPr>
        <p:grpSpPr>
          <a:xfrm>
            <a:off x="3708404" y="313914"/>
            <a:ext cx="234474" cy="234474"/>
            <a:chOff x="1071790" y="1359928"/>
            <a:chExt cx="119660" cy="119660"/>
          </a:xfrm>
        </p:grpSpPr>
        <p:sp>
          <p:nvSpPr>
            <p:cNvPr id="401" name="Google Shape;401;p11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11"/>
          <p:cNvGrpSpPr/>
          <p:nvPr/>
        </p:nvGrpSpPr>
        <p:grpSpPr>
          <a:xfrm>
            <a:off x="507832" y="371960"/>
            <a:ext cx="118382" cy="118382"/>
            <a:chOff x="507832" y="371960"/>
            <a:chExt cx="118382" cy="118382"/>
          </a:xfrm>
        </p:grpSpPr>
        <p:sp>
          <p:nvSpPr>
            <p:cNvPr id="404" name="Google Shape;404;p11"/>
            <p:cNvSpPr/>
            <p:nvPr/>
          </p:nvSpPr>
          <p:spPr>
            <a:xfrm>
              <a:off x="507832" y="371960"/>
              <a:ext cx="118382" cy="118382"/>
            </a:xfrm>
            <a:custGeom>
              <a:rect b="b" l="l" r="r" t="t"/>
              <a:pathLst>
                <a:path extrusionOk="0" h="648" w="648">
                  <a:moveTo>
                    <a:pt x="320" y="0"/>
                  </a:moveTo>
                  <a:cubicBezTo>
                    <a:pt x="147" y="0"/>
                    <a:pt x="0" y="147"/>
                    <a:pt x="0" y="327"/>
                  </a:cubicBezTo>
                  <a:cubicBezTo>
                    <a:pt x="0" y="501"/>
                    <a:pt x="147" y="647"/>
                    <a:pt x="320" y="647"/>
                  </a:cubicBezTo>
                  <a:cubicBezTo>
                    <a:pt x="500" y="647"/>
                    <a:pt x="647" y="507"/>
                    <a:pt x="647" y="327"/>
                  </a:cubicBezTo>
                  <a:cubicBezTo>
                    <a:pt x="647" y="140"/>
                    <a:pt x="500" y="0"/>
                    <a:pt x="320" y="0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507832" y="401189"/>
              <a:ext cx="118382" cy="89151"/>
            </a:xfrm>
            <a:custGeom>
              <a:rect b="b" l="l" r="r" t="t"/>
              <a:pathLst>
                <a:path extrusionOk="0" h="488" w="648">
                  <a:moveTo>
                    <a:pt x="607" y="0"/>
                  </a:moveTo>
                  <a:cubicBezTo>
                    <a:pt x="580" y="14"/>
                    <a:pt x="554" y="40"/>
                    <a:pt x="547" y="74"/>
                  </a:cubicBezTo>
                  <a:lnTo>
                    <a:pt x="547" y="147"/>
                  </a:lnTo>
                  <a:cubicBezTo>
                    <a:pt x="547" y="167"/>
                    <a:pt x="540" y="187"/>
                    <a:pt x="527" y="207"/>
                  </a:cubicBezTo>
                  <a:lnTo>
                    <a:pt x="507" y="234"/>
                  </a:lnTo>
                  <a:cubicBezTo>
                    <a:pt x="487" y="241"/>
                    <a:pt x="474" y="241"/>
                    <a:pt x="460" y="247"/>
                  </a:cubicBezTo>
                  <a:cubicBezTo>
                    <a:pt x="420" y="254"/>
                    <a:pt x="380" y="254"/>
                    <a:pt x="354" y="287"/>
                  </a:cubicBezTo>
                  <a:cubicBezTo>
                    <a:pt x="347" y="307"/>
                    <a:pt x="340" y="321"/>
                    <a:pt x="320" y="334"/>
                  </a:cubicBezTo>
                  <a:cubicBezTo>
                    <a:pt x="307" y="347"/>
                    <a:pt x="280" y="354"/>
                    <a:pt x="254" y="354"/>
                  </a:cubicBezTo>
                  <a:cubicBezTo>
                    <a:pt x="234" y="354"/>
                    <a:pt x="207" y="341"/>
                    <a:pt x="200" y="314"/>
                  </a:cubicBezTo>
                  <a:cubicBezTo>
                    <a:pt x="180" y="281"/>
                    <a:pt x="167" y="234"/>
                    <a:pt x="134" y="207"/>
                  </a:cubicBezTo>
                  <a:cubicBezTo>
                    <a:pt x="101" y="183"/>
                    <a:pt x="76" y="168"/>
                    <a:pt x="51" y="168"/>
                  </a:cubicBezTo>
                  <a:cubicBezTo>
                    <a:pt x="35" y="168"/>
                    <a:pt x="18" y="174"/>
                    <a:pt x="0" y="187"/>
                  </a:cubicBezTo>
                  <a:cubicBezTo>
                    <a:pt x="7" y="354"/>
                    <a:pt x="147" y="487"/>
                    <a:pt x="320" y="487"/>
                  </a:cubicBezTo>
                  <a:cubicBezTo>
                    <a:pt x="507" y="487"/>
                    <a:pt x="647" y="341"/>
                    <a:pt x="647" y="167"/>
                  </a:cubicBezTo>
                  <a:cubicBezTo>
                    <a:pt x="647" y="107"/>
                    <a:pt x="627" y="47"/>
                    <a:pt x="607" y="0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11"/>
          <p:cNvGrpSpPr/>
          <p:nvPr/>
        </p:nvGrpSpPr>
        <p:grpSpPr>
          <a:xfrm>
            <a:off x="4803906" y="829134"/>
            <a:ext cx="234472" cy="234472"/>
            <a:chOff x="455400" y="1530558"/>
            <a:chExt cx="61018" cy="61018"/>
          </a:xfrm>
        </p:grpSpPr>
        <p:sp>
          <p:nvSpPr>
            <p:cNvPr id="407" name="Google Shape;407;p11"/>
            <p:cNvSpPr/>
            <p:nvPr/>
          </p:nvSpPr>
          <p:spPr>
            <a:xfrm>
              <a:off x="455400" y="1530558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4" y="0"/>
                    <a:pt x="0" y="73"/>
                    <a:pt x="0" y="167"/>
                  </a:cubicBezTo>
                  <a:cubicBezTo>
                    <a:pt x="0" y="260"/>
                    <a:pt x="74" y="334"/>
                    <a:pt x="167" y="334"/>
                  </a:cubicBezTo>
                  <a:cubicBezTo>
                    <a:pt x="261" y="327"/>
                    <a:pt x="334" y="253"/>
                    <a:pt x="334" y="167"/>
                  </a:cubicBezTo>
                  <a:cubicBezTo>
                    <a:pt x="334" y="73"/>
                    <a:pt x="26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455400" y="1543894"/>
              <a:ext cx="61018" cy="46403"/>
            </a:xfrm>
            <a:custGeom>
              <a:rect b="b" l="l" r="r" t="t"/>
              <a:pathLst>
                <a:path extrusionOk="0" h="254" w="334">
                  <a:moveTo>
                    <a:pt x="307" y="0"/>
                  </a:moveTo>
                  <a:cubicBezTo>
                    <a:pt x="294" y="14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4"/>
                    <a:pt x="274" y="100"/>
                  </a:cubicBezTo>
                  <a:cubicBezTo>
                    <a:pt x="274" y="114"/>
                    <a:pt x="267" y="114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4"/>
                    <a:pt x="194" y="147"/>
                  </a:cubicBezTo>
                  <a:cubicBezTo>
                    <a:pt x="187" y="154"/>
                    <a:pt x="187" y="160"/>
                    <a:pt x="174" y="167"/>
                  </a:cubicBezTo>
                  <a:cubicBezTo>
                    <a:pt x="167" y="180"/>
                    <a:pt x="154" y="187"/>
                    <a:pt x="140" y="187"/>
                  </a:cubicBezTo>
                  <a:cubicBezTo>
                    <a:pt x="134" y="187"/>
                    <a:pt x="120" y="180"/>
                    <a:pt x="107" y="167"/>
                  </a:cubicBezTo>
                  <a:cubicBezTo>
                    <a:pt x="100" y="154"/>
                    <a:pt x="94" y="127"/>
                    <a:pt x="74" y="114"/>
                  </a:cubicBezTo>
                  <a:cubicBezTo>
                    <a:pt x="52" y="101"/>
                    <a:pt x="39" y="94"/>
                    <a:pt x="25" y="94"/>
                  </a:cubicBezTo>
                  <a:cubicBezTo>
                    <a:pt x="18" y="94"/>
                    <a:pt x="10" y="96"/>
                    <a:pt x="0" y="100"/>
                  </a:cubicBezTo>
                  <a:cubicBezTo>
                    <a:pt x="7" y="187"/>
                    <a:pt x="74" y="254"/>
                    <a:pt x="167" y="254"/>
                  </a:cubicBezTo>
                  <a:cubicBezTo>
                    <a:pt x="261" y="254"/>
                    <a:pt x="334" y="180"/>
                    <a:pt x="334" y="87"/>
                  </a:cubicBezTo>
                  <a:cubicBezTo>
                    <a:pt x="334" y="54"/>
                    <a:pt x="327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9" name="Google Shape;409;p11"/>
          <p:cNvGrpSpPr/>
          <p:nvPr/>
        </p:nvGrpSpPr>
        <p:grpSpPr>
          <a:xfrm>
            <a:off x="2771340" y="167825"/>
            <a:ext cx="62296" cy="61018"/>
            <a:chOff x="1331390" y="311125"/>
            <a:chExt cx="62296" cy="61018"/>
          </a:xfrm>
        </p:grpSpPr>
        <p:sp>
          <p:nvSpPr>
            <p:cNvPr id="410" name="Google Shape;410;p11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11"/>
          <p:cNvGrpSpPr/>
          <p:nvPr/>
        </p:nvGrpSpPr>
        <p:grpSpPr>
          <a:xfrm>
            <a:off x="1271987" y="4786967"/>
            <a:ext cx="234478" cy="230333"/>
            <a:chOff x="1441003" y="547339"/>
            <a:chExt cx="62296" cy="61200"/>
          </a:xfrm>
        </p:grpSpPr>
        <p:sp>
          <p:nvSpPr>
            <p:cNvPr id="413" name="Google Shape;413;p11"/>
            <p:cNvSpPr/>
            <p:nvPr/>
          </p:nvSpPr>
          <p:spPr>
            <a:xfrm>
              <a:off x="1441003" y="547339"/>
              <a:ext cx="61018" cy="61200"/>
            </a:xfrm>
            <a:custGeom>
              <a:rect b="b" l="l" r="r" t="t"/>
              <a:pathLst>
                <a:path extrusionOk="0" h="335" w="334">
                  <a:moveTo>
                    <a:pt x="167" y="1"/>
                  </a:moveTo>
                  <a:cubicBezTo>
                    <a:pt x="74" y="1"/>
                    <a:pt x="0" y="74"/>
                    <a:pt x="0" y="167"/>
                  </a:cubicBezTo>
                  <a:cubicBezTo>
                    <a:pt x="0" y="254"/>
                    <a:pt x="74" y="334"/>
                    <a:pt x="167" y="334"/>
                  </a:cubicBezTo>
                  <a:cubicBezTo>
                    <a:pt x="260" y="334"/>
                    <a:pt x="334" y="254"/>
                    <a:pt x="334" y="167"/>
                  </a:cubicBezTo>
                  <a:cubicBezTo>
                    <a:pt x="334" y="74"/>
                    <a:pt x="26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1442099" y="560858"/>
              <a:ext cx="61200" cy="45124"/>
            </a:xfrm>
            <a:custGeom>
              <a:rect b="b" l="l" r="r" t="t"/>
              <a:pathLst>
                <a:path extrusionOk="0" h="247" w="335">
                  <a:moveTo>
                    <a:pt x="308" y="0"/>
                  </a:moveTo>
                  <a:cubicBezTo>
                    <a:pt x="294" y="7"/>
                    <a:pt x="288" y="27"/>
                    <a:pt x="288" y="40"/>
                  </a:cubicBezTo>
                  <a:lnTo>
                    <a:pt x="288" y="73"/>
                  </a:lnTo>
                  <a:cubicBezTo>
                    <a:pt x="288" y="80"/>
                    <a:pt x="288" y="87"/>
                    <a:pt x="274" y="100"/>
                  </a:cubicBezTo>
                  <a:cubicBezTo>
                    <a:pt x="274" y="107"/>
                    <a:pt x="268" y="107"/>
                    <a:pt x="268" y="113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8" y="127"/>
                    <a:pt x="201" y="133"/>
                    <a:pt x="194" y="140"/>
                  </a:cubicBezTo>
                  <a:cubicBezTo>
                    <a:pt x="188" y="147"/>
                    <a:pt x="188" y="153"/>
                    <a:pt x="174" y="167"/>
                  </a:cubicBezTo>
                  <a:cubicBezTo>
                    <a:pt x="168" y="173"/>
                    <a:pt x="154" y="180"/>
                    <a:pt x="141" y="180"/>
                  </a:cubicBezTo>
                  <a:cubicBezTo>
                    <a:pt x="134" y="180"/>
                    <a:pt x="121" y="173"/>
                    <a:pt x="108" y="167"/>
                  </a:cubicBezTo>
                  <a:cubicBezTo>
                    <a:pt x="101" y="147"/>
                    <a:pt x="94" y="127"/>
                    <a:pt x="74" y="107"/>
                  </a:cubicBezTo>
                  <a:cubicBezTo>
                    <a:pt x="51" y="99"/>
                    <a:pt x="37" y="96"/>
                    <a:pt x="25" y="96"/>
                  </a:cubicBezTo>
                  <a:cubicBezTo>
                    <a:pt x="16" y="96"/>
                    <a:pt x="9" y="97"/>
                    <a:pt x="1" y="100"/>
                  </a:cubicBezTo>
                  <a:cubicBezTo>
                    <a:pt x="8" y="180"/>
                    <a:pt x="74" y="247"/>
                    <a:pt x="168" y="247"/>
                  </a:cubicBezTo>
                  <a:cubicBezTo>
                    <a:pt x="261" y="247"/>
                    <a:pt x="334" y="173"/>
                    <a:pt x="334" y="80"/>
                  </a:cubicBezTo>
                  <a:cubicBezTo>
                    <a:pt x="334" y="47"/>
                    <a:pt x="328" y="27"/>
                    <a:pt x="308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5" name="Google Shape;415;p11"/>
          <p:cNvGrpSpPr/>
          <p:nvPr/>
        </p:nvGrpSpPr>
        <p:grpSpPr>
          <a:xfrm>
            <a:off x="8546228" y="1740053"/>
            <a:ext cx="119660" cy="119660"/>
            <a:chOff x="1071790" y="1359928"/>
            <a:chExt cx="119660" cy="119660"/>
          </a:xfrm>
        </p:grpSpPr>
        <p:sp>
          <p:nvSpPr>
            <p:cNvPr id="416" name="Google Shape;416;p11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8" name="Google Shape;418;p11"/>
          <p:cNvGrpSpPr/>
          <p:nvPr/>
        </p:nvGrpSpPr>
        <p:grpSpPr>
          <a:xfrm>
            <a:off x="6723270" y="4045946"/>
            <a:ext cx="234502" cy="229701"/>
            <a:chOff x="1331390" y="311125"/>
            <a:chExt cx="62296" cy="61018"/>
          </a:xfrm>
        </p:grpSpPr>
        <p:sp>
          <p:nvSpPr>
            <p:cNvPr id="419" name="Google Shape;419;p11"/>
            <p:cNvSpPr/>
            <p:nvPr/>
          </p:nvSpPr>
          <p:spPr>
            <a:xfrm>
              <a:off x="1331390" y="311125"/>
              <a:ext cx="61018" cy="61018"/>
            </a:xfrm>
            <a:custGeom>
              <a:rect b="b" l="l" r="r" t="t"/>
              <a:pathLst>
                <a:path extrusionOk="0" h="334" w="334">
                  <a:moveTo>
                    <a:pt x="167" y="0"/>
                  </a:moveTo>
                  <a:cubicBezTo>
                    <a:pt x="73" y="0"/>
                    <a:pt x="0" y="73"/>
                    <a:pt x="0" y="167"/>
                  </a:cubicBezTo>
                  <a:cubicBezTo>
                    <a:pt x="0" y="260"/>
                    <a:pt x="73" y="333"/>
                    <a:pt x="167" y="333"/>
                  </a:cubicBezTo>
                  <a:cubicBezTo>
                    <a:pt x="260" y="333"/>
                    <a:pt x="334" y="260"/>
                    <a:pt x="334" y="167"/>
                  </a:cubicBezTo>
                  <a:cubicBezTo>
                    <a:pt x="334" y="73"/>
                    <a:pt x="26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1332486" y="325740"/>
              <a:ext cx="61200" cy="46403"/>
            </a:xfrm>
            <a:custGeom>
              <a:rect b="b" l="l" r="r" t="t"/>
              <a:pathLst>
                <a:path extrusionOk="0" h="254" w="335">
                  <a:moveTo>
                    <a:pt x="307" y="0"/>
                  </a:moveTo>
                  <a:cubicBezTo>
                    <a:pt x="294" y="13"/>
                    <a:pt x="287" y="27"/>
                    <a:pt x="287" y="47"/>
                  </a:cubicBezTo>
                  <a:lnTo>
                    <a:pt x="287" y="80"/>
                  </a:lnTo>
                  <a:cubicBezTo>
                    <a:pt x="287" y="87"/>
                    <a:pt x="287" y="93"/>
                    <a:pt x="274" y="100"/>
                  </a:cubicBezTo>
                  <a:cubicBezTo>
                    <a:pt x="274" y="113"/>
                    <a:pt x="267" y="113"/>
                    <a:pt x="267" y="120"/>
                  </a:cubicBezTo>
                  <a:cubicBezTo>
                    <a:pt x="261" y="127"/>
                    <a:pt x="254" y="127"/>
                    <a:pt x="241" y="127"/>
                  </a:cubicBezTo>
                  <a:cubicBezTo>
                    <a:pt x="227" y="127"/>
                    <a:pt x="201" y="133"/>
                    <a:pt x="194" y="147"/>
                  </a:cubicBezTo>
                  <a:cubicBezTo>
                    <a:pt x="187" y="153"/>
                    <a:pt x="187" y="160"/>
                    <a:pt x="174" y="167"/>
                  </a:cubicBezTo>
                  <a:cubicBezTo>
                    <a:pt x="167" y="180"/>
                    <a:pt x="154" y="187"/>
                    <a:pt x="141" y="187"/>
                  </a:cubicBezTo>
                  <a:cubicBezTo>
                    <a:pt x="134" y="187"/>
                    <a:pt x="121" y="180"/>
                    <a:pt x="107" y="167"/>
                  </a:cubicBezTo>
                  <a:cubicBezTo>
                    <a:pt x="101" y="153"/>
                    <a:pt x="94" y="127"/>
                    <a:pt x="74" y="113"/>
                  </a:cubicBezTo>
                  <a:cubicBezTo>
                    <a:pt x="55" y="98"/>
                    <a:pt x="40" y="91"/>
                    <a:pt x="27" y="91"/>
                  </a:cubicBezTo>
                  <a:cubicBezTo>
                    <a:pt x="17" y="91"/>
                    <a:pt x="9" y="95"/>
                    <a:pt x="1" y="100"/>
                  </a:cubicBezTo>
                  <a:cubicBezTo>
                    <a:pt x="7" y="187"/>
                    <a:pt x="74" y="253"/>
                    <a:pt x="167" y="253"/>
                  </a:cubicBezTo>
                  <a:cubicBezTo>
                    <a:pt x="261" y="253"/>
                    <a:pt x="334" y="180"/>
                    <a:pt x="334" y="87"/>
                  </a:cubicBezTo>
                  <a:cubicBezTo>
                    <a:pt x="334" y="53"/>
                    <a:pt x="328" y="27"/>
                    <a:pt x="307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1" name="Google Shape;421;p11"/>
          <p:cNvGrpSpPr/>
          <p:nvPr/>
        </p:nvGrpSpPr>
        <p:grpSpPr>
          <a:xfrm>
            <a:off x="7330029" y="381689"/>
            <a:ext cx="234474" cy="234474"/>
            <a:chOff x="1071790" y="1359928"/>
            <a:chExt cx="119660" cy="119660"/>
          </a:xfrm>
        </p:grpSpPr>
        <p:sp>
          <p:nvSpPr>
            <p:cNvPr id="422" name="Google Shape;422;p11"/>
            <p:cNvSpPr/>
            <p:nvPr/>
          </p:nvSpPr>
          <p:spPr>
            <a:xfrm>
              <a:off x="1071790" y="1359928"/>
              <a:ext cx="119660" cy="118564"/>
            </a:xfrm>
            <a:custGeom>
              <a:rect b="b" l="l" r="r" t="t"/>
              <a:pathLst>
                <a:path extrusionOk="0" h="649" w="655">
                  <a:moveTo>
                    <a:pt x="327" y="1"/>
                  </a:moveTo>
                  <a:cubicBezTo>
                    <a:pt x="147" y="1"/>
                    <a:pt x="1" y="154"/>
                    <a:pt x="1" y="327"/>
                  </a:cubicBezTo>
                  <a:cubicBezTo>
                    <a:pt x="1" y="507"/>
                    <a:pt x="154" y="647"/>
                    <a:pt x="327" y="647"/>
                  </a:cubicBezTo>
                  <a:cubicBezTo>
                    <a:pt x="335" y="648"/>
                    <a:pt x="342" y="648"/>
                    <a:pt x="349" y="648"/>
                  </a:cubicBezTo>
                  <a:cubicBezTo>
                    <a:pt x="513" y="648"/>
                    <a:pt x="654" y="500"/>
                    <a:pt x="654" y="327"/>
                  </a:cubicBezTo>
                  <a:cubicBezTo>
                    <a:pt x="654" y="141"/>
                    <a:pt x="501" y="1"/>
                    <a:pt x="327" y="1"/>
                  </a:cubicBez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1071790" y="1389158"/>
              <a:ext cx="119660" cy="90430"/>
            </a:xfrm>
            <a:custGeom>
              <a:rect b="b" l="l" r="r" t="t"/>
              <a:pathLst>
                <a:path extrusionOk="0" h="495" w="655">
                  <a:moveTo>
                    <a:pt x="614" y="1"/>
                  </a:moveTo>
                  <a:cubicBezTo>
                    <a:pt x="588" y="14"/>
                    <a:pt x="561" y="41"/>
                    <a:pt x="554" y="74"/>
                  </a:cubicBezTo>
                  <a:lnTo>
                    <a:pt x="554" y="147"/>
                  </a:lnTo>
                  <a:cubicBezTo>
                    <a:pt x="554" y="167"/>
                    <a:pt x="541" y="194"/>
                    <a:pt x="534" y="207"/>
                  </a:cubicBezTo>
                  <a:lnTo>
                    <a:pt x="508" y="234"/>
                  </a:lnTo>
                  <a:cubicBezTo>
                    <a:pt x="494" y="241"/>
                    <a:pt x="474" y="241"/>
                    <a:pt x="467" y="247"/>
                  </a:cubicBezTo>
                  <a:cubicBezTo>
                    <a:pt x="427" y="261"/>
                    <a:pt x="387" y="261"/>
                    <a:pt x="361" y="294"/>
                  </a:cubicBezTo>
                  <a:cubicBezTo>
                    <a:pt x="354" y="307"/>
                    <a:pt x="341" y="321"/>
                    <a:pt x="327" y="334"/>
                  </a:cubicBezTo>
                  <a:cubicBezTo>
                    <a:pt x="307" y="347"/>
                    <a:pt x="287" y="361"/>
                    <a:pt x="261" y="361"/>
                  </a:cubicBezTo>
                  <a:cubicBezTo>
                    <a:pt x="234" y="361"/>
                    <a:pt x="214" y="341"/>
                    <a:pt x="201" y="314"/>
                  </a:cubicBezTo>
                  <a:cubicBezTo>
                    <a:pt x="187" y="281"/>
                    <a:pt x="167" y="234"/>
                    <a:pt x="134" y="207"/>
                  </a:cubicBezTo>
                  <a:cubicBezTo>
                    <a:pt x="102" y="187"/>
                    <a:pt x="78" y="175"/>
                    <a:pt x="53" y="175"/>
                  </a:cubicBezTo>
                  <a:cubicBezTo>
                    <a:pt x="36" y="175"/>
                    <a:pt x="20" y="180"/>
                    <a:pt x="1" y="194"/>
                  </a:cubicBezTo>
                  <a:cubicBezTo>
                    <a:pt x="14" y="361"/>
                    <a:pt x="154" y="494"/>
                    <a:pt x="327" y="494"/>
                  </a:cubicBezTo>
                  <a:cubicBezTo>
                    <a:pt x="514" y="494"/>
                    <a:pt x="654" y="341"/>
                    <a:pt x="654" y="167"/>
                  </a:cubicBezTo>
                  <a:cubicBezTo>
                    <a:pt x="654" y="107"/>
                    <a:pt x="634" y="47"/>
                    <a:pt x="614" y="1"/>
                  </a:cubicBez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4" name="Google Shape;424;p11"/>
          <p:cNvGrpSpPr/>
          <p:nvPr/>
        </p:nvGrpSpPr>
        <p:grpSpPr>
          <a:xfrm flipH="1">
            <a:off x="-841841" y="7"/>
            <a:ext cx="3554887" cy="1986103"/>
            <a:chOff x="9370470" y="3581259"/>
            <a:chExt cx="1531883" cy="855857"/>
          </a:xfrm>
        </p:grpSpPr>
        <p:sp>
          <p:nvSpPr>
            <p:cNvPr id="425" name="Google Shape;425;p11"/>
            <p:cNvSpPr/>
            <p:nvPr/>
          </p:nvSpPr>
          <p:spPr>
            <a:xfrm>
              <a:off x="9370470" y="4070642"/>
              <a:ext cx="1531883" cy="366475"/>
            </a:xfrm>
            <a:custGeom>
              <a:rect b="b" l="l" r="r" t="t"/>
              <a:pathLst>
                <a:path extrusionOk="0" h="4529" w="18932">
                  <a:moveTo>
                    <a:pt x="8956" y="1"/>
                  </a:moveTo>
                  <a:lnTo>
                    <a:pt x="3768" y="1121"/>
                  </a:lnTo>
                  <a:lnTo>
                    <a:pt x="0" y="781"/>
                  </a:lnTo>
                  <a:lnTo>
                    <a:pt x="0" y="981"/>
                  </a:lnTo>
                  <a:lnTo>
                    <a:pt x="3768" y="1501"/>
                  </a:lnTo>
                  <a:lnTo>
                    <a:pt x="9109" y="654"/>
                  </a:lnTo>
                  <a:lnTo>
                    <a:pt x="14611" y="1501"/>
                  </a:lnTo>
                  <a:lnTo>
                    <a:pt x="18625" y="4529"/>
                  </a:lnTo>
                  <a:lnTo>
                    <a:pt x="18932" y="2482"/>
                  </a:lnTo>
                  <a:lnTo>
                    <a:pt x="14797" y="388"/>
                  </a:lnTo>
                  <a:lnTo>
                    <a:pt x="8956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9714687" y="3731845"/>
              <a:ext cx="911427" cy="399894"/>
            </a:xfrm>
            <a:custGeom>
              <a:rect b="b" l="l" r="r" t="t"/>
              <a:pathLst>
                <a:path extrusionOk="0" h="4942" w="11264">
                  <a:moveTo>
                    <a:pt x="34" y="0"/>
                  </a:moveTo>
                  <a:lnTo>
                    <a:pt x="0" y="67"/>
                  </a:lnTo>
                  <a:lnTo>
                    <a:pt x="781" y="87"/>
                  </a:lnTo>
                  <a:lnTo>
                    <a:pt x="1147" y="740"/>
                  </a:lnTo>
                  <a:lnTo>
                    <a:pt x="2341" y="1387"/>
                  </a:lnTo>
                  <a:lnTo>
                    <a:pt x="7442" y="1901"/>
                  </a:lnTo>
                  <a:lnTo>
                    <a:pt x="9456" y="4621"/>
                  </a:lnTo>
                  <a:lnTo>
                    <a:pt x="11264" y="4941"/>
                  </a:lnTo>
                  <a:lnTo>
                    <a:pt x="7789" y="1367"/>
                  </a:lnTo>
                  <a:lnTo>
                    <a:pt x="2488" y="1074"/>
                  </a:lnTo>
                  <a:lnTo>
                    <a:pt x="1274" y="620"/>
                  </a:lnTo>
                  <a:lnTo>
                    <a:pt x="854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9942952" y="3878546"/>
              <a:ext cx="152201" cy="201889"/>
            </a:xfrm>
            <a:custGeom>
              <a:rect b="b" l="l" r="r" t="t"/>
              <a:pathLst>
                <a:path extrusionOk="0" h="2495" w="1881">
                  <a:moveTo>
                    <a:pt x="67" y="1"/>
                  </a:moveTo>
                  <a:lnTo>
                    <a:pt x="0" y="88"/>
                  </a:lnTo>
                  <a:lnTo>
                    <a:pt x="394" y="401"/>
                  </a:lnTo>
                  <a:lnTo>
                    <a:pt x="454" y="1488"/>
                  </a:lnTo>
                  <a:lnTo>
                    <a:pt x="1354" y="2495"/>
                  </a:lnTo>
                  <a:lnTo>
                    <a:pt x="1881" y="2375"/>
                  </a:lnTo>
                  <a:lnTo>
                    <a:pt x="687" y="1408"/>
                  </a:lnTo>
                  <a:lnTo>
                    <a:pt x="534" y="35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10492778" y="3686451"/>
              <a:ext cx="241289" cy="361135"/>
            </a:xfrm>
            <a:custGeom>
              <a:rect b="b" l="l" r="r" t="t"/>
              <a:pathLst>
                <a:path extrusionOk="0" h="4463" w="2982">
                  <a:moveTo>
                    <a:pt x="2814" y="1"/>
                  </a:moveTo>
                  <a:lnTo>
                    <a:pt x="2261" y="1281"/>
                  </a:lnTo>
                  <a:lnTo>
                    <a:pt x="441" y="2108"/>
                  </a:lnTo>
                  <a:lnTo>
                    <a:pt x="0" y="3809"/>
                  </a:lnTo>
                  <a:lnTo>
                    <a:pt x="641" y="4462"/>
                  </a:lnTo>
                  <a:lnTo>
                    <a:pt x="787" y="2375"/>
                  </a:lnTo>
                  <a:lnTo>
                    <a:pt x="2468" y="1461"/>
                  </a:lnTo>
                  <a:lnTo>
                    <a:pt x="2981" y="74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9818827" y="3940609"/>
              <a:ext cx="168465" cy="67000"/>
            </a:xfrm>
            <a:custGeom>
              <a:rect b="b" l="l" r="r" t="t"/>
              <a:pathLst>
                <a:path extrusionOk="0" h="828" w="2082">
                  <a:moveTo>
                    <a:pt x="0" y="1"/>
                  </a:moveTo>
                  <a:lnTo>
                    <a:pt x="0" y="94"/>
                  </a:lnTo>
                  <a:lnTo>
                    <a:pt x="381" y="154"/>
                  </a:lnTo>
                  <a:lnTo>
                    <a:pt x="887" y="674"/>
                  </a:lnTo>
                  <a:lnTo>
                    <a:pt x="2081" y="828"/>
                  </a:lnTo>
                  <a:lnTo>
                    <a:pt x="1988" y="721"/>
                  </a:lnTo>
                  <a:lnTo>
                    <a:pt x="1974" y="601"/>
                  </a:lnTo>
                  <a:lnTo>
                    <a:pt x="987" y="541"/>
                  </a:lnTo>
                  <a:lnTo>
                    <a:pt x="427" y="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9385035" y="4025895"/>
              <a:ext cx="419302" cy="117169"/>
            </a:xfrm>
            <a:custGeom>
              <a:rect b="b" l="l" r="r" t="t"/>
              <a:pathLst>
                <a:path extrusionOk="0" h="1448" w="5182">
                  <a:moveTo>
                    <a:pt x="60" y="0"/>
                  </a:moveTo>
                  <a:lnTo>
                    <a:pt x="0" y="120"/>
                  </a:lnTo>
                  <a:lnTo>
                    <a:pt x="1074" y="554"/>
                  </a:lnTo>
                  <a:lnTo>
                    <a:pt x="2714" y="521"/>
                  </a:lnTo>
                  <a:lnTo>
                    <a:pt x="4628" y="1447"/>
                  </a:lnTo>
                  <a:lnTo>
                    <a:pt x="5181" y="1334"/>
                  </a:lnTo>
                  <a:lnTo>
                    <a:pt x="2774" y="314"/>
                  </a:lnTo>
                  <a:lnTo>
                    <a:pt x="1094" y="41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9658532" y="3827326"/>
              <a:ext cx="245658" cy="122024"/>
            </a:xfrm>
            <a:custGeom>
              <a:rect b="b" l="l" r="r" t="t"/>
              <a:pathLst>
                <a:path extrusionOk="0" h="1508" w="3036">
                  <a:moveTo>
                    <a:pt x="2662" y="0"/>
                  </a:moveTo>
                  <a:lnTo>
                    <a:pt x="1115" y="374"/>
                  </a:lnTo>
                  <a:lnTo>
                    <a:pt x="541" y="1241"/>
                  </a:lnTo>
                  <a:lnTo>
                    <a:pt x="1" y="1434"/>
                  </a:lnTo>
                  <a:lnTo>
                    <a:pt x="61" y="1508"/>
                  </a:lnTo>
                  <a:lnTo>
                    <a:pt x="608" y="1354"/>
                  </a:lnTo>
                  <a:lnTo>
                    <a:pt x="1195" y="521"/>
                  </a:lnTo>
                  <a:lnTo>
                    <a:pt x="3035" y="207"/>
                  </a:lnTo>
                  <a:lnTo>
                    <a:pt x="2662" y="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9649954" y="3826760"/>
              <a:ext cx="864981" cy="272045"/>
            </a:xfrm>
            <a:custGeom>
              <a:rect b="b" l="l" r="r" t="t"/>
              <a:pathLst>
                <a:path extrusionOk="0" h="3362" w="10690">
                  <a:moveTo>
                    <a:pt x="0" y="1"/>
                  </a:moveTo>
                  <a:lnTo>
                    <a:pt x="367" y="381"/>
                  </a:lnTo>
                  <a:lnTo>
                    <a:pt x="1141" y="508"/>
                  </a:lnTo>
                  <a:lnTo>
                    <a:pt x="647" y="1248"/>
                  </a:lnTo>
                  <a:lnTo>
                    <a:pt x="107" y="1441"/>
                  </a:lnTo>
                  <a:lnTo>
                    <a:pt x="167" y="1515"/>
                  </a:lnTo>
                  <a:lnTo>
                    <a:pt x="714" y="1361"/>
                  </a:lnTo>
                  <a:lnTo>
                    <a:pt x="1301" y="528"/>
                  </a:lnTo>
                  <a:lnTo>
                    <a:pt x="3141" y="214"/>
                  </a:lnTo>
                  <a:lnTo>
                    <a:pt x="8242" y="728"/>
                  </a:lnTo>
                  <a:lnTo>
                    <a:pt x="10170" y="3328"/>
                  </a:lnTo>
                  <a:lnTo>
                    <a:pt x="10690" y="3362"/>
                  </a:lnTo>
                  <a:lnTo>
                    <a:pt x="8349" y="508"/>
                  </a:lnTo>
                  <a:lnTo>
                    <a:pt x="3061" y="107"/>
                  </a:lnTo>
                  <a:lnTo>
                    <a:pt x="1221" y="468"/>
                  </a:lnTo>
                  <a:lnTo>
                    <a:pt x="387" y="3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579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9398467" y="4169440"/>
              <a:ext cx="144191" cy="39973"/>
            </a:xfrm>
            <a:custGeom>
              <a:rect b="b" l="l" r="r" t="t"/>
              <a:pathLst>
                <a:path extrusionOk="0" h="494" w="1782">
                  <a:moveTo>
                    <a:pt x="1414" y="0"/>
                  </a:moveTo>
                  <a:lnTo>
                    <a:pt x="748" y="380"/>
                  </a:lnTo>
                  <a:lnTo>
                    <a:pt x="1" y="394"/>
                  </a:lnTo>
                  <a:lnTo>
                    <a:pt x="1" y="494"/>
                  </a:lnTo>
                  <a:lnTo>
                    <a:pt x="774" y="494"/>
                  </a:lnTo>
                  <a:lnTo>
                    <a:pt x="1781" y="47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9459478" y="3940609"/>
              <a:ext cx="111177" cy="113932"/>
            </a:xfrm>
            <a:custGeom>
              <a:rect b="b" l="l" r="r" t="t"/>
              <a:pathLst>
                <a:path extrusionOk="0" h="1408" w="1374">
                  <a:moveTo>
                    <a:pt x="0" y="1"/>
                  </a:moveTo>
                  <a:lnTo>
                    <a:pt x="0" y="74"/>
                  </a:lnTo>
                  <a:lnTo>
                    <a:pt x="494" y="221"/>
                  </a:lnTo>
                  <a:lnTo>
                    <a:pt x="554" y="828"/>
                  </a:lnTo>
                  <a:lnTo>
                    <a:pt x="1127" y="1408"/>
                  </a:lnTo>
                  <a:lnTo>
                    <a:pt x="1374" y="1401"/>
                  </a:lnTo>
                  <a:lnTo>
                    <a:pt x="667" y="754"/>
                  </a:lnTo>
                  <a:lnTo>
                    <a:pt x="567" y="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10225673" y="3581259"/>
              <a:ext cx="132296" cy="261283"/>
            </a:xfrm>
            <a:custGeom>
              <a:rect b="b" l="l" r="r" t="t"/>
              <a:pathLst>
                <a:path extrusionOk="0" h="3229" w="1635">
                  <a:moveTo>
                    <a:pt x="207" y="1"/>
                  </a:moveTo>
                  <a:lnTo>
                    <a:pt x="1" y="734"/>
                  </a:lnTo>
                  <a:lnTo>
                    <a:pt x="1261" y="2101"/>
                  </a:lnTo>
                  <a:lnTo>
                    <a:pt x="1034" y="3228"/>
                  </a:lnTo>
                  <a:lnTo>
                    <a:pt x="1474" y="3228"/>
                  </a:lnTo>
                  <a:lnTo>
                    <a:pt x="1634" y="2008"/>
                  </a:lnTo>
                  <a:lnTo>
                    <a:pt x="207" y="694"/>
                  </a:lnTo>
                  <a:lnTo>
                    <a:pt x="341" y="41"/>
                  </a:lnTo>
                  <a:lnTo>
                    <a:pt x="207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10090219" y="4022820"/>
              <a:ext cx="381029" cy="78004"/>
            </a:xfrm>
            <a:custGeom>
              <a:rect b="b" l="l" r="r" t="t"/>
              <a:pathLst>
                <a:path extrusionOk="0" h="964" w="4709">
                  <a:moveTo>
                    <a:pt x="3432" y="0"/>
                  </a:moveTo>
                  <a:cubicBezTo>
                    <a:pt x="3404" y="0"/>
                    <a:pt x="3376" y="2"/>
                    <a:pt x="3348" y="5"/>
                  </a:cubicBezTo>
                  <a:cubicBezTo>
                    <a:pt x="3175" y="12"/>
                    <a:pt x="3035" y="58"/>
                    <a:pt x="2902" y="172"/>
                  </a:cubicBezTo>
                  <a:cubicBezTo>
                    <a:pt x="2768" y="278"/>
                    <a:pt x="2681" y="412"/>
                    <a:pt x="2488" y="439"/>
                  </a:cubicBezTo>
                  <a:cubicBezTo>
                    <a:pt x="2470" y="440"/>
                    <a:pt x="2452" y="441"/>
                    <a:pt x="2434" y="441"/>
                  </a:cubicBezTo>
                  <a:cubicBezTo>
                    <a:pt x="2322" y="441"/>
                    <a:pt x="2216" y="408"/>
                    <a:pt x="2101" y="385"/>
                  </a:cubicBezTo>
                  <a:cubicBezTo>
                    <a:pt x="1989" y="359"/>
                    <a:pt x="1887" y="341"/>
                    <a:pt x="1784" y="341"/>
                  </a:cubicBezTo>
                  <a:cubicBezTo>
                    <a:pt x="1704" y="341"/>
                    <a:pt x="1622" y="352"/>
                    <a:pt x="1534" y="379"/>
                  </a:cubicBezTo>
                  <a:cubicBezTo>
                    <a:pt x="1467" y="399"/>
                    <a:pt x="1405" y="409"/>
                    <a:pt x="1345" y="409"/>
                  </a:cubicBezTo>
                  <a:cubicBezTo>
                    <a:pt x="1232" y="409"/>
                    <a:pt x="1127" y="375"/>
                    <a:pt x="1014" y="319"/>
                  </a:cubicBezTo>
                  <a:cubicBezTo>
                    <a:pt x="948" y="285"/>
                    <a:pt x="881" y="258"/>
                    <a:pt x="808" y="258"/>
                  </a:cubicBezTo>
                  <a:cubicBezTo>
                    <a:pt x="802" y="258"/>
                    <a:pt x="796" y="258"/>
                    <a:pt x="791" y="258"/>
                  </a:cubicBezTo>
                  <a:cubicBezTo>
                    <a:pt x="612" y="258"/>
                    <a:pt x="463" y="361"/>
                    <a:pt x="314" y="445"/>
                  </a:cubicBezTo>
                  <a:cubicBezTo>
                    <a:pt x="187" y="512"/>
                    <a:pt x="54" y="485"/>
                    <a:pt x="7" y="625"/>
                  </a:cubicBezTo>
                  <a:cubicBezTo>
                    <a:pt x="1" y="652"/>
                    <a:pt x="27" y="685"/>
                    <a:pt x="47" y="692"/>
                  </a:cubicBezTo>
                  <a:cubicBezTo>
                    <a:pt x="120" y="706"/>
                    <a:pt x="193" y="711"/>
                    <a:pt x="266" y="711"/>
                  </a:cubicBezTo>
                  <a:cubicBezTo>
                    <a:pt x="367" y="711"/>
                    <a:pt x="468" y="703"/>
                    <a:pt x="567" y="703"/>
                  </a:cubicBezTo>
                  <a:cubicBezTo>
                    <a:pt x="663" y="703"/>
                    <a:pt x="757" y="710"/>
                    <a:pt x="848" y="739"/>
                  </a:cubicBezTo>
                  <a:cubicBezTo>
                    <a:pt x="1094" y="805"/>
                    <a:pt x="1308" y="885"/>
                    <a:pt x="1561" y="905"/>
                  </a:cubicBezTo>
                  <a:cubicBezTo>
                    <a:pt x="1616" y="909"/>
                    <a:pt x="1671" y="910"/>
                    <a:pt x="1725" y="910"/>
                  </a:cubicBezTo>
                  <a:cubicBezTo>
                    <a:pt x="2180" y="910"/>
                    <a:pt x="2634" y="812"/>
                    <a:pt x="3088" y="812"/>
                  </a:cubicBezTo>
                  <a:cubicBezTo>
                    <a:pt x="3153" y="812"/>
                    <a:pt x="3217" y="814"/>
                    <a:pt x="3282" y="819"/>
                  </a:cubicBezTo>
                  <a:cubicBezTo>
                    <a:pt x="3595" y="839"/>
                    <a:pt x="3902" y="885"/>
                    <a:pt x="4209" y="919"/>
                  </a:cubicBezTo>
                  <a:cubicBezTo>
                    <a:pt x="4274" y="931"/>
                    <a:pt x="4392" y="963"/>
                    <a:pt x="4494" y="963"/>
                  </a:cubicBezTo>
                  <a:cubicBezTo>
                    <a:pt x="4558" y="963"/>
                    <a:pt x="4615" y="951"/>
                    <a:pt x="4649" y="912"/>
                  </a:cubicBezTo>
                  <a:cubicBezTo>
                    <a:pt x="4709" y="839"/>
                    <a:pt x="4675" y="772"/>
                    <a:pt x="4609" y="719"/>
                  </a:cubicBezTo>
                  <a:cubicBezTo>
                    <a:pt x="4469" y="619"/>
                    <a:pt x="4289" y="592"/>
                    <a:pt x="4155" y="479"/>
                  </a:cubicBezTo>
                  <a:cubicBezTo>
                    <a:pt x="4042" y="379"/>
                    <a:pt x="3935" y="245"/>
                    <a:pt x="3822" y="145"/>
                  </a:cubicBezTo>
                  <a:cubicBezTo>
                    <a:pt x="3710" y="45"/>
                    <a:pt x="3575" y="0"/>
                    <a:pt x="3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10090219" y="4059313"/>
              <a:ext cx="381595" cy="41511"/>
            </a:xfrm>
            <a:custGeom>
              <a:rect b="b" l="l" r="r" t="t"/>
              <a:pathLst>
                <a:path extrusionOk="0" h="513" w="4716">
                  <a:moveTo>
                    <a:pt x="301" y="1"/>
                  </a:moveTo>
                  <a:cubicBezTo>
                    <a:pt x="181" y="54"/>
                    <a:pt x="61" y="34"/>
                    <a:pt x="7" y="174"/>
                  </a:cubicBezTo>
                  <a:cubicBezTo>
                    <a:pt x="1" y="201"/>
                    <a:pt x="27" y="234"/>
                    <a:pt x="47" y="241"/>
                  </a:cubicBezTo>
                  <a:cubicBezTo>
                    <a:pt x="123" y="255"/>
                    <a:pt x="198" y="260"/>
                    <a:pt x="272" y="260"/>
                  </a:cubicBezTo>
                  <a:cubicBezTo>
                    <a:pt x="373" y="260"/>
                    <a:pt x="473" y="252"/>
                    <a:pt x="571" y="252"/>
                  </a:cubicBezTo>
                  <a:cubicBezTo>
                    <a:pt x="665" y="252"/>
                    <a:pt x="757" y="259"/>
                    <a:pt x="848" y="288"/>
                  </a:cubicBezTo>
                  <a:cubicBezTo>
                    <a:pt x="1094" y="354"/>
                    <a:pt x="1308" y="434"/>
                    <a:pt x="1561" y="454"/>
                  </a:cubicBezTo>
                  <a:cubicBezTo>
                    <a:pt x="1618" y="458"/>
                    <a:pt x="1675" y="459"/>
                    <a:pt x="1731" y="459"/>
                  </a:cubicBezTo>
                  <a:cubicBezTo>
                    <a:pt x="2190" y="459"/>
                    <a:pt x="2646" y="363"/>
                    <a:pt x="3109" y="363"/>
                  </a:cubicBezTo>
                  <a:cubicBezTo>
                    <a:pt x="3167" y="363"/>
                    <a:pt x="3224" y="364"/>
                    <a:pt x="3282" y="368"/>
                  </a:cubicBezTo>
                  <a:cubicBezTo>
                    <a:pt x="3588" y="388"/>
                    <a:pt x="3902" y="428"/>
                    <a:pt x="4209" y="468"/>
                  </a:cubicBezTo>
                  <a:cubicBezTo>
                    <a:pt x="4278" y="480"/>
                    <a:pt x="4396" y="512"/>
                    <a:pt x="4496" y="512"/>
                  </a:cubicBezTo>
                  <a:cubicBezTo>
                    <a:pt x="4559" y="512"/>
                    <a:pt x="4615" y="500"/>
                    <a:pt x="4649" y="461"/>
                  </a:cubicBezTo>
                  <a:cubicBezTo>
                    <a:pt x="4715" y="388"/>
                    <a:pt x="4675" y="321"/>
                    <a:pt x="4609" y="268"/>
                  </a:cubicBezTo>
                  <a:cubicBezTo>
                    <a:pt x="4549" y="228"/>
                    <a:pt x="4482" y="194"/>
                    <a:pt x="4415" y="168"/>
                  </a:cubicBezTo>
                  <a:lnTo>
                    <a:pt x="4415" y="168"/>
                  </a:lnTo>
                  <a:cubicBezTo>
                    <a:pt x="4449" y="208"/>
                    <a:pt x="4435" y="274"/>
                    <a:pt x="4395" y="301"/>
                  </a:cubicBezTo>
                  <a:cubicBezTo>
                    <a:pt x="4375" y="308"/>
                    <a:pt x="4349" y="321"/>
                    <a:pt x="4335" y="321"/>
                  </a:cubicBezTo>
                  <a:cubicBezTo>
                    <a:pt x="4317" y="323"/>
                    <a:pt x="4298" y="324"/>
                    <a:pt x="4279" y="324"/>
                  </a:cubicBezTo>
                  <a:cubicBezTo>
                    <a:pt x="4176" y="324"/>
                    <a:pt x="4072" y="296"/>
                    <a:pt x="3982" y="268"/>
                  </a:cubicBezTo>
                  <a:cubicBezTo>
                    <a:pt x="3902" y="241"/>
                    <a:pt x="3815" y="201"/>
                    <a:pt x="3735" y="168"/>
                  </a:cubicBezTo>
                  <a:cubicBezTo>
                    <a:pt x="3602" y="108"/>
                    <a:pt x="3448" y="54"/>
                    <a:pt x="3302" y="34"/>
                  </a:cubicBezTo>
                  <a:cubicBezTo>
                    <a:pt x="3279" y="32"/>
                    <a:pt x="3256" y="31"/>
                    <a:pt x="3234" y="31"/>
                  </a:cubicBezTo>
                  <a:cubicBezTo>
                    <a:pt x="2963" y="31"/>
                    <a:pt x="2727" y="173"/>
                    <a:pt x="2475" y="241"/>
                  </a:cubicBezTo>
                  <a:cubicBezTo>
                    <a:pt x="2376" y="266"/>
                    <a:pt x="2283" y="275"/>
                    <a:pt x="2191" y="275"/>
                  </a:cubicBezTo>
                  <a:cubicBezTo>
                    <a:pt x="2090" y="275"/>
                    <a:pt x="1989" y="265"/>
                    <a:pt x="1881" y="254"/>
                  </a:cubicBezTo>
                  <a:cubicBezTo>
                    <a:pt x="1848" y="250"/>
                    <a:pt x="1813" y="248"/>
                    <a:pt x="1777" y="248"/>
                  </a:cubicBezTo>
                  <a:cubicBezTo>
                    <a:pt x="1649" y="248"/>
                    <a:pt x="1512" y="270"/>
                    <a:pt x="1387" y="270"/>
                  </a:cubicBezTo>
                  <a:cubicBezTo>
                    <a:pt x="1333" y="270"/>
                    <a:pt x="1282" y="266"/>
                    <a:pt x="1234" y="254"/>
                  </a:cubicBezTo>
                  <a:cubicBezTo>
                    <a:pt x="1121" y="228"/>
                    <a:pt x="1021" y="161"/>
                    <a:pt x="914" y="134"/>
                  </a:cubicBezTo>
                  <a:cubicBezTo>
                    <a:pt x="890" y="131"/>
                    <a:pt x="866" y="129"/>
                    <a:pt x="843" y="129"/>
                  </a:cubicBezTo>
                  <a:cubicBezTo>
                    <a:pt x="782" y="129"/>
                    <a:pt x="723" y="140"/>
                    <a:pt x="661" y="154"/>
                  </a:cubicBezTo>
                  <a:cubicBezTo>
                    <a:pt x="610" y="162"/>
                    <a:pt x="557" y="165"/>
                    <a:pt x="506" y="165"/>
                  </a:cubicBezTo>
                  <a:cubicBezTo>
                    <a:pt x="469" y="165"/>
                    <a:pt x="434" y="164"/>
                    <a:pt x="401" y="161"/>
                  </a:cubicBezTo>
                  <a:cubicBezTo>
                    <a:pt x="341" y="154"/>
                    <a:pt x="267" y="121"/>
                    <a:pt x="274" y="54"/>
                  </a:cubicBezTo>
                  <a:lnTo>
                    <a:pt x="301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9975318" y="3788163"/>
              <a:ext cx="254720" cy="64087"/>
            </a:xfrm>
            <a:custGeom>
              <a:rect b="b" l="l" r="r" t="t"/>
              <a:pathLst>
                <a:path extrusionOk="0" h="792" w="3148">
                  <a:moveTo>
                    <a:pt x="825" y="0"/>
                  </a:moveTo>
                  <a:cubicBezTo>
                    <a:pt x="783" y="0"/>
                    <a:pt x="742" y="4"/>
                    <a:pt x="701" y="11"/>
                  </a:cubicBezTo>
                  <a:cubicBezTo>
                    <a:pt x="520" y="31"/>
                    <a:pt x="360" y="118"/>
                    <a:pt x="194" y="184"/>
                  </a:cubicBezTo>
                  <a:cubicBezTo>
                    <a:pt x="160" y="198"/>
                    <a:pt x="127" y="211"/>
                    <a:pt x="94" y="231"/>
                  </a:cubicBezTo>
                  <a:cubicBezTo>
                    <a:pt x="40" y="264"/>
                    <a:pt x="0" y="324"/>
                    <a:pt x="27" y="384"/>
                  </a:cubicBezTo>
                  <a:cubicBezTo>
                    <a:pt x="40" y="411"/>
                    <a:pt x="67" y="424"/>
                    <a:pt x="94" y="444"/>
                  </a:cubicBezTo>
                  <a:cubicBezTo>
                    <a:pt x="254" y="511"/>
                    <a:pt x="427" y="558"/>
                    <a:pt x="594" y="598"/>
                  </a:cubicBezTo>
                  <a:cubicBezTo>
                    <a:pt x="693" y="619"/>
                    <a:pt x="788" y="635"/>
                    <a:pt x="888" y="635"/>
                  </a:cubicBezTo>
                  <a:cubicBezTo>
                    <a:pt x="916" y="635"/>
                    <a:pt x="945" y="634"/>
                    <a:pt x="974" y="631"/>
                  </a:cubicBezTo>
                  <a:cubicBezTo>
                    <a:pt x="1069" y="631"/>
                    <a:pt x="1160" y="609"/>
                    <a:pt x="1248" y="609"/>
                  </a:cubicBezTo>
                  <a:cubicBezTo>
                    <a:pt x="1277" y="609"/>
                    <a:pt x="1306" y="611"/>
                    <a:pt x="1334" y="618"/>
                  </a:cubicBezTo>
                  <a:cubicBezTo>
                    <a:pt x="1407" y="631"/>
                    <a:pt x="1487" y="651"/>
                    <a:pt x="1567" y="651"/>
                  </a:cubicBezTo>
                  <a:cubicBezTo>
                    <a:pt x="1619" y="645"/>
                    <a:pt x="1671" y="630"/>
                    <a:pt x="1718" y="630"/>
                  </a:cubicBezTo>
                  <a:cubicBezTo>
                    <a:pt x="1726" y="630"/>
                    <a:pt x="1733" y="630"/>
                    <a:pt x="1741" y="631"/>
                  </a:cubicBezTo>
                  <a:cubicBezTo>
                    <a:pt x="1801" y="644"/>
                    <a:pt x="1861" y="678"/>
                    <a:pt x="1908" y="698"/>
                  </a:cubicBezTo>
                  <a:cubicBezTo>
                    <a:pt x="2000" y="747"/>
                    <a:pt x="2097" y="792"/>
                    <a:pt x="2199" y="792"/>
                  </a:cubicBezTo>
                  <a:cubicBezTo>
                    <a:pt x="2222" y="792"/>
                    <a:pt x="2245" y="789"/>
                    <a:pt x="2268" y="785"/>
                  </a:cubicBezTo>
                  <a:cubicBezTo>
                    <a:pt x="2334" y="765"/>
                    <a:pt x="2368" y="725"/>
                    <a:pt x="2428" y="698"/>
                  </a:cubicBezTo>
                  <a:cubicBezTo>
                    <a:pt x="2466" y="681"/>
                    <a:pt x="2502" y="674"/>
                    <a:pt x="2538" y="674"/>
                  </a:cubicBezTo>
                  <a:cubicBezTo>
                    <a:pt x="2599" y="674"/>
                    <a:pt x="2657" y="694"/>
                    <a:pt x="2721" y="711"/>
                  </a:cubicBezTo>
                  <a:cubicBezTo>
                    <a:pt x="2758" y="718"/>
                    <a:pt x="2794" y="721"/>
                    <a:pt x="2831" y="721"/>
                  </a:cubicBezTo>
                  <a:cubicBezTo>
                    <a:pt x="2868" y="721"/>
                    <a:pt x="2904" y="718"/>
                    <a:pt x="2941" y="711"/>
                  </a:cubicBezTo>
                  <a:cubicBezTo>
                    <a:pt x="2994" y="691"/>
                    <a:pt x="3148" y="671"/>
                    <a:pt x="3101" y="611"/>
                  </a:cubicBezTo>
                  <a:cubicBezTo>
                    <a:pt x="3095" y="591"/>
                    <a:pt x="3068" y="584"/>
                    <a:pt x="3054" y="578"/>
                  </a:cubicBezTo>
                  <a:cubicBezTo>
                    <a:pt x="2901" y="524"/>
                    <a:pt x="2754" y="491"/>
                    <a:pt x="2601" y="458"/>
                  </a:cubicBezTo>
                  <a:cubicBezTo>
                    <a:pt x="2534" y="444"/>
                    <a:pt x="2454" y="431"/>
                    <a:pt x="2394" y="398"/>
                  </a:cubicBezTo>
                  <a:lnTo>
                    <a:pt x="2194" y="278"/>
                  </a:lnTo>
                  <a:cubicBezTo>
                    <a:pt x="2113" y="227"/>
                    <a:pt x="2041" y="205"/>
                    <a:pt x="1962" y="205"/>
                  </a:cubicBezTo>
                  <a:cubicBezTo>
                    <a:pt x="1918" y="205"/>
                    <a:pt x="1872" y="212"/>
                    <a:pt x="1821" y="224"/>
                  </a:cubicBezTo>
                  <a:cubicBezTo>
                    <a:pt x="1760" y="240"/>
                    <a:pt x="1696" y="248"/>
                    <a:pt x="1632" y="248"/>
                  </a:cubicBezTo>
                  <a:cubicBezTo>
                    <a:pt x="1556" y="248"/>
                    <a:pt x="1480" y="236"/>
                    <a:pt x="1407" y="211"/>
                  </a:cubicBezTo>
                  <a:cubicBezTo>
                    <a:pt x="1287" y="164"/>
                    <a:pt x="1174" y="91"/>
                    <a:pt x="1061" y="44"/>
                  </a:cubicBezTo>
                  <a:cubicBezTo>
                    <a:pt x="982" y="14"/>
                    <a:pt x="903" y="0"/>
                    <a:pt x="8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9975318" y="3800381"/>
              <a:ext cx="254720" cy="53001"/>
            </a:xfrm>
            <a:custGeom>
              <a:rect b="b" l="l" r="r" t="t"/>
              <a:pathLst>
                <a:path extrusionOk="0" h="655" w="3148">
                  <a:moveTo>
                    <a:pt x="320" y="0"/>
                  </a:moveTo>
                  <a:lnTo>
                    <a:pt x="194" y="47"/>
                  </a:lnTo>
                  <a:cubicBezTo>
                    <a:pt x="160" y="67"/>
                    <a:pt x="127" y="73"/>
                    <a:pt x="94" y="100"/>
                  </a:cubicBezTo>
                  <a:cubicBezTo>
                    <a:pt x="40" y="133"/>
                    <a:pt x="0" y="193"/>
                    <a:pt x="27" y="247"/>
                  </a:cubicBezTo>
                  <a:cubicBezTo>
                    <a:pt x="40" y="273"/>
                    <a:pt x="67" y="293"/>
                    <a:pt x="94" y="307"/>
                  </a:cubicBezTo>
                  <a:cubicBezTo>
                    <a:pt x="254" y="373"/>
                    <a:pt x="427" y="427"/>
                    <a:pt x="594" y="467"/>
                  </a:cubicBezTo>
                  <a:cubicBezTo>
                    <a:pt x="699" y="489"/>
                    <a:pt x="799" y="502"/>
                    <a:pt x="906" y="502"/>
                  </a:cubicBezTo>
                  <a:cubicBezTo>
                    <a:pt x="929" y="502"/>
                    <a:pt x="951" y="501"/>
                    <a:pt x="974" y="500"/>
                  </a:cubicBezTo>
                  <a:cubicBezTo>
                    <a:pt x="1075" y="500"/>
                    <a:pt x="1172" y="475"/>
                    <a:pt x="1265" y="475"/>
                  </a:cubicBezTo>
                  <a:cubicBezTo>
                    <a:pt x="1288" y="475"/>
                    <a:pt x="1311" y="476"/>
                    <a:pt x="1334" y="480"/>
                  </a:cubicBezTo>
                  <a:cubicBezTo>
                    <a:pt x="1407" y="500"/>
                    <a:pt x="1487" y="520"/>
                    <a:pt x="1567" y="520"/>
                  </a:cubicBezTo>
                  <a:cubicBezTo>
                    <a:pt x="1616" y="509"/>
                    <a:pt x="1665" y="498"/>
                    <a:pt x="1711" y="498"/>
                  </a:cubicBezTo>
                  <a:cubicBezTo>
                    <a:pt x="1721" y="498"/>
                    <a:pt x="1731" y="499"/>
                    <a:pt x="1741" y="500"/>
                  </a:cubicBezTo>
                  <a:cubicBezTo>
                    <a:pt x="1801" y="507"/>
                    <a:pt x="1861" y="540"/>
                    <a:pt x="1908" y="567"/>
                  </a:cubicBezTo>
                  <a:cubicBezTo>
                    <a:pt x="1998" y="615"/>
                    <a:pt x="2094" y="655"/>
                    <a:pt x="2193" y="655"/>
                  </a:cubicBezTo>
                  <a:cubicBezTo>
                    <a:pt x="2218" y="655"/>
                    <a:pt x="2243" y="652"/>
                    <a:pt x="2268" y="647"/>
                  </a:cubicBezTo>
                  <a:cubicBezTo>
                    <a:pt x="2334" y="634"/>
                    <a:pt x="2368" y="594"/>
                    <a:pt x="2428" y="567"/>
                  </a:cubicBezTo>
                  <a:cubicBezTo>
                    <a:pt x="2470" y="548"/>
                    <a:pt x="2509" y="541"/>
                    <a:pt x="2547" y="541"/>
                  </a:cubicBezTo>
                  <a:cubicBezTo>
                    <a:pt x="2605" y="541"/>
                    <a:pt x="2661" y="557"/>
                    <a:pt x="2721" y="574"/>
                  </a:cubicBezTo>
                  <a:cubicBezTo>
                    <a:pt x="2758" y="584"/>
                    <a:pt x="2794" y="589"/>
                    <a:pt x="2831" y="589"/>
                  </a:cubicBezTo>
                  <a:cubicBezTo>
                    <a:pt x="2868" y="589"/>
                    <a:pt x="2904" y="584"/>
                    <a:pt x="2941" y="574"/>
                  </a:cubicBezTo>
                  <a:cubicBezTo>
                    <a:pt x="2994" y="540"/>
                    <a:pt x="3148" y="520"/>
                    <a:pt x="3101" y="460"/>
                  </a:cubicBezTo>
                  <a:lnTo>
                    <a:pt x="3101" y="460"/>
                  </a:lnTo>
                  <a:cubicBezTo>
                    <a:pt x="3081" y="501"/>
                    <a:pt x="3027" y="515"/>
                    <a:pt x="2958" y="515"/>
                  </a:cubicBezTo>
                  <a:cubicBezTo>
                    <a:pt x="2786" y="515"/>
                    <a:pt x="2520" y="426"/>
                    <a:pt x="2432" y="426"/>
                  </a:cubicBezTo>
                  <a:cubicBezTo>
                    <a:pt x="2428" y="426"/>
                    <a:pt x="2424" y="426"/>
                    <a:pt x="2421" y="427"/>
                  </a:cubicBezTo>
                  <a:cubicBezTo>
                    <a:pt x="2314" y="427"/>
                    <a:pt x="2235" y="447"/>
                    <a:pt x="2148" y="447"/>
                  </a:cubicBezTo>
                  <a:cubicBezTo>
                    <a:pt x="2094" y="447"/>
                    <a:pt x="2037" y="439"/>
                    <a:pt x="1968" y="413"/>
                  </a:cubicBezTo>
                  <a:cubicBezTo>
                    <a:pt x="1888" y="380"/>
                    <a:pt x="1807" y="353"/>
                    <a:pt x="1721" y="340"/>
                  </a:cubicBezTo>
                  <a:cubicBezTo>
                    <a:pt x="1707" y="339"/>
                    <a:pt x="1693" y="339"/>
                    <a:pt x="1679" y="339"/>
                  </a:cubicBezTo>
                  <a:cubicBezTo>
                    <a:pt x="1609" y="339"/>
                    <a:pt x="1542" y="348"/>
                    <a:pt x="1473" y="348"/>
                  </a:cubicBezTo>
                  <a:cubicBezTo>
                    <a:pt x="1441" y="348"/>
                    <a:pt x="1408" y="346"/>
                    <a:pt x="1374" y="340"/>
                  </a:cubicBezTo>
                  <a:cubicBezTo>
                    <a:pt x="1234" y="313"/>
                    <a:pt x="1107" y="260"/>
                    <a:pt x="967" y="260"/>
                  </a:cubicBezTo>
                  <a:lnTo>
                    <a:pt x="634" y="260"/>
                  </a:lnTo>
                  <a:cubicBezTo>
                    <a:pt x="527" y="247"/>
                    <a:pt x="434" y="240"/>
                    <a:pt x="340" y="173"/>
                  </a:cubicBezTo>
                  <a:cubicBezTo>
                    <a:pt x="300" y="140"/>
                    <a:pt x="260" y="100"/>
                    <a:pt x="287" y="40"/>
                  </a:cubicBezTo>
                  <a:cubicBezTo>
                    <a:pt x="294" y="27"/>
                    <a:pt x="300" y="20"/>
                    <a:pt x="320" y="0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9530118" y="4126393"/>
              <a:ext cx="163610" cy="39892"/>
            </a:xfrm>
            <a:custGeom>
              <a:rect b="b" l="l" r="r" t="t"/>
              <a:pathLst>
                <a:path extrusionOk="0" h="493" w="2022">
                  <a:moveTo>
                    <a:pt x="883" y="0"/>
                  </a:moveTo>
                  <a:cubicBezTo>
                    <a:pt x="826" y="0"/>
                    <a:pt x="779" y="11"/>
                    <a:pt x="721" y="25"/>
                  </a:cubicBezTo>
                  <a:cubicBezTo>
                    <a:pt x="661" y="39"/>
                    <a:pt x="601" y="65"/>
                    <a:pt x="548" y="79"/>
                  </a:cubicBezTo>
                  <a:cubicBezTo>
                    <a:pt x="484" y="95"/>
                    <a:pt x="438" y="99"/>
                    <a:pt x="391" y="99"/>
                  </a:cubicBezTo>
                  <a:cubicBezTo>
                    <a:pt x="360" y="99"/>
                    <a:pt x="329" y="97"/>
                    <a:pt x="293" y="97"/>
                  </a:cubicBezTo>
                  <a:cubicBezTo>
                    <a:pt x="275" y="97"/>
                    <a:pt x="255" y="98"/>
                    <a:pt x="234" y="99"/>
                  </a:cubicBezTo>
                  <a:cubicBezTo>
                    <a:pt x="121" y="99"/>
                    <a:pt x="14" y="112"/>
                    <a:pt x="14" y="205"/>
                  </a:cubicBezTo>
                  <a:cubicBezTo>
                    <a:pt x="1" y="306"/>
                    <a:pt x="134" y="346"/>
                    <a:pt x="261" y="366"/>
                  </a:cubicBezTo>
                  <a:cubicBezTo>
                    <a:pt x="368" y="379"/>
                    <a:pt x="481" y="406"/>
                    <a:pt x="588" y="426"/>
                  </a:cubicBezTo>
                  <a:cubicBezTo>
                    <a:pt x="701" y="439"/>
                    <a:pt x="821" y="459"/>
                    <a:pt x="934" y="466"/>
                  </a:cubicBezTo>
                  <a:cubicBezTo>
                    <a:pt x="1094" y="479"/>
                    <a:pt x="1261" y="492"/>
                    <a:pt x="1428" y="492"/>
                  </a:cubicBezTo>
                  <a:cubicBezTo>
                    <a:pt x="1615" y="492"/>
                    <a:pt x="1861" y="492"/>
                    <a:pt x="1981" y="372"/>
                  </a:cubicBezTo>
                  <a:cubicBezTo>
                    <a:pt x="2015" y="339"/>
                    <a:pt x="2021" y="306"/>
                    <a:pt x="2015" y="272"/>
                  </a:cubicBezTo>
                  <a:cubicBezTo>
                    <a:pt x="1968" y="179"/>
                    <a:pt x="1761" y="139"/>
                    <a:pt x="1621" y="132"/>
                  </a:cubicBezTo>
                  <a:cubicBezTo>
                    <a:pt x="1605" y="131"/>
                    <a:pt x="1589" y="131"/>
                    <a:pt x="1573" y="131"/>
                  </a:cubicBezTo>
                  <a:cubicBezTo>
                    <a:pt x="1516" y="131"/>
                    <a:pt x="1462" y="135"/>
                    <a:pt x="1409" y="135"/>
                  </a:cubicBezTo>
                  <a:cubicBezTo>
                    <a:pt x="1333" y="135"/>
                    <a:pt x="1259" y="127"/>
                    <a:pt x="1181" y="92"/>
                  </a:cubicBezTo>
                  <a:cubicBezTo>
                    <a:pt x="1101" y="59"/>
                    <a:pt x="1048" y="25"/>
                    <a:pt x="954" y="5"/>
                  </a:cubicBezTo>
                  <a:cubicBezTo>
                    <a:pt x="928" y="2"/>
                    <a:pt x="905" y="0"/>
                    <a:pt x="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9530684" y="4134323"/>
              <a:ext cx="163610" cy="32367"/>
            </a:xfrm>
            <a:custGeom>
              <a:rect b="b" l="l" r="r" t="t"/>
              <a:pathLst>
                <a:path extrusionOk="0" h="400" w="2022">
                  <a:moveTo>
                    <a:pt x="234" y="1"/>
                  </a:moveTo>
                  <a:cubicBezTo>
                    <a:pt x="121" y="1"/>
                    <a:pt x="14" y="14"/>
                    <a:pt x="14" y="107"/>
                  </a:cubicBezTo>
                  <a:cubicBezTo>
                    <a:pt x="1" y="208"/>
                    <a:pt x="134" y="248"/>
                    <a:pt x="261" y="268"/>
                  </a:cubicBezTo>
                  <a:cubicBezTo>
                    <a:pt x="367" y="281"/>
                    <a:pt x="481" y="308"/>
                    <a:pt x="587" y="328"/>
                  </a:cubicBezTo>
                  <a:cubicBezTo>
                    <a:pt x="701" y="341"/>
                    <a:pt x="821" y="361"/>
                    <a:pt x="934" y="368"/>
                  </a:cubicBezTo>
                  <a:cubicBezTo>
                    <a:pt x="1094" y="381"/>
                    <a:pt x="1261" y="394"/>
                    <a:pt x="1428" y="394"/>
                  </a:cubicBezTo>
                  <a:cubicBezTo>
                    <a:pt x="1467" y="397"/>
                    <a:pt x="1510" y="399"/>
                    <a:pt x="1554" y="399"/>
                  </a:cubicBezTo>
                  <a:cubicBezTo>
                    <a:pt x="1710" y="399"/>
                    <a:pt x="1881" y="374"/>
                    <a:pt x="1974" y="281"/>
                  </a:cubicBezTo>
                  <a:cubicBezTo>
                    <a:pt x="2014" y="241"/>
                    <a:pt x="2021" y="208"/>
                    <a:pt x="2008" y="174"/>
                  </a:cubicBezTo>
                  <a:cubicBezTo>
                    <a:pt x="1994" y="161"/>
                    <a:pt x="1988" y="147"/>
                    <a:pt x="1974" y="134"/>
                  </a:cubicBezTo>
                  <a:lnTo>
                    <a:pt x="1974" y="134"/>
                  </a:lnTo>
                  <a:cubicBezTo>
                    <a:pt x="1981" y="147"/>
                    <a:pt x="1981" y="161"/>
                    <a:pt x="1981" y="174"/>
                  </a:cubicBezTo>
                  <a:cubicBezTo>
                    <a:pt x="1988" y="268"/>
                    <a:pt x="1848" y="314"/>
                    <a:pt x="1721" y="314"/>
                  </a:cubicBezTo>
                  <a:cubicBezTo>
                    <a:pt x="1697" y="317"/>
                    <a:pt x="1673" y="318"/>
                    <a:pt x="1649" y="318"/>
                  </a:cubicBezTo>
                  <a:cubicBezTo>
                    <a:pt x="1534" y="318"/>
                    <a:pt x="1413" y="294"/>
                    <a:pt x="1314" y="261"/>
                  </a:cubicBezTo>
                  <a:cubicBezTo>
                    <a:pt x="1194" y="214"/>
                    <a:pt x="1087" y="161"/>
                    <a:pt x="974" y="114"/>
                  </a:cubicBezTo>
                  <a:cubicBezTo>
                    <a:pt x="922" y="101"/>
                    <a:pt x="870" y="91"/>
                    <a:pt x="816" y="91"/>
                  </a:cubicBezTo>
                  <a:cubicBezTo>
                    <a:pt x="787" y="91"/>
                    <a:pt x="758" y="94"/>
                    <a:pt x="727" y="101"/>
                  </a:cubicBezTo>
                  <a:cubicBezTo>
                    <a:pt x="647" y="114"/>
                    <a:pt x="581" y="161"/>
                    <a:pt x="494" y="174"/>
                  </a:cubicBezTo>
                  <a:cubicBezTo>
                    <a:pt x="472" y="179"/>
                    <a:pt x="446" y="182"/>
                    <a:pt x="417" y="182"/>
                  </a:cubicBezTo>
                  <a:cubicBezTo>
                    <a:pt x="331" y="182"/>
                    <a:pt x="227" y="159"/>
                    <a:pt x="187" y="114"/>
                  </a:cubicBezTo>
                  <a:cubicBezTo>
                    <a:pt x="147" y="67"/>
                    <a:pt x="201" y="7"/>
                    <a:pt x="281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9780553" y="4100176"/>
              <a:ext cx="62628" cy="37465"/>
            </a:xfrm>
            <a:custGeom>
              <a:rect b="b" l="l" r="r" t="t"/>
              <a:pathLst>
                <a:path extrusionOk="0" h="463" w="774">
                  <a:moveTo>
                    <a:pt x="318" y="0"/>
                  </a:moveTo>
                  <a:cubicBezTo>
                    <a:pt x="297" y="0"/>
                    <a:pt x="280" y="9"/>
                    <a:pt x="260" y="29"/>
                  </a:cubicBezTo>
                  <a:lnTo>
                    <a:pt x="200" y="89"/>
                  </a:lnTo>
                  <a:cubicBezTo>
                    <a:pt x="180" y="109"/>
                    <a:pt x="163" y="113"/>
                    <a:pt x="146" y="113"/>
                  </a:cubicBezTo>
                  <a:cubicBezTo>
                    <a:pt x="137" y="113"/>
                    <a:pt x="128" y="112"/>
                    <a:pt x="118" y="112"/>
                  </a:cubicBezTo>
                  <a:cubicBezTo>
                    <a:pt x="109" y="112"/>
                    <a:pt x="98" y="113"/>
                    <a:pt x="87" y="116"/>
                  </a:cubicBezTo>
                  <a:cubicBezTo>
                    <a:pt x="40" y="123"/>
                    <a:pt x="0" y="136"/>
                    <a:pt x="7" y="229"/>
                  </a:cubicBezTo>
                  <a:cubicBezTo>
                    <a:pt x="13" y="329"/>
                    <a:pt x="73" y="363"/>
                    <a:pt x="127" y="383"/>
                  </a:cubicBezTo>
                  <a:cubicBezTo>
                    <a:pt x="167" y="389"/>
                    <a:pt x="207" y="416"/>
                    <a:pt x="253" y="429"/>
                  </a:cubicBezTo>
                  <a:cubicBezTo>
                    <a:pt x="293" y="436"/>
                    <a:pt x="340" y="456"/>
                    <a:pt x="387" y="456"/>
                  </a:cubicBezTo>
                  <a:cubicBezTo>
                    <a:pt x="447" y="463"/>
                    <a:pt x="507" y="463"/>
                    <a:pt x="567" y="463"/>
                  </a:cubicBezTo>
                  <a:cubicBezTo>
                    <a:pt x="634" y="463"/>
                    <a:pt x="734" y="443"/>
                    <a:pt x="760" y="323"/>
                  </a:cubicBezTo>
                  <a:cubicBezTo>
                    <a:pt x="774" y="289"/>
                    <a:pt x="774" y="249"/>
                    <a:pt x="767" y="223"/>
                  </a:cubicBezTo>
                  <a:cubicBezTo>
                    <a:pt x="740" y="136"/>
                    <a:pt x="660" y="103"/>
                    <a:pt x="607" y="96"/>
                  </a:cubicBezTo>
                  <a:cubicBezTo>
                    <a:pt x="575" y="96"/>
                    <a:pt x="544" y="108"/>
                    <a:pt x="510" y="108"/>
                  </a:cubicBezTo>
                  <a:cubicBezTo>
                    <a:pt x="486" y="108"/>
                    <a:pt x="461" y="102"/>
                    <a:pt x="433" y="83"/>
                  </a:cubicBezTo>
                  <a:cubicBezTo>
                    <a:pt x="400" y="56"/>
                    <a:pt x="373" y="23"/>
                    <a:pt x="340" y="3"/>
                  </a:cubicBezTo>
                  <a:cubicBezTo>
                    <a:pt x="332" y="1"/>
                    <a:pt x="325" y="0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9779987" y="4110048"/>
              <a:ext cx="63195" cy="28159"/>
            </a:xfrm>
            <a:custGeom>
              <a:rect b="b" l="l" r="r" t="t"/>
              <a:pathLst>
                <a:path extrusionOk="0" h="348" w="781">
                  <a:moveTo>
                    <a:pt x="80" y="1"/>
                  </a:moveTo>
                  <a:cubicBezTo>
                    <a:pt x="40" y="7"/>
                    <a:pt x="0" y="27"/>
                    <a:pt x="7" y="114"/>
                  </a:cubicBezTo>
                  <a:cubicBezTo>
                    <a:pt x="14" y="214"/>
                    <a:pt x="74" y="247"/>
                    <a:pt x="127" y="267"/>
                  </a:cubicBezTo>
                  <a:cubicBezTo>
                    <a:pt x="167" y="274"/>
                    <a:pt x="207" y="301"/>
                    <a:pt x="247" y="314"/>
                  </a:cubicBezTo>
                  <a:cubicBezTo>
                    <a:pt x="294" y="327"/>
                    <a:pt x="340" y="341"/>
                    <a:pt x="380" y="341"/>
                  </a:cubicBezTo>
                  <a:cubicBezTo>
                    <a:pt x="447" y="347"/>
                    <a:pt x="507" y="347"/>
                    <a:pt x="567" y="347"/>
                  </a:cubicBezTo>
                  <a:cubicBezTo>
                    <a:pt x="647" y="341"/>
                    <a:pt x="741" y="334"/>
                    <a:pt x="774" y="207"/>
                  </a:cubicBezTo>
                  <a:cubicBezTo>
                    <a:pt x="781" y="167"/>
                    <a:pt x="781" y="127"/>
                    <a:pt x="774" y="101"/>
                  </a:cubicBezTo>
                  <a:cubicBezTo>
                    <a:pt x="774" y="81"/>
                    <a:pt x="767" y="74"/>
                    <a:pt x="761" y="67"/>
                  </a:cubicBezTo>
                  <a:lnTo>
                    <a:pt x="761" y="67"/>
                  </a:lnTo>
                  <a:cubicBezTo>
                    <a:pt x="761" y="81"/>
                    <a:pt x="767" y="94"/>
                    <a:pt x="767" y="107"/>
                  </a:cubicBezTo>
                  <a:cubicBezTo>
                    <a:pt x="774" y="174"/>
                    <a:pt x="747" y="247"/>
                    <a:pt x="681" y="267"/>
                  </a:cubicBezTo>
                  <a:cubicBezTo>
                    <a:pt x="643" y="274"/>
                    <a:pt x="602" y="280"/>
                    <a:pt x="561" y="280"/>
                  </a:cubicBezTo>
                  <a:cubicBezTo>
                    <a:pt x="515" y="280"/>
                    <a:pt x="469" y="272"/>
                    <a:pt x="427" y="247"/>
                  </a:cubicBezTo>
                  <a:cubicBezTo>
                    <a:pt x="407" y="241"/>
                    <a:pt x="400" y="234"/>
                    <a:pt x="380" y="234"/>
                  </a:cubicBezTo>
                  <a:lnTo>
                    <a:pt x="334" y="234"/>
                  </a:lnTo>
                  <a:cubicBezTo>
                    <a:pt x="322" y="235"/>
                    <a:pt x="311" y="236"/>
                    <a:pt x="299" y="236"/>
                  </a:cubicBezTo>
                  <a:cubicBezTo>
                    <a:pt x="236" y="236"/>
                    <a:pt x="172" y="219"/>
                    <a:pt x="127" y="174"/>
                  </a:cubicBezTo>
                  <a:cubicBezTo>
                    <a:pt x="80" y="141"/>
                    <a:pt x="34" y="41"/>
                    <a:pt x="100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9928873" y="3966098"/>
              <a:ext cx="49196" cy="29130"/>
            </a:xfrm>
            <a:custGeom>
              <a:rect b="b" l="l" r="r" t="t"/>
              <a:pathLst>
                <a:path extrusionOk="0" h="360" w="608">
                  <a:moveTo>
                    <a:pt x="247" y="0"/>
                  </a:moveTo>
                  <a:cubicBezTo>
                    <a:pt x="232" y="0"/>
                    <a:pt x="220" y="10"/>
                    <a:pt x="201" y="19"/>
                  </a:cubicBezTo>
                  <a:cubicBezTo>
                    <a:pt x="188" y="26"/>
                    <a:pt x="168" y="53"/>
                    <a:pt x="161" y="73"/>
                  </a:cubicBezTo>
                  <a:cubicBezTo>
                    <a:pt x="146" y="88"/>
                    <a:pt x="133" y="92"/>
                    <a:pt x="121" y="92"/>
                  </a:cubicBezTo>
                  <a:cubicBezTo>
                    <a:pt x="105" y="92"/>
                    <a:pt x="89" y="86"/>
                    <a:pt x="68" y="86"/>
                  </a:cubicBezTo>
                  <a:cubicBezTo>
                    <a:pt x="34" y="93"/>
                    <a:pt x="1" y="113"/>
                    <a:pt x="8" y="179"/>
                  </a:cubicBezTo>
                  <a:cubicBezTo>
                    <a:pt x="21" y="253"/>
                    <a:pt x="61" y="286"/>
                    <a:pt x="101" y="293"/>
                  </a:cubicBezTo>
                  <a:cubicBezTo>
                    <a:pt x="134" y="306"/>
                    <a:pt x="168" y="319"/>
                    <a:pt x="201" y="326"/>
                  </a:cubicBezTo>
                  <a:cubicBezTo>
                    <a:pt x="234" y="339"/>
                    <a:pt x="268" y="346"/>
                    <a:pt x="308" y="353"/>
                  </a:cubicBezTo>
                  <a:cubicBezTo>
                    <a:pt x="361" y="359"/>
                    <a:pt x="408" y="359"/>
                    <a:pt x="461" y="359"/>
                  </a:cubicBezTo>
                  <a:cubicBezTo>
                    <a:pt x="521" y="359"/>
                    <a:pt x="588" y="346"/>
                    <a:pt x="608" y="253"/>
                  </a:cubicBezTo>
                  <a:cubicBezTo>
                    <a:pt x="608" y="219"/>
                    <a:pt x="608" y="186"/>
                    <a:pt x="601" y="173"/>
                  </a:cubicBezTo>
                  <a:cubicBezTo>
                    <a:pt x="588" y="106"/>
                    <a:pt x="521" y="79"/>
                    <a:pt x="474" y="79"/>
                  </a:cubicBezTo>
                  <a:cubicBezTo>
                    <a:pt x="449" y="79"/>
                    <a:pt x="428" y="87"/>
                    <a:pt x="406" y="87"/>
                  </a:cubicBezTo>
                  <a:cubicBezTo>
                    <a:pt x="386" y="87"/>
                    <a:pt x="366" y="81"/>
                    <a:pt x="341" y="59"/>
                  </a:cubicBezTo>
                  <a:cubicBezTo>
                    <a:pt x="321" y="39"/>
                    <a:pt x="301" y="13"/>
                    <a:pt x="268" y="6"/>
                  </a:cubicBezTo>
                  <a:cubicBezTo>
                    <a:pt x="260" y="2"/>
                    <a:pt x="253" y="0"/>
                    <a:pt x="2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9928873" y="3973542"/>
              <a:ext cx="49196" cy="22738"/>
            </a:xfrm>
            <a:custGeom>
              <a:rect b="b" l="l" r="r" t="t"/>
              <a:pathLst>
                <a:path extrusionOk="0" h="281" w="608">
                  <a:moveTo>
                    <a:pt x="68" y="1"/>
                  </a:moveTo>
                  <a:cubicBezTo>
                    <a:pt x="34" y="14"/>
                    <a:pt x="1" y="27"/>
                    <a:pt x="8" y="94"/>
                  </a:cubicBezTo>
                  <a:cubicBezTo>
                    <a:pt x="14" y="167"/>
                    <a:pt x="61" y="201"/>
                    <a:pt x="101" y="214"/>
                  </a:cubicBezTo>
                  <a:cubicBezTo>
                    <a:pt x="134" y="221"/>
                    <a:pt x="168" y="234"/>
                    <a:pt x="201" y="247"/>
                  </a:cubicBezTo>
                  <a:cubicBezTo>
                    <a:pt x="234" y="254"/>
                    <a:pt x="268" y="261"/>
                    <a:pt x="308" y="267"/>
                  </a:cubicBezTo>
                  <a:cubicBezTo>
                    <a:pt x="361" y="281"/>
                    <a:pt x="408" y="281"/>
                    <a:pt x="461" y="281"/>
                  </a:cubicBezTo>
                  <a:cubicBezTo>
                    <a:pt x="508" y="267"/>
                    <a:pt x="574" y="254"/>
                    <a:pt x="601" y="161"/>
                  </a:cubicBezTo>
                  <a:cubicBezTo>
                    <a:pt x="608" y="127"/>
                    <a:pt x="608" y="101"/>
                    <a:pt x="601" y="81"/>
                  </a:cubicBezTo>
                  <a:cubicBezTo>
                    <a:pt x="601" y="68"/>
                    <a:pt x="595" y="61"/>
                    <a:pt x="594" y="55"/>
                  </a:cubicBezTo>
                  <a:lnTo>
                    <a:pt x="594" y="55"/>
                  </a:lnTo>
                  <a:cubicBezTo>
                    <a:pt x="595" y="61"/>
                    <a:pt x="601" y="68"/>
                    <a:pt x="601" y="87"/>
                  </a:cubicBezTo>
                  <a:cubicBezTo>
                    <a:pt x="608" y="134"/>
                    <a:pt x="594" y="194"/>
                    <a:pt x="534" y="201"/>
                  </a:cubicBezTo>
                  <a:cubicBezTo>
                    <a:pt x="505" y="209"/>
                    <a:pt x="476" y="214"/>
                    <a:pt x="447" y="214"/>
                  </a:cubicBezTo>
                  <a:cubicBezTo>
                    <a:pt x="409" y="214"/>
                    <a:pt x="372" y="206"/>
                    <a:pt x="334" y="187"/>
                  </a:cubicBezTo>
                  <a:cubicBezTo>
                    <a:pt x="328" y="181"/>
                    <a:pt x="321" y="181"/>
                    <a:pt x="301" y="181"/>
                  </a:cubicBezTo>
                  <a:lnTo>
                    <a:pt x="261" y="181"/>
                  </a:lnTo>
                  <a:cubicBezTo>
                    <a:pt x="253" y="182"/>
                    <a:pt x="245" y="182"/>
                    <a:pt x="238" y="182"/>
                  </a:cubicBezTo>
                  <a:cubicBezTo>
                    <a:pt x="186" y="182"/>
                    <a:pt x="136" y="163"/>
                    <a:pt x="101" y="134"/>
                  </a:cubicBezTo>
                  <a:cubicBezTo>
                    <a:pt x="68" y="114"/>
                    <a:pt x="34" y="34"/>
                    <a:pt x="81" y="1"/>
                  </a:cubicBez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1"/>
            <p:cNvSpPr/>
            <p:nvPr/>
          </p:nvSpPr>
          <p:spPr>
            <a:xfrm>
              <a:off x="9370470" y="4106811"/>
              <a:ext cx="1515700" cy="330305"/>
            </a:xfrm>
            <a:custGeom>
              <a:rect b="b" l="l" r="r" t="t"/>
              <a:pathLst>
                <a:path extrusionOk="0" h="4082" w="18732">
                  <a:moveTo>
                    <a:pt x="9142" y="1"/>
                  </a:moveTo>
                  <a:lnTo>
                    <a:pt x="3774" y="941"/>
                  </a:lnTo>
                  <a:lnTo>
                    <a:pt x="0" y="447"/>
                  </a:lnTo>
                  <a:lnTo>
                    <a:pt x="0" y="534"/>
                  </a:lnTo>
                  <a:lnTo>
                    <a:pt x="1760" y="774"/>
                  </a:lnTo>
                  <a:lnTo>
                    <a:pt x="1094" y="1154"/>
                  </a:lnTo>
                  <a:lnTo>
                    <a:pt x="347" y="1168"/>
                  </a:lnTo>
                  <a:lnTo>
                    <a:pt x="347" y="1268"/>
                  </a:lnTo>
                  <a:lnTo>
                    <a:pt x="1120" y="1268"/>
                  </a:lnTo>
                  <a:lnTo>
                    <a:pt x="2127" y="821"/>
                  </a:lnTo>
                  <a:lnTo>
                    <a:pt x="3768" y="1054"/>
                  </a:lnTo>
                  <a:lnTo>
                    <a:pt x="9109" y="207"/>
                  </a:lnTo>
                  <a:lnTo>
                    <a:pt x="14611" y="1054"/>
                  </a:lnTo>
                  <a:lnTo>
                    <a:pt x="18625" y="4082"/>
                  </a:lnTo>
                  <a:lnTo>
                    <a:pt x="18732" y="3348"/>
                  </a:lnTo>
                  <a:lnTo>
                    <a:pt x="14764" y="721"/>
                  </a:lnTo>
                  <a:lnTo>
                    <a:pt x="9142" y="1"/>
                  </a:lnTo>
                  <a:close/>
                </a:path>
              </a:pathLst>
            </a:custGeom>
            <a:solidFill>
              <a:srgbClr val="00579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0" name="Google Shape;450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1" name="Google Shape;4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b="1"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edoka One"/>
              <a:buNone/>
              <a:defRPr sz="2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omfortaa"/>
              <a:buChar char="■"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4"/>
          <p:cNvSpPr txBox="1"/>
          <p:nvPr>
            <p:ph type="ctrTitle"/>
          </p:nvPr>
        </p:nvSpPr>
        <p:spPr>
          <a:xfrm>
            <a:off x="3636475" y="1130700"/>
            <a:ext cx="4316400" cy="235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Inuit Ecology</a:t>
            </a:r>
            <a:endParaRPr sz="5100"/>
          </a:p>
        </p:txBody>
      </p:sp>
      <p:sp>
        <p:nvSpPr>
          <p:cNvPr id="457" name="Google Shape;457;p14"/>
          <p:cNvSpPr txBox="1"/>
          <p:nvPr>
            <p:ph idx="1" type="subTitle"/>
          </p:nvPr>
        </p:nvSpPr>
        <p:spPr>
          <a:xfrm>
            <a:off x="3738325" y="3487500"/>
            <a:ext cx="41127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</a:t>
            </a:r>
            <a:r>
              <a:rPr i="1" lang="en"/>
              <a:t>Nanook of the North</a:t>
            </a:r>
            <a:endParaRPr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Inuit</a:t>
            </a:r>
            <a:endParaRPr/>
          </a:p>
        </p:txBody>
      </p:sp>
      <p:sp>
        <p:nvSpPr>
          <p:cNvPr id="463" name="Google Shape;46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Indigenous people who traditionally lived across the Arctic regions of present-day Alaska, Canada, and Greenland.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Developed in one of the harshest climates on Earth, long before contact with Europeans.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Inuit communities were small, kin-based groups organized around cooperation, survival, and </a:t>
            </a:r>
            <a:r>
              <a:rPr lang="en" sz="1600"/>
              <a:t>l</a:t>
            </a:r>
            <a:r>
              <a:rPr lang="en" sz="1600">
                <a:solidFill>
                  <a:schemeClr val="dk1"/>
                </a:solidFill>
              </a:rPr>
              <a:t>abor rather than centralized power.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Their knowledge systems emphasized oral tradition, practical skills, and close observation of the natural world.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Collective labor, adaptability, and deep environmental knowledge was how they were able to survive individually and as a culture.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Nanook of the North</a:t>
            </a:r>
            <a:endParaRPr/>
          </a:p>
        </p:txBody>
      </p:sp>
      <p:sp>
        <p:nvSpPr>
          <p:cNvPr id="469" name="Google Shape;46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 film follows the daily life of an Inuit man named Nanook and his family as they hunt, build shelters, travel, and survive in the Arctic.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It focuses heavily on subsistence activities such as seal hunting, igloo building, fishing, and trading.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Docufiction status indicates that some scenes were staged or simplified to emphasize “traditional” Inuit life, garnering criticism.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There are still scenes that are raw footage of the Inuit.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Despite its limitations, the film provides insight into how environment and material conditions shaped Inuit daily life.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470" name="Google Shape;470;p16"/>
          <p:cNvGrpSpPr/>
          <p:nvPr/>
        </p:nvGrpSpPr>
        <p:grpSpPr>
          <a:xfrm rot="10800000">
            <a:off x="6872219" y="4127940"/>
            <a:ext cx="2271883" cy="1015571"/>
            <a:chOff x="6023270" y="1300150"/>
            <a:chExt cx="3968354" cy="1773924"/>
          </a:xfrm>
        </p:grpSpPr>
        <p:sp>
          <p:nvSpPr>
            <p:cNvPr id="471" name="Google Shape;471;p16"/>
            <p:cNvSpPr/>
            <p:nvPr/>
          </p:nvSpPr>
          <p:spPr>
            <a:xfrm>
              <a:off x="6023270" y="1300150"/>
              <a:ext cx="3968354" cy="1773924"/>
            </a:xfrm>
            <a:custGeom>
              <a:rect b="b" l="l" r="r" t="t"/>
              <a:pathLst>
                <a:path extrusionOk="0" h="3822" w="8550">
                  <a:moveTo>
                    <a:pt x="1" y="0"/>
                  </a:moveTo>
                  <a:lnTo>
                    <a:pt x="1" y="501"/>
                  </a:lnTo>
                  <a:lnTo>
                    <a:pt x="928" y="3075"/>
                  </a:lnTo>
                  <a:lnTo>
                    <a:pt x="1615" y="3075"/>
                  </a:lnTo>
                  <a:lnTo>
                    <a:pt x="2355" y="3821"/>
                  </a:lnTo>
                  <a:lnTo>
                    <a:pt x="2868" y="3821"/>
                  </a:lnTo>
                  <a:lnTo>
                    <a:pt x="2868" y="3075"/>
                  </a:lnTo>
                  <a:lnTo>
                    <a:pt x="3769" y="3075"/>
                  </a:lnTo>
                  <a:lnTo>
                    <a:pt x="3769" y="3555"/>
                  </a:lnTo>
                  <a:lnTo>
                    <a:pt x="4262" y="3555"/>
                  </a:lnTo>
                  <a:lnTo>
                    <a:pt x="4649" y="3175"/>
                  </a:lnTo>
                  <a:lnTo>
                    <a:pt x="4649" y="3621"/>
                  </a:lnTo>
                  <a:lnTo>
                    <a:pt x="4929" y="3621"/>
                  </a:lnTo>
                  <a:lnTo>
                    <a:pt x="5522" y="2008"/>
                  </a:lnTo>
                  <a:lnTo>
                    <a:pt x="6056" y="2008"/>
                  </a:lnTo>
                  <a:lnTo>
                    <a:pt x="6636" y="1421"/>
                  </a:lnTo>
                  <a:lnTo>
                    <a:pt x="7430" y="1421"/>
                  </a:lnTo>
                  <a:lnTo>
                    <a:pt x="8550" y="501"/>
                  </a:lnTo>
                  <a:lnTo>
                    <a:pt x="8550" y="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7833862" y="1300150"/>
              <a:ext cx="1870000" cy="1650000"/>
            </a:xfrm>
            <a:custGeom>
              <a:rect b="b" l="l" r="r" t="t"/>
              <a:pathLst>
                <a:path extrusionOk="0" h="3555" w="4029">
                  <a:moveTo>
                    <a:pt x="3562" y="0"/>
                  </a:moveTo>
                  <a:lnTo>
                    <a:pt x="1" y="3555"/>
                  </a:lnTo>
                  <a:lnTo>
                    <a:pt x="361" y="3555"/>
                  </a:lnTo>
                  <a:lnTo>
                    <a:pt x="748" y="3175"/>
                  </a:lnTo>
                  <a:lnTo>
                    <a:pt x="748" y="3275"/>
                  </a:lnTo>
                  <a:lnTo>
                    <a:pt x="1388" y="2641"/>
                  </a:lnTo>
                  <a:lnTo>
                    <a:pt x="1621" y="2008"/>
                  </a:lnTo>
                  <a:lnTo>
                    <a:pt x="2022" y="2008"/>
                  </a:lnTo>
                  <a:lnTo>
                    <a:pt x="4029" y="0"/>
                  </a:ln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6"/>
            <p:cNvSpPr/>
            <p:nvPr/>
          </p:nvSpPr>
          <p:spPr>
            <a:xfrm>
              <a:off x="6354663" y="1300150"/>
              <a:ext cx="2903629" cy="1773924"/>
            </a:xfrm>
            <a:custGeom>
              <a:rect b="b" l="l" r="r" t="t"/>
              <a:pathLst>
                <a:path extrusionOk="0" h="3822" w="6256">
                  <a:moveTo>
                    <a:pt x="2668" y="0"/>
                  </a:moveTo>
                  <a:lnTo>
                    <a:pt x="1001" y="1481"/>
                  </a:lnTo>
                  <a:lnTo>
                    <a:pt x="0" y="2474"/>
                  </a:lnTo>
                  <a:lnTo>
                    <a:pt x="214" y="3075"/>
                  </a:lnTo>
                  <a:lnTo>
                    <a:pt x="521" y="3075"/>
                  </a:lnTo>
                  <a:lnTo>
                    <a:pt x="2268" y="1334"/>
                  </a:lnTo>
                  <a:lnTo>
                    <a:pt x="2621" y="1334"/>
                  </a:lnTo>
                  <a:lnTo>
                    <a:pt x="874" y="3075"/>
                  </a:lnTo>
                  <a:lnTo>
                    <a:pt x="901" y="3075"/>
                  </a:lnTo>
                  <a:lnTo>
                    <a:pt x="1641" y="3821"/>
                  </a:lnTo>
                  <a:lnTo>
                    <a:pt x="2154" y="3821"/>
                  </a:lnTo>
                  <a:lnTo>
                    <a:pt x="2154" y="3075"/>
                  </a:lnTo>
                  <a:lnTo>
                    <a:pt x="3055" y="3075"/>
                  </a:lnTo>
                  <a:lnTo>
                    <a:pt x="3055" y="3201"/>
                  </a:lnTo>
                  <a:lnTo>
                    <a:pt x="6255" y="0"/>
                  </a:lnTo>
                  <a:close/>
                </a:path>
              </a:pathLst>
            </a:custGeom>
            <a:solidFill>
              <a:srgbClr val="009BD8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6023270" y="1300150"/>
              <a:ext cx="3968354" cy="1541856"/>
            </a:xfrm>
            <a:custGeom>
              <a:rect b="b" l="l" r="r" t="t"/>
              <a:pathLst>
                <a:path extrusionOk="0" h="3322" w="8550">
                  <a:moveTo>
                    <a:pt x="1" y="0"/>
                  </a:moveTo>
                  <a:lnTo>
                    <a:pt x="928" y="2574"/>
                  </a:lnTo>
                  <a:lnTo>
                    <a:pt x="1615" y="2574"/>
                  </a:lnTo>
                  <a:lnTo>
                    <a:pt x="2355" y="3321"/>
                  </a:lnTo>
                  <a:lnTo>
                    <a:pt x="2868" y="3321"/>
                  </a:lnTo>
                  <a:lnTo>
                    <a:pt x="2868" y="2574"/>
                  </a:lnTo>
                  <a:lnTo>
                    <a:pt x="3769" y="2574"/>
                  </a:lnTo>
                  <a:lnTo>
                    <a:pt x="3769" y="3055"/>
                  </a:lnTo>
                  <a:lnTo>
                    <a:pt x="4262" y="3055"/>
                  </a:lnTo>
                  <a:lnTo>
                    <a:pt x="4649" y="2674"/>
                  </a:lnTo>
                  <a:lnTo>
                    <a:pt x="4649" y="3121"/>
                  </a:lnTo>
                  <a:lnTo>
                    <a:pt x="4929" y="3121"/>
                  </a:lnTo>
                  <a:lnTo>
                    <a:pt x="5522" y="1507"/>
                  </a:lnTo>
                  <a:lnTo>
                    <a:pt x="6056" y="1507"/>
                  </a:lnTo>
                  <a:lnTo>
                    <a:pt x="6636" y="921"/>
                  </a:lnTo>
                  <a:lnTo>
                    <a:pt x="7430" y="921"/>
                  </a:lnTo>
                  <a:lnTo>
                    <a:pt x="8550" y="0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6751035" y="1300150"/>
              <a:ext cx="2160548" cy="1541856"/>
            </a:xfrm>
            <a:custGeom>
              <a:rect b="b" l="l" r="r" t="t"/>
              <a:pathLst>
                <a:path extrusionOk="0" h="3322" w="4655">
                  <a:moveTo>
                    <a:pt x="4001" y="574"/>
                  </a:moveTo>
                  <a:lnTo>
                    <a:pt x="3996" y="578"/>
                  </a:lnTo>
                  <a:lnTo>
                    <a:pt x="3996" y="578"/>
                  </a:lnTo>
                  <a:lnTo>
                    <a:pt x="4018" y="581"/>
                  </a:lnTo>
                  <a:lnTo>
                    <a:pt x="4018" y="581"/>
                  </a:lnTo>
                  <a:lnTo>
                    <a:pt x="4001" y="574"/>
                  </a:lnTo>
                  <a:close/>
                  <a:moveTo>
                    <a:pt x="4018" y="581"/>
                  </a:moveTo>
                  <a:lnTo>
                    <a:pt x="4536" y="814"/>
                  </a:lnTo>
                  <a:lnTo>
                    <a:pt x="4555" y="667"/>
                  </a:lnTo>
                  <a:lnTo>
                    <a:pt x="4018" y="581"/>
                  </a:lnTo>
                  <a:close/>
                  <a:moveTo>
                    <a:pt x="3721" y="534"/>
                  </a:moveTo>
                  <a:lnTo>
                    <a:pt x="3337" y="1041"/>
                  </a:lnTo>
                  <a:lnTo>
                    <a:pt x="3996" y="578"/>
                  </a:lnTo>
                  <a:lnTo>
                    <a:pt x="3996" y="578"/>
                  </a:lnTo>
                  <a:lnTo>
                    <a:pt x="3721" y="534"/>
                  </a:lnTo>
                  <a:close/>
                  <a:moveTo>
                    <a:pt x="1120" y="0"/>
                  </a:moveTo>
                  <a:lnTo>
                    <a:pt x="1027" y="601"/>
                  </a:lnTo>
                  <a:lnTo>
                    <a:pt x="360" y="1154"/>
                  </a:lnTo>
                  <a:lnTo>
                    <a:pt x="415" y="1280"/>
                  </a:lnTo>
                  <a:lnTo>
                    <a:pt x="415" y="1280"/>
                  </a:lnTo>
                  <a:lnTo>
                    <a:pt x="1120" y="774"/>
                  </a:lnTo>
                  <a:lnTo>
                    <a:pt x="1120" y="0"/>
                  </a:lnTo>
                  <a:close/>
                  <a:moveTo>
                    <a:pt x="4536" y="814"/>
                  </a:moveTo>
                  <a:lnTo>
                    <a:pt x="4448" y="1507"/>
                  </a:lnTo>
                  <a:lnTo>
                    <a:pt x="4655" y="867"/>
                  </a:lnTo>
                  <a:lnTo>
                    <a:pt x="4536" y="814"/>
                  </a:lnTo>
                  <a:close/>
                  <a:moveTo>
                    <a:pt x="415" y="1280"/>
                  </a:moveTo>
                  <a:lnTo>
                    <a:pt x="153" y="1467"/>
                  </a:lnTo>
                  <a:lnTo>
                    <a:pt x="642" y="1803"/>
                  </a:lnTo>
                  <a:lnTo>
                    <a:pt x="642" y="1803"/>
                  </a:lnTo>
                  <a:lnTo>
                    <a:pt x="415" y="1280"/>
                  </a:lnTo>
                  <a:close/>
                  <a:moveTo>
                    <a:pt x="3337" y="1041"/>
                  </a:moveTo>
                  <a:lnTo>
                    <a:pt x="3034" y="1254"/>
                  </a:lnTo>
                  <a:lnTo>
                    <a:pt x="1958" y="1833"/>
                  </a:lnTo>
                  <a:lnTo>
                    <a:pt x="3054" y="1414"/>
                  </a:lnTo>
                  <a:lnTo>
                    <a:pt x="3337" y="1041"/>
                  </a:lnTo>
                  <a:close/>
                  <a:moveTo>
                    <a:pt x="1958" y="1833"/>
                  </a:moveTo>
                  <a:lnTo>
                    <a:pt x="1764" y="1908"/>
                  </a:lnTo>
                  <a:lnTo>
                    <a:pt x="1821" y="1908"/>
                  </a:lnTo>
                  <a:lnTo>
                    <a:pt x="1958" y="1833"/>
                  </a:lnTo>
                  <a:close/>
                  <a:moveTo>
                    <a:pt x="855" y="2259"/>
                  </a:moveTo>
                  <a:lnTo>
                    <a:pt x="902" y="2550"/>
                  </a:lnTo>
                  <a:lnTo>
                    <a:pt x="1027" y="2434"/>
                  </a:lnTo>
                  <a:lnTo>
                    <a:pt x="855" y="2259"/>
                  </a:lnTo>
                  <a:close/>
                  <a:moveTo>
                    <a:pt x="642" y="1803"/>
                  </a:moveTo>
                  <a:lnTo>
                    <a:pt x="687" y="1908"/>
                  </a:lnTo>
                  <a:lnTo>
                    <a:pt x="0" y="2574"/>
                  </a:lnTo>
                  <a:lnTo>
                    <a:pt x="687" y="2088"/>
                  </a:lnTo>
                  <a:lnTo>
                    <a:pt x="855" y="2259"/>
                  </a:lnTo>
                  <a:lnTo>
                    <a:pt x="827" y="2088"/>
                  </a:lnTo>
                  <a:lnTo>
                    <a:pt x="1294" y="2088"/>
                  </a:lnTo>
                  <a:lnTo>
                    <a:pt x="1764" y="1908"/>
                  </a:lnTo>
                  <a:lnTo>
                    <a:pt x="794" y="1908"/>
                  </a:lnTo>
                  <a:lnTo>
                    <a:pt x="642" y="1803"/>
                  </a:lnTo>
                  <a:close/>
                  <a:moveTo>
                    <a:pt x="902" y="2550"/>
                  </a:moveTo>
                  <a:lnTo>
                    <a:pt x="687" y="2748"/>
                  </a:lnTo>
                  <a:lnTo>
                    <a:pt x="1260" y="3321"/>
                  </a:lnTo>
                  <a:lnTo>
                    <a:pt x="934" y="2748"/>
                  </a:lnTo>
                  <a:lnTo>
                    <a:pt x="902" y="25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6772385" y="1300150"/>
              <a:ext cx="2157764" cy="1541856"/>
            </a:xfrm>
            <a:custGeom>
              <a:rect b="b" l="l" r="r" t="t"/>
              <a:pathLst>
                <a:path extrusionOk="0" h="3322" w="4649">
                  <a:moveTo>
                    <a:pt x="3988" y="574"/>
                  </a:moveTo>
                  <a:lnTo>
                    <a:pt x="3984" y="577"/>
                  </a:lnTo>
                  <a:lnTo>
                    <a:pt x="3984" y="577"/>
                  </a:lnTo>
                  <a:lnTo>
                    <a:pt x="4003" y="580"/>
                  </a:lnTo>
                  <a:lnTo>
                    <a:pt x="4003" y="580"/>
                  </a:lnTo>
                  <a:lnTo>
                    <a:pt x="3988" y="574"/>
                  </a:lnTo>
                  <a:close/>
                  <a:moveTo>
                    <a:pt x="4003" y="580"/>
                  </a:moveTo>
                  <a:lnTo>
                    <a:pt x="4525" y="812"/>
                  </a:lnTo>
                  <a:lnTo>
                    <a:pt x="4542" y="667"/>
                  </a:lnTo>
                  <a:lnTo>
                    <a:pt x="4003" y="580"/>
                  </a:lnTo>
                  <a:close/>
                  <a:moveTo>
                    <a:pt x="3715" y="534"/>
                  </a:moveTo>
                  <a:lnTo>
                    <a:pt x="3328" y="1045"/>
                  </a:lnTo>
                  <a:lnTo>
                    <a:pt x="3984" y="577"/>
                  </a:lnTo>
                  <a:lnTo>
                    <a:pt x="3984" y="577"/>
                  </a:lnTo>
                  <a:lnTo>
                    <a:pt x="3715" y="534"/>
                  </a:lnTo>
                  <a:close/>
                  <a:moveTo>
                    <a:pt x="1108" y="0"/>
                  </a:moveTo>
                  <a:lnTo>
                    <a:pt x="1014" y="601"/>
                  </a:lnTo>
                  <a:lnTo>
                    <a:pt x="354" y="1154"/>
                  </a:lnTo>
                  <a:lnTo>
                    <a:pt x="407" y="1276"/>
                  </a:lnTo>
                  <a:lnTo>
                    <a:pt x="1108" y="774"/>
                  </a:lnTo>
                  <a:lnTo>
                    <a:pt x="1108" y="0"/>
                  </a:lnTo>
                  <a:close/>
                  <a:moveTo>
                    <a:pt x="4525" y="812"/>
                  </a:moveTo>
                  <a:lnTo>
                    <a:pt x="4442" y="1507"/>
                  </a:lnTo>
                  <a:lnTo>
                    <a:pt x="4649" y="867"/>
                  </a:lnTo>
                  <a:lnTo>
                    <a:pt x="4525" y="812"/>
                  </a:lnTo>
                  <a:close/>
                  <a:moveTo>
                    <a:pt x="407" y="1276"/>
                  </a:moveTo>
                  <a:lnTo>
                    <a:pt x="141" y="1467"/>
                  </a:lnTo>
                  <a:lnTo>
                    <a:pt x="636" y="1805"/>
                  </a:lnTo>
                  <a:lnTo>
                    <a:pt x="407" y="1276"/>
                  </a:lnTo>
                  <a:close/>
                  <a:moveTo>
                    <a:pt x="3328" y="1045"/>
                  </a:moveTo>
                  <a:lnTo>
                    <a:pt x="3035" y="1254"/>
                  </a:lnTo>
                  <a:lnTo>
                    <a:pt x="1955" y="1832"/>
                  </a:lnTo>
                  <a:lnTo>
                    <a:pt x="1955" y="1832"/>
                  </a:lnTo>
                  <a:lnTo>
                    <a:pt x="3048" y="1414"/>
                  </a:lnTo>
                  <a:lnTo>
                    <a:pt x="3328" y="1045"/>
                  </a:lnTo>
                  <a:close/>
                  <a:moveTo>
                    <a:pt x="1955" y="1832"/>
                  </a:moveTo>
                  <a:lnTo>
                    <a:pt x="1758" y="1908"/>
                  </a:lnTo>
                  <a:lnTo>
                    <a:pt x="1815" y="1908"/>
                  </a:lnTo>
                  <a:lnTo>
                    <a:pt x="1955" y="1832"/>
                  </a:lnTo>
                  <a:close/>
                  <a:moveTo>
                    <a:pt x="847" y="2261"/>
                  </a:moveTo>
                  <a:lnTo>
                    <a:pt x="891" y="2550"/>
                  </a:lnTo>
                  <a:lnTo>
                    <a:pt x="1014" y="2434"/>
                  </a:lnTo>
                  <a:lnTo>
                    <a:pt x="847" y="2261"/>
                  </a:lnTo>
                  <a:close/>
                  <a:moveTo>
                    <a:pt x="636" y="1805"/>
                  </a:moveTo>
                  <a:lnTo>
                    <a:pt x="681" y="1908"/>
                  </a:lnTo>
                  <a:lnTo>
                    <a:pt x="1" y="2574"/>
                  </a:lnTo>
                  <a:lnTo>
                    <a:pt x="681" y="2088"/>
                  </a:lnTo>
                  <a:lnTo>
                    <a:pt x="847" y="2261"/>
                  </a:lnTo>
                  <a:lnTo>
                    <a:pt x="821" y="2088"/>
                  </a:lnTo>
                  <a:lnTo>
                    <a:pt x="1288" y="2088"/>
                  </a:lnTo>
                  <a:lnTo>
                    <a:pt x="1758" y="1908"/>
                  </a:lnTo>
                  <a:lnTo>
                    <a:pt x="788" y="1908"/>
                  </a:lnTo>
                  <a:lnTo>
                    <a:pt x="636" y="1805"/>
                  </a:lnTo>
                  <a:close/>
                  <a:moveTo>
                    <a:pt x="891" y="2550"/>
                  </a:moveTo>
                  <a:lnTo>
                    <a:pt x="681" y="2748"/>
                  </a:lnTo>
                  <a:lnTo>
                    <a:pt x="1254" y="3321"/>
                  </a:lnTo>
                  <a:lnTo>
                    <a:pt x="921" y="2748"/>
                  </a:lnTo>
                  <a:lnTo>
                    <a:pt x="891" y="2550"/>
                  </a:lnTo>
                  <a:close/>
                </a:path>
              </a:pathLst>
            </a:custGeom>
            <a:solidFill>
              <a:srgbClr val="00BBF0"/>
            </a:solidFill>
            <a:ln>
              <a:noFill/>
            </a:ln>
          </p:spPr>
          <p:txBody>
            <a:bodyPr anchorCtr="0" anchor="ctr" bIns="84575" lIns="84575" spcFirstLastPara="1" rIns="84575" wrap="square" tIns="84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Materialism</a:t>
            </a:r>
            <a:endParaRPr/>
          </a:p>
        </p:txBody>
      </p:sp>
      <p:sp>
        <p:nvSpPr>
          <p:cNvPr id="482" name="Google Shape;4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/>
              <a:t>C</a:t>
            </a:r>
            <a:r>
              <a:rPr lang="en" sz="1600">
                <a:solidFill>
                  <a:schemeClr val="dk1"/>
                </a:solidFill>
              </a:rPr>
              <a:t>entered on hunting and fishing rather than agricultur</a:t>
            </a:r>
            <a:r>
              <a:rPr lang="en" sz="1600"/>
              <a:t>al </a:t>
            </a:r>
            <a:r>
              <a:rPr lang="en" sz="1600">
                <a:solidFill>
                  <a:schemeClr val="dk1"/>
                </a:solidFill>
              </a:rPr>
              <a:t>production.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Tools and materials were made from what was locally available: bone, ivory, stone, animal skins, and snow.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Clothing was crafted from animal hides and fur, designed specifically for insulation and mobility in extreme cold.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Housing made from snow </a:t>
            </a:r>
            <a:r>
              <a:rPr lang="en" sz="1600"/>
              <a:t>r</a:t>
            </a:r>
            <a:r>
              <a:rPr lang="en" sz="1600">
                <a:solidFill>
                  <a:schemeClr val="dk1"/>
                </a:solidFill>
              </a:rPr>
              <a:t>eflected </a:t>
            </a:r>
            <a:r>
              <a:rPr lang="en" sz="1600"/>
              <a:t>resourcefulness.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There was little emphasis on surplus accumulation; resources were shared to ensure group survival, reinforcing collective rather than individual ownership.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Materialism (cont.)</a:t>
            </a:r>
            <a:endParaRPr/>
          </a:p>
        </p:txBody>
      </p:sp>
      <p:sp>
        <p:nvSpPr>
          <p:cNvPr id="488" name="Google Shape;4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Nanook using hand-crafted tools emphasizing reliance on locally available materials.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Hunting scenes demonstrate how Inuit labor was directly tied to survival and the production of food, clothing, and tools.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Clothing made from animal skins -&gt; provided warmth and protection.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Igloos illustrate how housing was created from snow.</a:t>
            </a:r>
            <a:endParaRPr sz="1600"/>
          </a:p>
        </p:txBody>
      </p:sp>
      <p:grpSp>
        <p:nvGrpSpPr>
          <p:cNvPr id="489" name="Google Shape;489;p18"/>
          <p:cNvGrpSpPr/>
          <p:nvPr/>
        </p:nvGrpSpPr>
        <p:grpSpPr>
          <a:xfrm>
            <a:off x="6134313" y="2937831"/>
            <a:ext cx="3009680" cy="2205675"/>
            <a:chOff x="3579000" y="4041200"/>
            <a:chExt cx="427475" cy="313275"/>
          </a:xfrm>
        </p:grpSpPr>
        <p:sp>
          <p:nvSpPr>
            <p:cNvPr id="490" name="Google Shape;490;p18"/>
            <p:cNvSpPr/>
            <p:nvPr/>
          </p:nvSpPr>
          <p:spPr>
            <a:xfrm>
              <a:off x="3579000" y="4042025"/>
              <a:ext cx="341800" cy="312450"/>
            </a:xfrm>
            <a:custGeom>
              <a:rect b="b" l="l" r="r" t="t"/>
              <a:pathLst>
                <a:path extrusionOk="0" h="12498" w="13672">
                  <a:moveTo>
                    <a:pt x="9177" y="1"/>
                  </a:moveTo>
                  <a:lnTo>
                    <a:pt x="6436" y="941"/>
                  </a:lnTo>
                  <a:lnTo>
                    <a:pt x="5689" y="3209"/>
                  </a:lnTo>
                  <a:lnTo>
                    <a:pt x="4109" y="3822"/>
                  </a:lnTo>
                  <a:lnTo>
                    <a:pt x="3062" y="7496"/>
                  </a:lnTo>
                  <a:lnTo>
                    <a:pt x="1821" y="8010"/>
                  </a:lnTo>
                  <a:lnTo>
                    <a:pt x="1" y="12498"/>
                  </a:lnTo>
                  <a:lnTo>
                    <a:pt x="12511" y="12498"/>
                  </a:lnTo>
                  <a:lnTo>
                    <a:pt x="13671" y="7243"/>
                  </a:lnTo>
                  <a:lnTo>
                    <a:pt x="11937" y="6423"/>
                  </a:lnTo>
                  <a:lnTo>
                    <a:pt x="11097" y="3262"/>
                  </a:lnTo>
                  <a:lnTo>
                    <a:pt x="9177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8"/>
            <p:cNvSpPr/>
            <p:nvPr/>
          </p:nvSpPr>
          <p:spPr>
            <a:xfrm>
              <a:off x="3579000" y="4042025"/>
              <a:ext cx="341800" cy="312450"/>
            </a:xfrm>
            <a:custGeom>
              <a:rect b="b" l="l" r="r" t="t"/>
              <a:pathLst>
                <a:path extrusionOk="0" h="12498" w="13672">
                  <a:moveTo>
                    <a:pt x="9177" y="1"/>
                  </a:moveTo>
                  <a:lnTo>
                    <a:pt x="6436" y="941"/>
                  </a:lnTo>
                  <a:lnTo>
                    <a:pt x="5689" y="3209"/>
                  </a:lnTo>
                  <a:lnTo>
                    <a:pt x="4109" y="3822"/>
                  </a:lnTo>
                  <a:lnTo>
                    <a:pt x="3062" y="7496"/>
                  </a:lnTo>
                  <a:lnTo>
                    <a:pt x="1821" y="8010"/>
                  </a:lnTo>
                  <a:lnTo>
                    <a:pt x="1" y="12498"/>
                  </a:lnTo>
                  <a:lnTo>
                    <a:pt x="12511" y="12498"/>
                  </a:lnTo>
                  <a:lnTo>
                    <a:pt x="13671" y="7243"/>
                  </a:lnTo>
                  <a:lnTo>
                    <a:pt x="11937" y="6423"/>
                  </a:lnTo>
                  <a:lnTo>
                    <a:pt x="11097" y="3262"/>
                  </a:lnTo>
                  <a:lnTo>
                    <a:pt x="9177" y="1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8"/>
            <p:cNvSpPr/>
            <p:nvPr/>
          </p:nvSpPr>
          <p:spPr>
            <a:xfrm>
              <a:off x="3777900" y="4041200"/>
              <a:ext cx="228575" cy="313275"/>
            </a:xfrm>
            <a:custGeom>
              <a:rect b="b" l="l" r="r" t="t"/>
              <a:pathLst>
                <a:path extrusionOk="0" h="12531" w="9143">
                  <a:moveTo>
                    <a:pt x="1221" y="1"/>
                  </a:moveTo>
                  <a:lnTo>
                    <a:pt x="574" y="254"/>
                  </a:lnTo>
                  <a:lnTo>
                    <a:pt x="1541" y="3322"/>
                  </a:lnTo>
                  <a:lnTo>
                    <a:pt x="0" y="3462"/>
                  </a:lnTo>
                  <a:lnTo>
                    <a:pt x="2634" y="6329"/>
                  </a:lnTo>
                  <a:lnTo>
                    <a:pt x="5215" y="7136"/>
                  </a:lnTo>
                  <a:lnTo>
                    <a:pt x="4455" y="10537"/>
                  </a:lnTo>
                  <a:lnTo>
                    <a:pt x="3081" y="10290"/>
                  </a:lnTo>
                  <a:lnTo>
                    <a:pt x="3335" y="12531"/>
                  </a:lnTo>
                  <a:lnTo>
                    <a:pt x="9143" y="12531"/>
                  </a:lnTo>
                  <a:lnTo>
                    <a:pt x="6115" y="8410"/>
                  </a:lnTo>
                  <a:lnTo>
                    <a:pt x="5889" y="6669"/>
                  </a:lnTo>
                  <a:lnTo>
                    <a:pt x="3881" y="6156"/>
                  </a:lnTo>
                  <a:lnTo>
                    <a:pt x="3141" y="3295"/>
                  </a:lnTo>
                  <a:lnTo>
                    <a:pt x="122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8"/>
            <p:cNvSpPr/>
            <p:nvPr/>
          </p:nvSpPr>
          <p:spPr>
            <a:xfrm>
              <a:off x="3656200" y="4137575"/>
              <a:ext cx="85200" cy="90875"/>
            </a:xfrm>
            <a:custGeom>
              <a:rect b="b" l="l" r="r" t="t"/>
              <a:pathLst>
                <a:path extrusionOk="0" h="3635" w="3408">
                  <a:moveTo>
                    <a:pt x="1021" y="0"/>
                  </a:moveTo>
                  <a:lnTo>
                    <a:pt x="0" y="3634"/>
                  </a:lnTo>
                  <a:lnTo>
                    <a:pt x="0" y="3634"/>
                  </a:lnTo>
                  <a:lnTo>
                    <a:pt x="3408" y="2521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8"/>
            <p:cNvSpPr/>
            <p:nvPr/>
          </p:nvSpPr>
          <p:spPr>
            <a:xfrm>
              <a:off x="3614850" y="4251250"/>
              <a:ext cx="111550" cy="103225"/>
            </a:xfrm>
            <a:custGeom>
              <a:rect b="b" l="l" r="r" t="t"/>
              <a:pathLst>
                <a:path extrusionOk="0" h="4129" w="4462">
                  <a:moveTo>
                    <a:pt x="3101" y="1"/>
                  </a:moveTo>
                  <a:lnTo>
                    <a:pt x="3101" y="2722"/>
                  </a:lnTo>
                  <a:lnTo>
                    <a:pt x="1588" y="1108"/>
                  </a:lnTo>
                  <a:lnTo>
                    <a:pt x="1" y="4129"/>
                  </a:lnTo>
                  <a:lnTo>
                    <a:pt x="4462" y="4129"/>
                  </a:lnTo>
                  <a:lnTo>
                    <a:pt x="3101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8"/>
            <p:cNvSpPr/>
            <p:nvPr/>
          </p:nvSpPr>
          <p:spPr>
            <a:xfrm>
              <a:off x="3794075" y="4257600"/>
              <a:ext cx="31350" cy="96875"/>
            </a:xfrm>
            <a:custGeom>
              <a:rect b="b" l="l" r="r" t="t"/>
              <a:pathLst>
                <a:path extrusionOk="0" h="3875" w="1254">
                  <a:moveTo>
                    <a:pt x="1254" y="0"/>
                  </a:moveTo>
                  <a:lnTo>
                    <a:pt x="0" y="3875"/>
                  </a:lnTo>
                  <a:lnTo>
                    <a:pt x="1254" y="3875"/>
                  </a:lnTo>
                  <a:lnTo>
                    <a:pt x="1254" y="0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8"/>
            <p:cNvSpPr/>
            <p:nvPr/>
          </p:nvSpPr>
          <p:spPr>
            <a:xfrm>
              <a:off x="3721225" y="4065550"/>
              <a:ext cx="28850" cy="56700"/>
            </a:xfrm>
            <a:custGeom>
              <a:rect b="b" l="l" r="r" t="t"/>
              <a:pathLst>
                <a:path extrusionOk="0" h="2268" w="1154">
                  <a:moveTo>
                    <a:pt x="747" y="0"/>
                  </a:moveTo>
                  <a:lnTo>
                    <a:pt x="0" y="2268"/>
                  </a:lnTo>
                  <a:lnTo>
                    <a:pt x="0" y="2268"/>
                  </a:lnTo>
                  <a:lnTo>
                    <a:pt x="1154" y="1487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rgbClr val="D9FAFF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8"/>
            <p:cNvSpPr/>
            <p:nvPr/>
          </p:nvSpPr>
          <p:spPr>
            <a:xfrm>
              <a:off x="3814250" y="4185900"/>
              <a:ext cx="32850" cy="41700"/>
            </a:xfrm>
            <a:custGeom>
              <a:rect b="b" l="l" r="r" t="t"/>
              <a:pathLst>
                <a:path extrusionOk="0" h="1668" w="1314">
                  <a:moveTo>
                    <a:pt x="1267" y="1"/>
                  </a:moveTo>
                  <a:lnTo>
                    <a:pt x="0" y="1668"/>
                  </a:lnTo>
                  <a:lnTo>
                    <a:pt x="1314" y="554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9ADEE2"/>
            </a:solidFill>
            <a:ln>
              <a:noFill/>
            </a:ln>
          </p:spPr>
          <p:txBody>
            <a:bodyPr anchorCtr="0" anchor="ctr" bIns="64125" lIns="64125" spcFirstLastPara="1" rIns="64125" wrap="square" tIns="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Ecology</a:t>
            </a:r>
            <a:endParaRPr/>
          </a:p>
        </p:txBody>
      </p:sp>
      <p:sp>
        <p:nvSpPr>
          <p:cNvPr id="503" name="Google Shape;50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 Arctic is </a:t>
            </a:r>
            <a:r>
              <a:rPr lang="en" sz="1600"/>
              <a:t>characterized</a:t>
            </a:r>
            <a:r>
              <a:rPr lang="en" sz="1600">
                <a:solidFill>
                  <a:schemeClr val="dk1"/>
                </a:solidFill>
              </a:rPr>
              <a:t> by extreme cold, long winters, limited vegetation, and seasonal light cycles.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/>
              <a:t>Food came from </a:t>
            </a:r>
            <a:r>
              <a:rPr lang="en" sz="1600">
                <a:solidFill>
                  <a:schemeClr val="dk1"/>
                </a:solidFill>
              </a:rPr>
              <a:t>animals like seals, whales, caribou, and fish</a:t>
            </a:r>
            <a:r>
              <a:rPr lang="en" sz="1600"/>
              <a:t>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Seasonal changes determined when and how people hunted, traveled, and settled temporarily.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Ice, snow, and water were not obstacles but integral parts of the landscape that shaped navigation and knowledge systems.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Environmental unpredictability required intimate ecological knowledge.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504" name="Google Shape;504;p19"/>
          <p:cNvGrpSpPr/>
          <p:nvPr/>
        </p:nvGrpSpPr>
        <p:grpSpPr>
          <a:xfrm>
            <a:off x="1878354" y="611547"/>
            <a:ext cx="360064" cy="360096"/>
            <a:chOff x="6056429" y="3351922"/>
            <a:chExt cx="360064" cy="360096"/>
          </a:xfrm>
        </p:grpSpPr>
        <p:sp>
          <p:nvSpPr>
            <p:cNvPr id="505" name="Google Shape;505;p19"/>
            <p:cNvSpPr/>
            <p:nvPr/>
          </p:nvSpPr>
          <p:spPr>
            <a:xfrm>
              <a:off x="6056429" y="3351922"/>
              <a:ext cx="360064" cy="360096"/>
            </a:xfrm>
            <a:custGeom>
              <a:rect b="b" l="l" r="r" t="t"/>
              <a:pathLst>
                <a:path extrusionOk="0" h="11253" w="11252">
                  <a:moveTo>
                    <a:pt x="5501" y="3394"/>
                  </a:moveTo>
                  <a:lnTo>
                    <a:pt x="5501" y="5216"/>
                  </a:lnTo>
                  <a:lnTo>
                    <a:pt x="4215" y="3942"/>
                  </a:lnTo>
                  <a:lnTo>
                    <a:pt x="5501" y="3394"/>
                  </a:lnTo>
                  <a:close/>
                  <a:moveTo>
                    <a:pt x="3989" y="4180"/>
                  </a:moveTo>
                  <a:lnTo>
                    <a:pt x="5275" y="5454"/>
                  </a:lnTo>
                  <a:lnTo>
                    <a:pt x="3453" y="5454"/>
                  </a:lnTo>
                  <a:lnTo>
                    <a:pt x="3989" y="4180"/>
                  </a:lnTo>
                  <a:close/>
                  <a:moveTo>
                    <a:pt x="7346" y="4180"/>
                  </a:moveTo>
                  <a:lnTo>
                    <a:pt x="7882" y="5454"/>
                  </a:lnTo>
                  <a:lnTo>
                    <a:pt x="6060" y="5454"/>
                  </a:lnTo>
                  <a:lnTo>
                    <a:pt x="7346" y="4180"/>
                  </a:lnTo>
                  <a:close/>
                  <a:moveTo>
                    <a:pt x="5263" y="5787"/>
                  </a:moveTo>
                  <a:lnTo>
                    <a:pt x="3989" y="7061"/>
                  </a:lnTo>
                  <a:lnTo>
                    <a:pt x="3453" y="5787"/>
                  </a:lnTo>
                  <a:close/>
                  <a:moveTo>
                    <a:pt x="7858" y="5787"/>
                  </a:moveTo>
                  <a:lnTo>
                    <a:pt x="7346" y="7061"/>
                  </a:lnTo>
                  <a:lnTo>
                    <a:pt x="6060" y="5787"/>
                  </a:lnTo>
                  <a:close/>
                  <a:moveTo>
                    <a:pt x="5822" y="6025"/>
                  </a:moveTo>
                  <a:lnTo>
                    <a:pt x="7096" y="7299"/>
                  </a:lnTo>
                  <a:lnTo>
                    <a:pt x="5822" y="7823"/>
                  </a:lnTo>
                  <a:lnTo>
                    <a:pt x="5822" y="6025"/>
                  </a:lnTo>
                  <a:close/>
                  <a:moveTo>
                    <a:pt x="5632" y="1"/>
                  </a:moveTo>
                  <a:cubicBezTo>
                    <a:pt x="5537" y="1"/>
                    <a:pt x="5465" y="84"/>
                    <a:pt x="5465" y="167"/>
                  </a:cubicBezTo>
                  <a:lnTo>
                    <a:pt x="5465" y="1703"/>
                  </a:lnTo>
                  <a:lnTo>
                    <a:pt x="4525" y="763"/>
                  </a:lnTo>
                  <a:cubicBezTo>
                    <a:pt x="4495" y="733"/>
                    <a:pt x="4456" y="718"/>
                    <a:pt x="4414" y="718"/>
                  </a:cubicBezTo>
                  <a:cubicBezTo>
                    <a:pt x="4373" y="718"/>
                    <a:pt x="4328" y="733"/>
                    <a:pt x="4286" y="763"/>
                  </a:cubicBezTo>
                  <a:cubicBezTo>
                    <a:pt x="4227" y="822"/>
                    <a:pt x="4227" y="929"/>
                    <a:pt x="4286" y="1001"/>
                  </a:cubicBezTo>
                  <a:lnTo>
                    <a:pt x="5465" y="2180"/>
                  </a:lnTo>
                  <a:lnTo>
                    <a:pt x="5465" y="3061"/>
                  </a:lnTo>
                  <a:lnTo>
                    <a:pt x="3929" y="3692"/>
                  </a:lnTo>
                  <a:lnTo>
                    <a:pt x="3322" y="3084"/>
                  </a:lnTo>
                  <a:lnTo>
                    <a:pt x="3322" y="1418"/>
                  </a:lnTo>
                  <a:cubicBezTo>
                    <a:pt x="3322" y="1334"/>
                    <a:pt x="3251" y="1251"/>
                    <a:pt x="3155" y="1251"/>
                  </a:cubicBezTo>
                  <a:cubicBezTo>
                    <a:pt x="3072" y="1251"/>
                    <a:pt x="3001" y="1334"/>
                    <a:pt x="3001" y="1418"/>
                  </a:cubicBezTo>
                  <a:lnTo>
                    <a:pt x="3001" y="2763"/>
                  </a:lnTo>
                  <a:lnTo>
                    <a:pt x="1905" y="1668"/>
                  </a:lnTo>
                  <a:cubicBezTo>
                    <a:pt x="1875" y="1638"/>
                    <a:pt x="1837" y="1623"/>
                    <a:pt x="1795" y="1623"/>
                  </a:cubicBezTo>
                  <a:cubicBezTo>
                    <a:pt x="1753" y="1623"/>
                    <a:pt x="1709" y="1638"/>
                    <a:pt x="1667" y="1668"/>
                  </a:cubicBezTo>
                  <a:cubicBezTo>
                    <a:pt x="1608" y="1727"/>
                    <a:pt x="1608" y="1834"/>
                    <a:pt x="1667" y="1906"/>
                  </a:cubicBezTo>
                  <a:lnTo>
                    <a:pt x="2762" y="3001"/>
                  </a:lnTo>
                  <a:lnTo>
                    <a:pt x="1417" y="3001"/>
                  </a:lnTo>
                  <a:cubicBezTo>
                    <a:pt x="1334" y="3001"/>
                    <a:pt x="1250" y="3073"/>
                    <a:pt x="1250" y="3156"/>
                  </a:cubicBezTo>
                  <a:cubicBezTo>
                    <a:pt x="1250" y="3251"/>
                    <a:pt x="1334" y="3323"/>
                    <a:pt x="1417" y="3323"/>
                  </a:cubicBezTo>
                  <a:lnTo>
                    <a:pt x="3084" y="3323"/>
                  </a:lnTo>
                  <a:lnTo>
                    <a:pt x="3691" y="3930"/>
                  </a:lnTo>
                  <a:lnTo>
                    <a:pt x="3060" y="5466"/>
                  </a:lnTo>
                  <a:lnTo>
                    <a:pt x="2179" y="5466"/>
                  </a:lnTo>
                  <a:lnTo>
                    <a:pt x="1000" y="4287"/>
                  </a:lnTo>
                  <a:cubicBezTo>
                    <a:pt x="971" y="4257"/>
                    <a:pt x="929" y="4242"/>
                    <a:pt x="886" y="4242"/>
                  </a:cubicBezTo>
                  <a:cubicBezTo>
                    <a:pt x="843" y="4242"/>
                    <a:pt x="798" y="4257"/>
                    <a:pt x="762" y="4287"/>
                  </a:cubicBezTo>
                  <a:cubicBezTo>
                    <a:pt x="703" y="4347"/>
                    <a:pt x="703" y="4454"/>
                    <a:pt x="762" y="4525"/>
                  </a:cubicBezTo>
                  <a:lnTo>
                    <a:pt x="1703" y="5466"/>
                  </a:lnTo>
                  <a:lnTo>
                    <a:pt x="167" y="5466"/>
                  </a:lnTo>
                  <a:cubicBezTo>
                    <a:pt x="84" y="5466"/>
                    <a:pt x="0" y="5537"/>
                    <a:pt x="0" y="5632"/>
                  </a:cubicBezTo>
                  <a:cubicBezTo>
                    <a:pt x="0" y="5716"/>
                    <a:pt x="84" y="5799"/>
                    <a:pt x="167" y="5799"/>
                  </a:cubicBezTo>
                  <a:lnTo>
                    <a:pt x="1703" y="5799"/>
                  </a:lnTo>
                  <a:lnTo>
                    <a:pt x="762" y="6728"/>
                  </a:lnTo>
                  <a:cubicBezTo>
                    <a:pt x="703" y="6787"/>
                    <a:pt x="703" y="6894"/>
                    <a:pt x="762" y="6966"/>
                  </a:cubicBezTo>
                  <a:cubicBezTo>
                    <a:pt x="798" y="7002"/>
                    <a:pt x="834" y="7014"/>
                    <a:pt x="881" y="7014"/>
                  </a:cubicBezTo>
                  <a:cubicBezTo>
                    <a:pt x="929" y="7014"/>
                    <a:pt x="977" y="7002"/>
                    <a:pt x="1000" y="6966"/>
                  </a:cubicBezTo>
                  <a:lnTo>
                    <a:pt x="2179" y="5799"/>
                  </a:lnTo>
                  <a:lnTo>
                    <a:pt x="3060" y="5799"/>
                  </a:lnTo>
                  <a:lnTo>
                    <a:pt x="3691" y="7323"/>
                  </a:lnTo>
                  <a:lnTo>
                    <a:pt x="3084" y="7942"/>
                  </a:lnTo>
                  <a:lnTo>
                    <a:pt x="1417" y="7942"/>
                  </a:lnTo>
                  <a:cubicBezTo>
                    <a:pt x="1334" y="7942"/>
                    <a:pt x="1250" y="8014"/>
                    <a:pt x="1250" y="8097"/>
                  </a:cubicBezTo>
                  <a:cubicBezTo>
                    <a:pt x="1250" y="8192"/>
                    <a:pt x="1334" y="8264"/>
                    <a:pt x="1417" y="8264"/>
                  </a:cubicBezTo>
                  <a:lnTo>
                    <a:pt x="2762" y="8264"/>
                  </a:lnTo>
                  <a:lnTo>
                    <a:pt x="1667" y="9347"/>
                  </a:lnTo>
                  <a:cubicBezTo>
                    <a:pt x="1608" y="9407"/>
                    <a:pt x="1608" y="9514"/>
                    <a:pt x="1667" y="9585"/>
                  </a:cubicBezTo>
                  <a:cubicBezTo>
                    <a:pt x="1703" y="9621"/>
                    <a:pt x="1750" y="9633"/>
                    <a:pt x="1786" y="9633"/>
                  </a:cubicBezTo>
                  <a:cubicBezTo>
                    <a:pt x="1834" y="9633"/>
                    <a:pt x="1881" y="9621"/>
                    <a:pt x="1905" y="9585"/>
                  </a:cubicBezTo>
                  <a:lnTo>
                    <a:pt x="3001" y="8502"/>
                  </a:lnTo>
                  <a:lnTo>
                    <a:pt x="3001" y="8788"/>
                  </a:lnTo>
                  <a:cubicBezTo>
                    <a:pt x="3001" y="8871"/>
                    <a:pt x="3072" y="8954"/>
                    <a:pt x="3155" y="8954"/>
                  </a:cubicBezTo>
                  <a:cubicBezTo>
                    <a:pt x="3251" y="8954"/>
                    <a:pt x="3322" y="8871"/>
                    <a:pt x="3322" y="8788"/>
                  </a:cubicBezTo>
                  <a:lnTo>
                    <a:pt x="3322" y="8180"/>
                  </a:lnTo>
                  <a:lnTo>
                    <a:pt x="3929" y="7561"/>
                  </a:lnTo>
                  <a:lnTo>
                    <a:pt x="4394" y="7764"/>
                  </a:lnTo>
                  <a:cubicBezTo>
                    <a:pt x="4406" y="7776"/>
                    <a:pt x="4441" y="7776"/>
                    <a:pt x="4453" y="7776"/>
                  </a:cubicBezTo>
                  <a:cubicBezTo>
                    <a:pt x="4513" y="7776"/>
                    <a:pt x="4572" y="7728"/>
                    <a:pt x="4608" y="7668"/>
                  </a:cubicBezTo>
                  <a:cubicBezTo>
                    <a:pt x="4632" y="7585"/>
                    <a:pt x="4608" y="7490"/>
                    <a:pt x="4513" y="7466"/>
                  </a:cubicBezTo>
                  <a:lnTo>
                    <a:pt x="4191" y="7323"/>
                  </a:lnTo>
                  <a:lnTo>
                    <a:pt x="5465" y="6049"/>
                  </a:lnTo>
                  <a:lnTo>
                    <a:pt x="5465" y="7847"/>
                  </a:lnTo>
                  <a:lnTo>
                    <a:pt x="5168" y="7728"/>
                  </a:lnTo>
                  <a:cubicBezTo>
                    <a:pt x="5148" y="7722"/>
                    <a:pt x="5127" y="7719"/>
                    <a:pt x="5108" y="7719"/>
                  </a:cubicBezTo>
                  <a:cubicBezTo>
                    <a:pt x="5043" y="7719"/>
                    <a:pt x="4983" y="7750"/>
                    <a:pt x="4965" y="7823"/>
                  </a:cubicBezTo>
                  <a:cubicBezTo>
                    <a:pt x="4929" y="7907"/>
                    <a:pt x="4965" y="8002"/>
                    <a:pt x="5048" y="8026"/>
                  </a:cubicBezTo>
                  <a:lnTo>
                    <a:pt x="5465" y="8204"/>
                  </a:lnTo>
                  <a:lnTo>
                    <a:pt x="5465" y="9085"/>
                  </a:lnTo>
                  <a:lnTo>
                    <a:pt x="4286" y="10264"/>
                  </a:lnTo>
                  <a:cubicBezTo>
                    <a:pt x="4227" y="10323"/>
                    <a:pt x="4227" y="10419"/>
                    <a:pt x="4286" y="10502"/>
                  </a:cubicBezTo>
                  <a:cubicBezTo>
                    <a:pt x="4316" y="10532"/>
                    <a:pt x="4358" y="10547"/>
                    <a:pt x="4401" y="10547"/>
                  </a:cubicBezTo>
                  <a:cubicBezTo>
                    <a:pt x="4444" y="10547"/>
                    <a:pt x="4489" y="10532"/>
                    <a:pt x="4525" y="10502"/>
                  </a:cubicBezTo>
                  <a:lnTo>
                    <a:pt x="5465" y="9561"/>
                  </a:lnTo>
                  <a:lnTo>
                    <a:pt x="5465" y="11097"/>
                  </a:lnTo>
                  <a:cubicBezTo>
                    <a:pt x="5465" y="11181"/>
                    <a:pt x="5537" y="11252"/>
                    <a:pt x="5632" y="11252"/>
                  </a:cubicBezTo>
                  <a:cubicBezTo>
                    <a:pt x="5715" y="11252"/>
                    <a:pt x="5799" y="11181"/>
                    <a:pt x="5799" y="11097"/>
                  </a:cubicBezTo>
                  <a:lnTo>
                    <a:pt x="5799" y="9561"/>
                  </a:lnTo>
                  <a:lnTo>
                    <a:pt x="6727" y="10502"/>
                  </a:lnTo>
                  <a:cubicBezTo>
                    <a:pt x="6763" y="10526"/>
                    <a:pt x="6811" y="10538"/>
                    <a:pt x="6846" y="10538"/>
                  </a:cubicBezTo>
                  <a:cubicBezTo>
                    <a:pt x="6894" y="10538"/>
                    <a:pt x="6942" y="10526"/>
                    <a:pt x="6965" y="10502"/>
                  </a:cubicBezTo>
                  <a:cubicBezTo>
                    <a:pt x="7025" y="10443"/>
                    <a:pt x="7025" y="10335"/>
                    <a:pt x="6965" y="10264"/>
                  </a:cubicBezTo>
                  <a:lnTo>
                    <a:pt x="5799" y="9085"/>
                  </a:lnTo>
                  <a:lnTo>
                    <a:pt x="5799" y="8204"/>
                  </a:lnTo>
                  <a:lnTo>
                    <a:pt x="7323" y="7561"/>
                  </a:lnTo>
                  <a:lnTo>
                    <a:pt x="7942" y="8180"/>
                  </a:lnTo>
                  <a:lnTo>
                    <a:pt x="7942" y="9847"/>
                  </a:lnTo>
                  <a:cubicBezTo>
                    <a:pt x="7942" y="9931"/>
                    <a:pt x="8013" y="10014"/>
                    <a:pt x="8096" y="10014"/>
                  </a:cubicBezTo>
                  <a:cubicBezTo>
                    <a:pt x="8192" y="10014"/>
                    <a:pt x="8263" y="9931"/>
                    <a:pt x="8263" y="9847"/>
                  </a:cubicBezTo>
                  <a:lnTo>
                    <a:pt x="8263" y="8502"/>
                  </a:lnTo>
                  <a:lnTo>
                    <a:pt x="9347" y="9597"/>
                  </a:lnTo>
                  <a:cubicBezTo>
                    <a:pt x="9382" y="9621"/>
                    <a:pt x="9430" y="9633"/>
                    <a:pt x="9466" y="9633"/>
                  </a:cubicBezTo>
                  <a:cubicBezTo>
                    <a:pt x="9513" y="9633"/>
                    <a:pt x="9561" y="9621"/>
                    <a:pt x="9585" y="9597"/>
                  </a:cubicBezTo>
                  <a:cubicBezTo>
                    <a:pt x="9644" y="9538"/>
                    <a:pt x="9644" y="9431"/>
                    <a:pt x="9585" y="9347"/>
                  </a:cubicBezTo>
                  <a:lnTo>
                    <a:pt x="8501" y="8264"/>
                  </a:lnTo>
                  <a:lnTo>
                    <a:pt x="9847" y="8264"/>
                  </a:lnTo>
                  <a:cubicBezTo>
                    <a:pt x="9930" y="8264"/>
                    <a:pt x="10001" y="8192"/>
                    <a:pt x="10001" y="8109"/>
                  </a:cubicBezTo>
                  <a:cubicBezTo>
                    <a:pt x="10001" y="8014"/>
                    <a:pt x="9930" y="7942"/>
                    <a:pt x="9847" y="7942"/>
                  </a:cubicBezTo>
                  <a:lnTo>
                    <a:pt x="8180" y="7942"/>
                  </a:lnTo>
                  <a:lnTo>
                    <a:pt x="7561" y="7323"/>
                  </a:lnTo>
                  <a:lnTo>
                    <a:pt x="8204" y="5799"/>
                  </a:lnTo>
                  <a:lnTo>
                    <a:pt x="9085" y="5799"/>
                  </a:lnTo>
                  <a:lnTo>
                    <a:pt x="10263" y="6966"/>
                  </a:lnTo>
                  <a:cubicBezTo>
                    <a:pt x="10287" y="7002"/>
                    <a:pt x="10335" y="7014"/>
                    <a:pt x="10382" y="7014"/>
                  </a:cubicBezTo>
                  <a:cubicBezTo>
                    <a:pt x="10418" y="7014"/>
                    <a:pt x="10466" y="7002"/>
                    <a:pt x="10502" y="6966"/>
                  </a:cubicBezTo>
                  <a:cubicBezTo>
                    <a:pt x="10561" y="6918"/>
                    <a:pt x="10561" y="6811"/>
                    <a:pt x="10502" y="6728"/>
                  </a:cubicBezTo>
                  <a:lnTo>
                    <a:pt x="9561" y="5799"/>
                  </a:lnTo>
                  <a:lnTo>
                    <a:pt x="11097" y="5799"/>
                  </a:lnTo>
                  <a:cubicBezTo>
                    <a:pt x="11180" y="5799"/>
                    <a:pt x="11252" y="5728"/>
                    <a:pt x="11252" y="5632"/>
                  </a:cubicBezTo>
                  <a:cubicBezTo>
                    <a:pt x="11240" y="5525"/>
                    <a:pt x="11168" y="5454"/>
                    <a:pt x="11073" y="5454"/>
                  </a:cubicBezTo>
                  <a:lnTo>
                    <a:pt x="9549" y="5454"/>
                  </a:lnTo>
                  <a:lnTo>
                    <a:pt x="10478" y="4513"/>
                  </a:lnTo>
                  <a:cubicBezTo>
                    <a:pt x="10537" y="4454"/>
                    <a:pt x="10537" y="4358"/>
                    <a:pt x="10478" y="4275"/>
                  </a:cubicBezTo>
                  <a:cubicBezTo>
                    <a:pt x="10448" y="4245"/>
                    <a:pt x="10409" y="4230"/>
                    <a:pt x="10368" y="4230"/>
                  </a:cubicBezTo>
                  <a:cubicBezTo>
                    <a:pt x="10326" y="4230"/>
                    <a:pt x="10281" y="4245"/>
                    <a:pt x="10240" y="4275"/>
                  </a:cubicBezTo>
                  <a:lnTo>
                    <a:pt x="9073" y="5454"/>
                  </a:lnTo>
                  <a:lnTo>
                    <a:pt x="8192" y="5454"/>
                  </a:lnTo>
                  <a:lnTo>
                    <a:pt x="7549" y="3918"/>
                  </a:lnTo>
                  <a:lnTo>
                    <a:pt x="8156" y="3311"/>
                  </a:lnTo>
                  <a:lnTo>
                    <a:pt x="9823" y="3311"/>
                  </a:lnTo>
                  <a:cubicBezTo>
                    <a:pt x="9918" y="3311"/>
                    <a:pt x="9990" y="3239"/>
                    <a:pt x="9990" y="3144"/>
                  </a:cubicBezTo>
                  <a:cubicBezTo>
                    <a:pt x="9990" y="3061"/>
                    <a:pt x="9918" y="2989"/>
                    <a:pt x="9823" y="2989"/>
                  </a:cubicBezTo>
                  <a:lnTo>
                    <a:pt x="8489" y="2989"/>
                  </a:lnTo>
                  <a:lnTo>
                    <a:pt x="9573" y="1894"/>
                  </a:lnTo>
                  <a:cubicBezTo>
                    <a:pt x="9632" y="1834"/>
                    <a:pt x="9632" y="1739"/>
                    <a:pt x="9573" y="1656"/>
                  </a:cubicBezTo>
                  <a:cubicBezTo>
                    <a:pt x="9543" y="1626"/>
                    <a:pt x="9501" y="1611"/>
                    <a:pt x="9458" y="1611"/>
                  </a:cubicBezTo>
                  <a:cubicBezTo>
                    <a:pt x="9415" y="1611"/>
                    <a:pt x="9370" y="1626"/>
                    <a:pt x="9335" y="1656"/>
                  </a:cubicBezTo>
                  <a:lnTo>
                    <a:pt x="8251" y="2739"/>
                  </a:lnTo>
                  <a:lnTo>
                    <a:pt x="8251" y="2465"/>
                  </a:lnTo>
                  <a:cubicBezTo>
                    <a:pt x="8251" y="2370"/>
                    <a:pt x="8180" y="2299"/>
                    <a:pt x="8085" y="2299"/>
                  </a:cubicBezTo>
                  <a:cubicBezTo>
                    <a:pt x="8001" y="2299"/>
                    <a:pt x="7918" y="2370"/>
                    <a:pt x="7918" y="2465"/>
                  </a:cubicBezTo>
                  <a:lnTo>
                    <a:pt x="7918" y="3073"/>
                  </a:lnTo>
                  <a:lnTo>
                    <a:pt x="7311" y="3680"/>
                  </a:lnTo>
                  <a:lnTo>
                    <a:pt x="6906" y="3525"/>
                  </a:lnTo>
                  <a:cubicBezTo>
                    <a:pt x="6884" y="3516"/>
                    <a:pt x="6861" y="3511"/>
                    <a:pt x="6840" y="3511"/>
                  </a:cubicBezTo>
                  <a:cubicBezTo>
                    <a:pt x="6778" y="3511"/>
                    <a:pt x="6721" y="3547"/>
                    <a:pt x="6703" y="3608"/>
                  </a:cubicBezTo>
                  <a:cubicBezTo>
                    <a:pt x="6668" y="3704"/>
                    <a:pt x="6703" y="3787"/>
                    <a:pt x="6787" y="3823"/>
                  </a:cubicBezTo>
                  <a:lnTo>
                    <a:pt x="7073" y="3942"/>
                  </a:lnTo>
                  <a:lnTo>
                    <a:pt x="5799" y="5216"/>
                  </a:lnTo>
                  <a:lnTo>
                    <a:pt x="5799" y="3418"/>
                  </a:lnTo>
                  <a:lnTo>
                    <a:pt x="6096" y="3537"/>
                  </a:lnTo>
                  <a:cubicBezTo>
                    <a:pt x="6116" y="3543"/>
                    <a:pt x="6136" y="3546"/>
                    <a:pt x="6156" y="3546"/>
                  </a:cubicBezTo>
                  <a:cubicBezTo>
                    <a:pt x="6221" y="3546"/>
                    <a:pt x="6280" y="3514"/>
                    <a:pt x="6299" y="3442"/>
                  </a:cubicBezTo>
                  <a:cubicBezTo>
                    <a:pt x="6334" y="3358"/>
                    <a:pt x="6299" y="3263"/>
                    <a:pt x="6215" y="3239"/>
                  </a:cubicBezTo>
                  <a:lnTo>
                    <a:pt x="5799" y="3061"/>
                  </a:lnTo>
                  <a:lnTo>
                    <a:pt x="5799" y="2180"/>
                  </a:lnTo>
                  <a:lnTo>
                    <a:pt x="6965" y="1001"/>
                  </a:lnTo>
                  <a:cubicBezTo>
                    <a:pt x="7025" y="941"/>
                    <a:pt x="7025" y="834"/>
                    <a:pt x="6965" y="763"/>
                  </a:cubicBezTo>
                  <a:cubicBezTo>
                    <a:pt x="6936" y="733"/>
                    <a:pt x="6897" y="718"/>
                    <a:pt x="6855" y="718"/>
                  </a:cubicBezTo>
                  <a:cubicBezTo>
                    <a:pt x="6814" y="718"/>
                    <a:pt x="6769" y="733"/>
                    <a:pt x="6727" y="763"/>
                  </a:cubicBezTo>
                  <a:lnTo>
                    <a:pt x="5799" y="1703"/>
                  </a:lnTo>
                  <a:lnTo>
                    <a:pt x="5799" y="167"/>
                  </a:lnTo>
                  <a:cubicBezTo>
                    <a:pt x="5799" y="84"/>
                    <a:pt x="5715" y="1"/>
                    <a:pt x="56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9"/>
            <p:cNvSpPr/>
            <p:nvPr/>
          </p:nvSpPr>
          <p:spPr>
            <a:xfrm>
              <a:off x="6311309" y="3392306"/>
              <a:ext cx="10688" cy="21760"/>
            </a:xfrm>
            <a:custGeom>
              <a:rect b="b" l="l" r="r" t="t"/>
              <a:pathLst>
                <a:path extrusionOk="0" h="680" w="334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1" y="679"/>
                    <a:pt x="322" y="608"/>
                    <a:pt x="322" y="513"/>
                  </a:cubicBezTo>
                  <a:lnTo>
                    <a:pt x="322" y="156"/>
                  </a:lnTo>
                  <a:cubicBezTo>
                    <a:pt x="334" y="72"/>
                    <a:pt x="274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9"/>
            <p:cNvSpPr/>
            <p:nvPr/>
          </p:nvSpPr>
          <p:spPr>
            <a:xfrm>
              <a:off x="6153197" y="3649490"/>
              <a:ext cx="10688" cy="21760"/>
            </a:xfrm>
            <a:custGeom>
              <a:rect b="b" l="l" r="r" t="t"/>
              <a:pathLst>
                <a:path extrusionOk="0" h="680" w="334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3"/>
                  </a:cubicBezTo>
                  <a:lnTo>
                    <a:pt x="334" y="155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Ecology (cont.?)</a:t>
            </a:r>
            <a:endParaRPr/>
          </a:p>
        </p:txBody>
      </p:sp>
      <p:sp>
        <p:nvSpPr>
          <p:cNvPr id="513" name="Google Shape;5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Arctic landscape dominates the film, emphasizing vast ice fields, snow, and open water as the setting for daily life.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Seasonal ice conditions determine hunting strategies, particularly in seal hunting scenes.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low, insulated, and dome-shape of the igloo reflects adaptation to extreme cold and wind.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Long distances traveled by sled demonstrate how mobility was essential in responding to environmental constraints and resource availability.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 on Culture</a:t>
            </a:r>
            <a:endParaRPr/>
          </a:p>
        </p:txBody>
      </p:sp>
      <p:sp>
        <p:nvSpPr>
          <p:cNvPr id="519" name="Google Shape;51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/>
              <a:t>E</a:t>
            </a:r>
            <a:r>
              <a:rPr lang="en" sz="1600">
                <a:solidFill>
                  <a:schemeClr val="dk1"/>
                </a:solidFill>
              </a:rPr>
              <a:t>mphasized cooperation, sharing, and mutual responsibility because survival depended on group success.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culture as a product of ecological circumstances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Social roles were shaped by material needs: hunters, tool-makers, and caretakers all contributed essential labor.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Inuit culture focused on coexistence and adaptation</a:t>
            </a:r>
            <a:r>
              <a:rPr lang="en" sz="1600"/>
              <a:t>, rather than overpowering nature.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 to Marxism</a:t>
            </a:r>
            <a:endParaRPr/>
          </a:p>
        </p:txBody>
      </p:sp>
      <p:sp>
        <p:nvSpPr>
          <p:cNvPr id="525" name="Google Shape;5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/>
              <a:t>I</a:t>
            </a:r>
            <a:r>
              <a:rPr lang="en" sz="1600">
                <a:solidFill>
                  <a:schemeClr val="dk1"/>
                </a:solidFill>
              </a:rPr>
              <a:t>nuit history was shaped by their material conditions and relationship to the means of production</a:t>
            </a:r>
            <a:r>
              <a:rPr lang="en" sz="1600"/>
              <a:t>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There were no rigid class divisions; economic activity was cooperative rather than exploitative.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Labor organized around communal survival, not profit or private </a:t>
            </a:r>
            <a:r>
              <a:rPr lang="en" sz="1600"/>
              <a:t>gain.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The Inuit forged their own historical path by adapting social organization, culture, and beliefs to their ecological and material realities.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i="1" lang="en" sz="1600">
                <a:solidFill>
                  <a:schemeClr val="dk1"/>
                </a:solidFill>
              </a:rPr>
              <a:t>Nanook of the North</a:t>
            </a:r>
            <a:r>
              <a:rPr lang="en" sz="1600">
                <a:solidFill>
                  <a:schemeClr val="dk1"/>
                </a:solidFill>
              </a:rPr>
              <a:t> illustrates a society whose way of life was driven by material necessity rather than class struggle, highlighting a clear non-capitalist </a:t>
            </a:r>
            <a:r>
              <a:rPr lang="en" sz="1600"/>
              <a:t>society.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3"/>
          <p:cNvSpPr txBox="1"/>
          <p:nvPr>
            <p:ph idx="1" type="body"/>
          </p:nvPr>
        </p:nvSpPr>
        <p:spPr>
          <a:xfrm>
            <a:off x="707400" y="1129900"/>
            <a:ext cx="7635900" cy="2085900"/>
          </a:xfrm>
          <a:prstGeom prst="rect">
            <a:avLst/>
          </a:prstGeom>
        </p:spPr>
        <p:txBody>
          <a:bodyPr anchorCtr="0" anchor="ctr" bIns="0" lIns="0" spcFirstLastPara="1" rIns="0" wrap="square" tIns="1828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https://en.wikipedia.org/wiki/Nanook_of_the_Nort</a:t>
            </a:r>
            <a:r>
              <a:rPr lang="en"/>
              <a:t>h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https://en.wikipedia.org/wiki/Inuit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https://indigenouspeoplesatlasofcanada.ca/article/inuit-nunangat/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https://www.britannica.com/topic/Inuit-people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https://www.chimuadventures.com/en-us/blog/arctics-inuit-culture</a:t>
            </a:r>
            <a:endParaRPr/>
          </a:p>
        </p:txBody>
      </p:sp>
      <p:sp>
        <p:nvSpPr>
          <p:cNvPr id="531" name="Google Shape;531;p23"/>
          <p:cNvSpPr txBox="1"/>
          <p:nvPr>
            <p:ph type="title"/>
          </p:nvPr>
        </p:nvSpPr>
        <p:spPr>
          <a:xfrm>
            <a:off x="707400" y="627400"/>
            <a:ext cx="7729200" cy="50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ce Age History Lesson for Elementary by Slidesgo">
  <a:themeElements>
    <a:clrScheme name="Simple Light">
      <a:dk1>
        <a:srgbClr val="FFFFFF"/>
      </a:dk1>
      <a:lt1>
        <a:srgbClr val="00183A"/>
      </a:lt1>
      <a:dk2>
        <a:srgbClr val="00204A"/>
      </a:dk2>
      <a:lt2>
        <a:srgbClr val="005792"/>
      </a:lt2>
      <a:accent1>
        <a:srgbClr val="009BD8"/>
      </a:accent1>
      <a:accent2>
        <a:srgbClr val="00BBF0"/>
      </a:accent2>
      <a:accent3>
        <a:srgbClr val="9ADEE2"/>
      </a:accent3>
      <a:accent4>
        <a:srgbClr val="D9FAFF"/>
      </a:accent4>
      <a:accent5>
        <a:srgbClr val="FFFFFF"/>
      </a:accent5>
      <a:accent6>
        <a:srgbClr val="FFFFFF"/>
      </a:accent6>
      <a:hlink>
        <a:srgbClr val="0018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