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47" r:id="rId4"/>
    <p:sldMasterId id="21474837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5143500" cx="9144000"/>
  <p:notesSz cx="6858000" cy="9144000"/>
  <p:embeddedFontLst>
    <p:embeddedFont>
      <p:font typeface="Lexend Light"/>
      <p:regular r:id="rId14"/>
      <p:bold r:id="rId15"/>
    </p:embeddedFont>
    <p:embeddedFont>
      <p:font typeface="Merriweather Light"/>
      <p:regular r:id="rId16"/>
      <p:bold r:id="rId17"/>
      <p:italic r:id="rId18"/>
      <p:boldItalic r:id="rId19"/>
    </p:embeddedFont>
    <p:embeddedFont>
      <p:font typeface="Della Respira"/>
      <p:regular r:id="rId20"/>
    </p:embeddedFont>
    <p:embeddedFont>
      <p:font typeface="DM Sans Light"/>
      <p:regular r:id="rId21"/>
      <p:bold r:id="rId22"/>
      <p:italic r:id="rId23"/>
      <p:boldItalic r:id="rId24"/>
    </p:embeddedFont>
    <p:embeddedFont>
      <p:font typeface="Lexend"/>
      <p:regular r:id="rId25"/>
      <p:bold r:id="rId26"/>
    </p:embeddedFont>
    <p:embeddedFont>
      <p:font typeface="Merriweather"/>
      <p:regular r:id="rId27"/>
      <p:bold r:id="rId28"/>
      <p:italic r:id="rId29"/>
      <p:boldItalic r:id="rId30"/>
    </p:embeddedFont>
    <p:embeddedFont>
      <p:font typeface="DM Sans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DMSans-regular.fntdata"/><Relationship Id="rId30" Type="http://schemas.openxmlformats.org/officeDocument/2006/relationships/font" Target="fonts/Merriweather-boldItalic.fntdata"/><Relationship Id="rId33" Type="http://schemas.openxmlformats.org/officeDocument/2006/relationships/font" Target="fonts/DMSans-italic.fntdata"/><Relationship Id="rId32" Type="http://schemas.openxmlformats.org/officeDocument/2006/relationships/font" Target="fonts/DMSans-bold.fntdata"/><Relationship Id="rId34" Type="http://schemas.openxmlformats.org/officeDocument/2006/relationships/font" Target="fonts/DMSans-boldItalic.fntdata"/><Relationship Id="rId20" Type="http://schemas.openxmlformats.org/officeDocument/2006/relationships/font" Target="fonts/DellaRespira-regular.fntdata"/><Relationship Id="rId22" Type="http://schemas.openxmlformats.org/officeDocument/2006/relationships/font" Target="fonts/DMSansLight-bold.fntdata"/><Relationship Id="rId21" Type="http://schemas.openxmlformats.org/officeDocument/2006/relationships/font" Target="fonts/DMSansLight-regular.fntdata"/><Relationship Id="rId24" Type="http://schemas.openxmlformats.org/officeDocument/2006/relationships/font" Target="fonts/DMSansLight-boldItalic.fntdata"/><Relationship Id="rId23" Type="http://schemas.openxmlformats.org/officeDocument/2006/relationships/font" Target="fonts/DMSansLight-italic.fntdata"/><Relationship Id="rId26" Type="http://schemas.openxmlformats.org/officeDocument/2006/relationships/font" Target="fonts/Lexend-bold.fntdata"/><Relationship Id="rId25" Type="http://schemas.openxmlformats.org/officeDocument/2006/relationships/font" Target="fonts/Lexend-regular.fntdata"/><Relationship Id="rId28" Type="http://schemas.openxmlformats.org/officeDocument/2006/relationships/font" Target="fonts/Merriweather-bold.fntdata"/><Relationship Id="rId27" Type="http://schemas.openxmlformats.org/officeDocument/2006/relationships/font" Target="fonts/Merriweather-regular.fntdata"/><Relationship Id="rId29" Type="http://schemas.openxmlformats.org/officeDocument/2006/relationships/font" Target="fonts/Merriweather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font" Target="fonts/LexendLight-bold.fntdata"/><Relationship Id="rId14" Type="http://schemas.openxmlformats.org/officeDocument/2006/relationships/font" Target="fonts/LexendLight-regular.fntdata"/><Relationship Id="rId17" Type="http://schemas.openxmlformats.org/officeDocument/2006/relationships/font" Target="fonts/MerriweatherLight-bold.fntdata"/><Relationship Id="rId16" Type="http://schemas.openxmlformats.org/officeDocument/2006/relationships/font" Target="fonts/MerriweatherLight-regular.fntdata"/><Relationship Id="rId19" Type="http://schemas.openxmlformats.org/officeDocument/2006/relationships/font" Target="fonts/MerriweatherLight-boldItalic.fntdata"/><Relationship Id="rId18" Type="http://schemas.openxmlformats.org/officeDocument/2006/relationships/font" Target="fonts/MerriweatherLight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3b8c567d9e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3b8c567d9e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3b8c567d9e2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" name="Google Shape;800;g3b8c567d9e2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3b8c567d9e2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3b8c567d9e2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g3b8c567d9e2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" name="Google Shape;817;g3b8c567d9e2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3b8c567d9e2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" name="Google Shape;825;g3b8c567d9e2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3b8c567d9e2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3b8c567d9e2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3b8c567d9e2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3b8c567d9e2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" name="Google Shape;53;p13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" name="Google Shape;54;p13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5" name="Google Shape;55;p13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6" name="Google Shape;56;p13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7" name="Google Shape;57;p13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8" name="Google Shape;58;p13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62" name="Google Shape;62;p14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15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0" name="Google Shape;70;p15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8" name="Google Shape;78;p16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9" name="Google Shape;79;p16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84" name="Google Shape;84;p17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86" name="Google Shape;86;p17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7" name="Google Shape;87;p17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8" name="Google Shape;88;p17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9" name="Google Shape;89;p17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0" name="Google Shape;90;p17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3" name="Google Shape;9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" name="Google Shape;94;p18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7" name="Google Shape;97;p19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19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19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0" name="Google Shape;10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1" name="Google Shape;10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2" name="Google Shape;102;p19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3" name="Google Shape;103;p19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6" name="Google Shape;106;p20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20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20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9" name="Google Shape;109;p20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20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1" name="Google Shape;11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3" name="Google Shape;113;p20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4" name="Google Shape;114;p20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5" name="Google Shape;115;p20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1" name="Google Shape;121;p22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2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22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22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22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22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22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8" name="Google Shape;128;p22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9" name="Google Shape;129;p22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p22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page" type="title">
  <p:cSld name="TITLE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/>
          <p:nvPr>
            <p:ph idx="2" type="pic"/>
          </p:nvPr>
        </p:nvSpPr>
        <p:spPr>
          <a:xfrm>
            <a:off x="0" y="1693150"/>
            <a:ext cx="4494900" cy="2755800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p23"/>
          <p:cNvSpPr txBox="1"/>
          <p:nvPr/>
        </p:nvSpPr>
        <p:spPr>
          <a:xfrm>
            <a:off x="0" y="-125188"/>
            <a:ext cx="9144000" cy="15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800"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134" name="Google Shape;134;p23"/>
          <p:cNvSpPr txBox="1"/>
          <p:nvPr>
            <p:ph idx="1" type="subTitle"/>
          </p:nvPr>
        </p:nvSpPr>
        <p:spPr>
          <a:xfrm>
            <a:off x="4658775" y="4015525"/>
            <a:ext cx="4256400" cy="89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3"/>
          <p:cNvSpPr txBox="1"/>
          <p:nvPr>
            <p:ph idx="3" type="body"/>
          </p:nvPr>
        </p:nvSpPr>
        <p:spPr>
          <a:xfrm>
            <a:off x="4658775" y="2585350"/>
            <a:ext cx="4278600" cy="8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6" name="Google Shape;136;p23"/>
          <p:cNvSpPr txBox="1"/>
          <p:nvPr>
            <p:ph type="title"/>
          </p:nvPr>
        </p:nvSpPr>
        <p:spPr>
          <a:xfrm>
            <a:off x="0" y="-204100"/>
            <a:ext cx="9144000" cy="16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800"/>
              <a:buFont typeface="Merriweather Light"/>
              <a:buNone/>
              <a:defRPr sz="11800"/>
            </a:lvl1pPr>
            <a:lvl2pPr lvl="1">
              <a:spcBef>
                <a:spcPts val="0"/>
              </a:spcBef>
              <a:spcAft>
                <a:spcPts val="0"/>
              </a:spcAft>
              <a:buSzPts val="11800"/>
              <a:buFont typeface="Merriweather Light"/>
              <a:buNone/>
              <a:defRPr sz="11800"/>
            </a:lvl2pPr>
            <a:lvl3pPr lvl="2">
              <a:spcBef>
                <a:spcPts val="0"/>
              </a:spcBef>
              <a:spcAft>
                <a:spcPts val="0"/>
              </a:spcAft>
              <a:buSzPts val="11800"/>
              <a:buFont typeface="Merriweather Light"/>
              <a:buNone/>
              <a:defRPr sz="11800"/>
            </a:lvl3pPr>
            <a:lvl4pPr lvl="3">
              <a:spcBef>
                <a:spcPts val="0"/>
              </a:spcBef>
              <a:spcAft>
                <a:spcPts val="0"/>
              </a:spcAft>
              <a:buSzPts val="11800"/>
              <a:buFont typeface="Merriweather Light"/>
              <a:buNone/>
              <a:defRPr sz="11800"/>
            </a:lvl4pPr>
            <a:lvl5pPr lvl="4">
              <a:spcBef>
                <a:spcPts val="0"/>
              </a:spcBef>
              <a:spcAft>
                <a:spcPts val="0"/>
              </a:spcAft>
              <a:buSzPts val="11800"/>
              <a:buFont typeface="Merriweather Light"/>
              <a:buNone/>
              <a:defRPr sz="11800"/>
            </a:lvl5pPr>
            <a:lvl6pPr lvl="5">
              <a:spcBef>
                <a:spcPts val="0"/>
              </a:spcBef>
              <a:spcAft>
                <a:spcPts val="0"/>
              </a:spcAft>
              <a:buSzPts val="11800"/>
              <a:buFont typeface="Merriweather Light"/>
              <a:buNone/>
              <a:defRPr sz="11800"/>
            </a:lvl6pPr>
            <a:lvl7pPr lvl="6">
              <a:spcBef>
                <a:spcPts val="0"/>
              </a:spcBef>
              <a:spcAft>
                <a:spcPts val="0"/>
              </a:spcAft>
              <a:buSzPts val="11800"/>
              <a:buFont typeface="Merriweather Light"/>
              <a:buNone/>
              <a:defRPr sz="11800"/>
            </a:lvl7pPr>
            <a:lvl8pPr lvl="7">
              <a:spcBef>
                <a:spcPts val="0"/>
              </a:spcBef>
              <a:spcAft>
                <a:spcPts val="0"/>
              </a:spcAft>
              <a:buSzPts val="11800"/>
              <a:buFont typeface="Merriweather Light"/>
              <a:buNone/>
              <a:defRPr sz="11800"/>
            </a:lvl8pPr>
            <a:lvl9pPr lvl="8">
              <a:spcBef>
                <a:spcPts val="0"/>
              </a:spcBef>
              <a:spcAft>
                <a:spcPts val="0"/>
              </a:spcAft>
              <a:buSzPts val="11800"/>
              <a:buFont typeface="Merriweather Light"/>
              <a:buNone/>
              <a:defRPr sz="11800"/>
            </a:lvl9pPr>
          </a:lstStyle>
          <a:p/>
        </p:txBody>
      </p:sp>
      <p:sp>
        <p:nvSpPr>
          <p:cNvPr id="137" name="Google Shape;137;p23"/>
          <p:cNvSpPr txBox="1"/>
          <p:nvPr>
            <p:ph idx="4" type="body"/>
          </p:nvPr>
        </p:nvSpPr>
        <p:spPr>
          <a:xfrm>
            <a:off x="228600" y="4597400"/>
            <a:ext cx="3150000" cy="31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ivider" type="secHead">
  <p:cSld name="SECTION_HEADER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/>
          <p:nvPr>
            <p:ph idx="2" type="pic"/>
          </p:nvPr>
        </p:nvSpPr>
        <p:spPr>
          <a:xfrm>
            <a:off x="0" y="0"/>
            <a:ext cx="8583300" cy="3954600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24"/>
          <p:cNvSpPr txBox="1"/>
          <p:nvPr>
            <p:ph type="title"/>
          </p:nvPr>
        </p:nvSpPr>
        <p:spPr>
          <a:xfrm>
            <a:off x="228600" y="4076300"/>
            <a:ext cx="8354700" cy="10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Font typeface="Merriweather Light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141" name="Google Shape;141;p24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2" name="Google Shape;142;p24"/>
          <p:cNvSpPr txBox="1"/>
          <p:nvPr>
            <p:ph idx="3"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43" name="Google Shape;143;p24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44" name="Google Shape;144;p24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rvices / Clients" type="tx">
  <p:cSld name="TITLE_AND_BODY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6" name="Google Shape;146;p25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7" name="Google Shape;147;p25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48" name="Google Shape;148;p25"/>
          <p:cNvSpPr txBox="1"/>
          <p:nvPr>
            <p:ph idx="2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49" name="Google Shape;149;p25"/>
          <p:cNvSpPr txBox="1"/>
          <p:nvPr>
            <p:ph idx="3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50" name="Google Shape;150;p25"/>
          <p:cNvSpPr txBox="1"/>
          <p:nvPr>
            <p:ph idx="4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151" name="Google Shape;151;p25"/>
          <p:cNvSpPr txBox="1"/>
          <p:nvPr>
            <p:ph idx="5" type="title"/>
          </p:nvPr>
        </p:nvSpPr>
        <p:spPr>
          <a:xfrm>
            <a:off x="228600" y="516850"/>
            <a:ext cx="7619700" cy="5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152" name="Google Shape;152;p25"/>
          <p:cNvCxnSpPr/>
          <p:nvPr/>
        </p:nvCxnSpPr>
        <p:spPr>
          <a:xfrm>
            <a:off x="0" y="2212850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" name="Google Shape;153;p25"/>
          <p:cNvCxnSpPr/>
          <p:nvPr/>
        </p:nvCxnSpPr>
        <p:spPr>
          <a:xfrm>
            <a:off x="-125" y="4914900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4" name="Google Shape;154;p25"/>
          <p:cNvSpPr txBox="1"/>
          <p:nvPr>
            <p:ph idx="1" type="subTitle"/>
          </p:nvPr>
        </p:nvSpPr>
        <p:spPr>
          <a:xfrm>
            <a:off x="228600" y="2353775"/>
            <a:ext cx="2203500" cy="21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5"/>
          <p:cNvSpPr txBox="1"/>
          <p:nvPr>
            <p:ph idx="6" type="subTitle"/>
          </p:nvPr>
        </p:nvSpPr>
        <p:spPr>
          <a:xfrm>
            <a:off x="3558200" y="2353775"/>
            <a:ext cx="2037900" cy="21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5"/>
          <p:cNvSpPr txBox="1"/>
          <p:nvPr>
            <p:ph idx="7" type="body"/>
          </p:nvPr>
        </p:nvSpPr>
        <p:spPr>
          <a:xfrm>
            <a:off x="229900" y="3034400"/>
            <a:ext cx="3148800" cy="17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157" name="Google Shape;157;p25"/>
          <p:cNvSpPr txBox="1"/>
          <p:nvPr>
            <p:ph idx="8" type="body"/>
          </p:nvPr>
        </p:nvSpPr>
        <p:spPr>
          <a:xfrm>
            <a:off x="3558200" y="3034400"/>
            <a:ext cx="3148800" cy="17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_3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Google Shape;159;p26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0" name="Google Shape;160;p26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61" name="Google Shape;161;p26"/>
          <p:cNvSpPr txBox="1"/>
          <p:nvPr>
            <p:ph idx="2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62" name="Google Shape;162;p26"/>
          <p:cNvSpPr txBox="1"/>
          <p:nvPr>
            <p:ph idx="3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slide" type="twoColTx">
  <p:cSld name="TITLE_AND_TWO_COLUMNS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/>
          <p:nvPr>
            <p:ph idx="2" type="pic"/>
          </p:nvPr>
        </p:nvSpPr>
        <p:spPr>
          <a:xfrm>
            <a:off x="3558200" y="213800"/>
            <a:ext cx="5025000" cy="23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65" name="Google Shape;165;p27"/>
          <p:cNvSpPr/>
          <p:nvPr>
            <p:ph idx="3" type="pic"/>
          </p:nvPr>
        </p:nvSpPr>
        <p:spPr>
          <a:xfrm>
            <a:off x="3557075" y="2571750"/>
            <a:ext cx="5025000" cy="23433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66" name="Google Shape;166;p27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7" name="Google Shape;167;p27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68" name="Google Shape;168;p27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69" name="Google Shape;169;p27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70" name="Google Shape;170;p27"/>
          <p:cNvSpPr txBox="1"/>
          <p:nvPr>
            <p:ph idx="6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171" name="Google Shape;171;p27"/>
          <p:cNvSpPr txBox="1"/>
          <p:nvPr>
            <p:ph idx="7" type="title"/>
          </p:nvPr>
        </p:nvSpPr>
        <p:spPr>
          <a:xfrm>
            <a:off x="231325" y="1403700"/>
            <a:ext cx="3147300" cy="11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2" name="Google Shape;172;p27"/>
          <p:cNvSpPr txBox="1"/>
          <p:nvPr>
            <p:ph idx="1" type="body"/>
          </p:nvPr>
        </p:nvSpPr>
        <p:spPr>
          <a:xfrm>
            <a:off x="229125" y="2572475"/>
            <a:ext cx="3149400" cy="175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s with captions" type="titleOnly">
  <p:cSld name="TITLE_ONLY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/>
          <p:nvPr>
            <p:ph idx="2" type="pic"/>
          </p:nvPr>
        </p:nvSpPr>
        <p:spPr>
          <a:xfrm>
            <a:off x="233775" y="820275"/>
            <a:ext cx="2043000" cy="3507000"/>
          </a:xfrm>
          <a:prstGeom prst="rect">
            <a:avLst/>
          </a:prstGeom>
          <a:noFill/>
          <a:ln>
            <a:noFill/>
          </a:ln>
        </p:spPr>
      </p:sp>
      <p:sp>
        <p:nvSpPr>
          <p:cNvPr id="175" name="Google Shape;175;p28"/>
          <p:cNvSpPr/>
          <p:nvPr>
            <p:ph idx="3" type="pic"/>
          </p:nvPr>
        </p:nvSpPr>
        <p:spPr>
          <a:xfrm>
            <a:off x="2441450" y="1404850"/>
            <a:ext cx="3154200" cy="3507000"/>
          </a:xfrm>
          <a:prstGeom prst="rect">
            <a:avLst/>
          </a:prstGeom>
          <a:noFill/>
          <a:ln>
            <a:noFill/>
          </a:ln>
        </p:spPr>
      </p:sp>
      <p:sp>
        <p:nvSpPr>
          <p:cNvPr id="176" name="Google Shape;176;p28"/>
          <p:cNvSpPr/>
          <p:nvPr>
            <p:ph idx="4" type="pic"/>
          </p:nvPr>
        </p:nvSpPr>
        <p:spPr>
          <a:xfrm>
            <a:off x="5760650" y="818250"/>
            <a:ext cx="2052600" cy="36129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77" name="Google Shape;177;p28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8" name="Google Shape;178;p28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79" name="Google Shape;179;p28"/>
          <p:cNvSpPr txBox="1"/>
          <p:nvPr>
            <p:ph idx="5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80" name="Google Shape;180;p28"/>
          <p:cNvSpPr txBox="1"/>
          <p:nvPr>
            <p:ph idx="6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81" name="Google Shape;181;p28"/>
          <p:cNvSpPr txBox="1"/>
          <p:nvPr>
            <p:ph idx="7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182" name="Google Shape;182;p28"/>
          <p:cNvSpPr txBox="1"/>
          <p:nvPr>
            <p:ph idx="1" type="body"/>
          </p:nvPr>
        </p:nvSpPr>
        <p:spPr>
          <a:xfrm>
            <a:off x="2447900" y="818250"/>
            <a:ext cx="3147600" cy="5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●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○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■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●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○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■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●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○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■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83" name="Google Shape;183;p28"/>
          <p:cNvSpPr txBox="1"/>
          <p:nvPr>
            <p:ph idx="8" type="body"/>
          </p:nvPr>
        </p:nvSpPr>
        <p:spPr>
          <a:xfrm>
            <a:off x="228600" y="4329625"/>
            <a:ext cx="2052600" cy="58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●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○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■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●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○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■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●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○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■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84" name="Google Shape;184;p28"/>
          <p:cNvSpPr txBox="1"/>
          <p:nvPr>
            <p:ph idx="9" type="body"/>
          </p:nvPr>
        </p:nvSpPr>
        <p:spPr>
          <a:xfrm>
            <a:off x="5755900" y="4431150"/>
            <a:ext cx="2057700" cy="48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●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○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■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●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○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■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●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○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■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xpertise / Skills">
  <p:cSld name="ONE_COLUMN_TEXT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/>
          <p:nvPr>
            <p:ph type="title"/>
          </p:nvPr>
        </p:nvSpPr>
        <p:spPr>
          <a:xfrm>
            <a:off x="221950" y="804550"/>
            <a:ext cx="3156600" cy="32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187" name="Google Shape;187;p29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8" name="Google Shape;188;p29"/>
          <p:cNvSpPr txBox="1"/>
          <p:nvPr>
            <p:ph idx="2"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89" name="Google Shape;189;p29"/>
          <p:cNvSpPr txBox="1"/>
          <p:nvPr>
            <p:ph idx="3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90" name="Google Shape;190;p29"/>
          <p:cNvSpPr txBox="1"/>
          <p:nvPr>
            <p:ph idx="4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91" name="Google Shape;191;p29"/>
          <p:cNvSpPr txBox="1"/>
          <p:nvPr>
            <p:ph idx="5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192" name="Google Shape;192;p29"/>
          <p:cNvSpPr/>
          <p:nvPr>
            <p:ph idx="6" type="pic"/>
          </p:nvPr>
        </p:nvSpPr>
        <p:spPr>
          <a:xfrm>
            <a:off x="3556900" y="818400"/>
            <a:ext cx="2039100" cy="4098600"/>
          </a:xfrm>
          <a:prstGeom prst="rect">
            <a:avLst/>
          </a:prstGeom>
          <a:noFill/>
          <a:ln>
            <a:noFill/>
          </a:ln>
        </p:spPr>
      </p:sp>
      <p:sp>
        <p:nvSpPr>
          <p:cNvPr id="193" name="Google Shape;193;p29"/>
          <p:cNvSpPr/>
          <p:nvPr>
            <p:ph idx="7" type="pic"/>
          </p:nvPr>
        </p:nvSpPr>
        <p:spPr>
          <a:xfrm>
            <a:off x="5758550" y="818400"/>
            <a:ext cx="2052900" cy="4098600"/>
          </a:xfrm>
          <a:prstGeom prst="rect">
            <a:avLst/>
          </a:prstGeom>
          <a:noFill/>
          <a:ln>
            <a:noFill/>
          </a:ln>
        </p:spPr>
      </p:sp>
      <p:sp>
        <p:nvSpPr>
          <p:cNvPr id="194" name="Google Shape;194;p29"/>
          <p:cNvSpPr txBox="1"/>
          <p:nvPr>
            <p:ph idx="1" type="body"/>
          </p:nvPr>
        </p:nvSpPr>
        <p:spPr>
          <a:xfrm>
            <a:off x="228600" y="4179600"/>
            <a:ext cx="3150000" cy="73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5" name="Google Shape;195;p29"/>
          <p:cNvSpPr txBox="1"/>
          <p:nvPr>
            <p:ph idx="8" type="subTitle"/>
          </p:nvPr>
        </p:nvSpPr>
        <p:spPr>
          <a:xfrm>
            <a:off x="3556900" y="213800"/>
            <a:ext cx="2203500" cy="3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9pPr>
          </a:lstStyle>
          <a:p/>
        </p:txBody>
      </p:sp>
      <p:sp>
        <p:nvSpPr>
          <p:cNvPr id="196" name="Google Shape;196;p29"/>
          <p:cNvSpPr txBox="1"/>
          <p:nvPr>
            <p:ph idx="9" type="subTitle"/>
          </p:nvPr>
        </p:nvSpPr>
        <p:spPr>
          <a:xfrm>
            <a:off x="5766050" y="213800"/>
            <a:ext cx="2037900" cy="3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act page">
  <p:cSld name="MAIN_POINT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"/>
          <p:cNvSpPr txBox="1"/>
          <p:nvPr>
            <p:ph type="title"/>
          </p:nvPr>
        </p:nvSpPr>
        <p:spPr>
          <a:xfrm>
            <a:off x="228600" y="219850"/>
            <a:ext cx="77400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Merriweather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9pPr>
          </a:lstStyle>
          <a:p/>
        </p:txBody>
      </p:sp>
      <p:sp>
        <p:nvSpPr>
          <p:cNvPr id="199" name="Google Shape;199;p30"/>
          <p:cNvSpPr txBox="1"/>
          <p:nvPr>
            <p:ph idx="2" type="title"/>
          </p:nvPr>
        </p:nvSpPr>
        <p:spPr>
          <a:xfrm>
            <a:off x="228600" y="1984250"/>
            <a:ext cx="42657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00" name="Google Shape;200;p30"/>
          <p:cNvSpPr txBox="1"/>
          <p:nvPr>
            <p:ph idx="3" type="title"/>
          </p:nvPr>
        </p:nvSpPr>
        <p:spPr>
          <a:xfrm>
            <a:off x="4658875" y="4316425"/>
            <a:ext cx="42564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Merriweather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9pPr>
          </a:lstStyle>
          <a:p/>
        </p:txBody>
      </p:sp>
      <p:sp>
        <p:nvSpPr>
          <p:cNvPr id="201" name="Google Shape;201;p30"/>
          <p:cNvSpPr txBox="1"/>
          <p:nvPr>
            <p:ph idx="1" type="body"/>
          </p:nvPr>
        </p:nvSpPr>
        <p:spPr>
          <a:xfrm>
            <a:off x="228600" y="4179600"/>
            <a:ext cx="3150000" cy="73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02" name="Google Shape;202;p30"/>
          <p:cNvSpPr txBox="1"/>
          <p:nvPr>
            <p:ph idx="4" type="body"/>
          </p:nvPr>
        </p:nvSpPr>
        <p:spPr>
          <a:xfrm>
            <a:off x="4658875" y="1984250"/>
            <a:ext cx="4265700" cy="7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wards">
  <p:cSld name="SECTION_TITLE_AND_DESCRIPTION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4" name="Google Shape;204;p31"/>
          <p:cNvCxnSpPr/>
          <p:nvPr/>
        </p:nvCxnSpPr>
        <p:spPr>
          <a:xfrm>
            <a:off x="-125" y="2270875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5" name="Google Shape;205;p31"/>
          <p:cNvCxnSpPr/>
          <p:nvPr/>
        </p:nvCxnSpPr>
        <p:spPr>
          <a:xfrm>
            <a:off x="-125" y="3149550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31"/>
          <p:cNvCxnSpPr/>
          <p:nvPr/>
        </p:nvCxnSpPr>
        <p:spPr>
          <a:xfrm>
            <a:off x="-125" y="4030900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" name="Google Shape;207;p31"/>
          <p:cNvCxnSpPr/>
          <p:nvPr/>
        </p:nvCxnSpPr>
        <p:spPr>
          <a:xfrm>
            <a:off x="-125" y="4914900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8" name="Google Shape;208;p31"/>
          <p:cNvSpPr txBox="1"/>
          <p:nvPr>
            <p:ph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209" name="Google Shape;209;p31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0" name="Google Shape;210;p31"/>
          <p:cNvSpPr txBox="1"/>
          <p:nvPr>
            <p:ph idx="2"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11" name="Google Shape;211;p31"/>
          <p:cNvSpPr txBox="1"/>
          <p:nvPr>
            <p:ph idx="3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12" name="Google Shape;212;p31"/>
          <p:cNvSpPr txBox="1"/>
          <p:nvPr>
            <p:ph idx="4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13" name="Google Shape;213;p31"/>
          <p:cNvSpPr txBox="1"/>
          <p:nvPr>
            <p:ph idx="5" type="title"/>
          </p:nvPr>
        </p:nvSpPr>
        <p:spPr>
          <a:xfrm>
            <a:off x="1325925" y="1403700"/>
            <a:ext cx="4270200" cy="8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14" name="Google Shape;214;p31"/>
          <p:cNvSpPr txBox="1"/>
          <p:nvPr>
            <p:ph idx="6" type="title"/>
          </p:nvPr>
        </p:nvSpPr>
        <p:spPr>
          <a:xfrm>
            <a:off x="1325875" y="2273525"/>
            <a:ext cx="42702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15" name="Google Shape;215;p31"/>
          <p:cNvSpPr txBox="1"/>
          <p:nvPr>
            <p:ph idx="7" type="title"/>
          </p:nvPr>
        </p:nvSpPr>
        <p:spPr>
          <a:xfrm>
            <a:off x="1325875" y="3152225"/>
            <a:ext cx="4270200" cy="88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16" name="Google Shape;216;p31"/>
          <p:cNvSpPr txBox="1"/>
          <p:nvPr>
            <p:ph idx="8" type="title"/>
          </p:nvPr>
        </p:nvSpPr>
        <p:spPr>
          <a:xfrm>
            <a:off x="1325875" y="4036300"/>
            <a:ext cx="4276800" cy="88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17" name="Google Shape;217;p31"/>
          <p:cNvSpPr txBox="1"/>
          <p:nvPr>
            <p:ph idx="1" type="subTitle"/>
          </p:nvPr>
        </p:nvSpPr>
        <p:spPr>
          <a:xfrm>
            <a:off x="228600" y="1403700"/>
            <a:ext cx="937200" cy="8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8" name="Google Shape;218;p31"/>
          <p:cNvSpPr txBox="1"/>
          <p:nvPr>
            <p:ph idx="9" type="subTitle"/>
          </p:nvPr>
        </p:nvSpPr>
        <p:spPr>
          <a:xfrm>
            <a:off x="228600" y="2273525"/>
            <a:ext cx="9372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9" name="Google Shape;219;p31"/>
          <p:cNvSpPr txBox="1"/>
          <p:nvPr>
            <p:ph idx="13" type="subTitle"/>
          </p:nvPr>
        </p:nvSpPr>
        <p:spPr>
          <a:xfrm>
            <a:off x="231150" y="3152225"/>
            <a:ext cx="9348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0" name="Google Shape;220;p31"/>
          <p:cNvSpPr txBox="1"/>
          <p:nvPr>
            <p:ph idx="14" type="subTitle"/>
          </p:nvPr>
        </p:nvSpPr>
        <p:spPr>
          <a:xfrm>
            <a:off x="228600" y="4028225"/>
            <a:ext cx="9372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1" name="Google Shape;221;p31"/>
          <p:cNvSpPr txBox="1"/>
          <p:nvPr>
            <p:ph idx="15" type="body"/>
          </p:nvPr>
        </p:nvSpPr>
        <p:spPr>
          <a:xfrm>
            <a:off x="5760650" y="1403700"/>
            <a:ext cx="2829600" cy="86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2" name="Google Shape;222;p31"/>
          <p:cNvSpPr txBox="1"/>
          <p:nvPr>
            <p:ph idx="16" type="body"/>
          </p:nvPr>
        </p:nvSpPr>
        <p:spPr>
          <a:xfrm>
            <a:off x="5760650" y="2268150"/>
            <a:ext cx="2829600" cy="88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3" name="Google Shape;223;p31"/>
          <p:cNvSpPr txBox="1"/>
          <p:nvPr>
            <p:ph idx="17" type="body"/>
          </p:nvPr>
        </p:nvSpPr>
        <p:spPr>
          <a:xfrm>
            <a:off x="5760500" y="3152200"/>
            <a:ext cx="2829600" cy="88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4" name="Google Shape;224;p31"/>
          <p:cNvSpPr txBox="1"/>
          <p:nvPr>
            <p:ph idx="18" type="body"/>
          </p:nvPr>
        </p:nvSpPr>
        <p:spPr>
          <a:xfrm>
            <a:off x="5762750" y="4036238"/>
            <a:ext cx="2834100" cy="88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CAPTION_ONLY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"/>
          <p:cNvSpPr txBox="1"/>
          <p:nvPr>
            <p:ph type="title"/>
          </p:nvPr>
        </p:nvSpPr>
        <p:spPr>
          <a:xfrm>
            <a:off x="-21000" y="-125200"/>
            <a:ext cx="9186000" cy="15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800"/>
              <a:buFont typeface="Merriweather Light"/>
              <a:buNone/>
              <a:defRPr sz="1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227" name="Google Shape;227;p32"/>
          <p:cNvSpPr txBox="1"/>
          <p:nvPr>
            <p:ph idx="2" type="title"/>
          </p:nvPr>
        </p:nvSpPr>
        <p:spPr>
          <a:xfrm>
            <a:off x="4658875" y="4316425"/>
            <a:ext cx="42564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9pPr>
          </a:lstStyle>
          <a:p/>
        </p:txBody>
      </p:sp>
      <p:sp>
        <p:nvSpPr>
          <p:cNvPr id="228" name="Google Shape;228;p32"/>
          <p:cNvSpPr txBox="1"/>
          <p:nvPr>
            <p:ph idx="1" type="body"/>
          </p:nvPr>
        </p:nvSpPr>
        <p:spPr>
          <a:xfrm>
            <a:off x="228600" y="4179600"/>
            <a:ext cx="3150000" cy="73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Image">
  <p:cSld name="BIG_NUMBER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0" name="Google Shape;230;p33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1" name="Google Shape;231;p33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32" name="Google Shape;232;p33"/>
          <p:cNvSpPr txBox="1"/>
          <p:nvPr>
            <p:ph idx="2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33" name="Google Shape;233;p33"/>
          <p:cNvSpPr txBox="1"/>
          <p:nvPr>
            <p:ph idx="3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34" name="Google Shape;234;p33"/>
          <p:cNvSpPr/>
          <p:nvPr>
            <p:ph idx="4" type="pic"/>
          </p:nvPr>
        </p:nvSpPr>
        <p:spPr>
          <a:xfrm>
            <a:off x="0" y="0"/>
            <a:ext cx="85821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">
  <p:cSld name="CUSTOM_8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6" name="Google Shape;236;p34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7" name="Google Shape;237;p34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38" name="Google Shape;238;p34"/>
          <p:cNvSpPr txBox="1"/>
          <p:nvPr>
            <p:ph idx="2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39" name="Google Shape;239;p34"/>
          <p:cNvSpPr txBox="1"/>
          <p:nvPr>
            <p:ph idx="3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40" name="Google Shape;240;p34"/>
          <p:cNvSpPr/>
          <p:nvPr>
            <p:ph idx="4" type="pic"/>
          </p:nvPr>
        </p:nvSpPr>
        <p:spPr>
          <a:xfrm>
            <a:off x="0" y="0"/>
            <a:ext cx="8582100" cy="40251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34"/>
          <p:cNvSpPr txBox="1"/>
          <p:nvPr>
            <p:ph idx="5" type="title"/>
          </p:nvPr>
        </p:nvSpPr>
        <p:spPr>
          <a:xfrm>
            <a:off x="228600" y="4025100"/>
            <a:ext cx="4265700" cy="111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Merriweather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242" name="Google Shape;242;p34"/>
          <p:cNvSpPr txBox="1"/>
          <p:nvPr>
            <p:ph idx="1" type="body"/>
          </p:nvPr>
        </p:nvSpPr>
        <p:spPr>
          <a:xfrm>
            <a:off x="4658875" y="4025100"/>
            <a:ext cx="3319200" cy="111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out">
  <p:cSld name="CUSTOM_2">
    <p:bg>
      <p:bgPr>
        <a:solidFill>
          <a:schemeClr val="lt1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/>
          <p:nvPr>
            <p:ph idx="2" type="pic"/>
          </p:nvPr>
        </p:nvSpPr>
        <p:spPr>
          <a:xfrm>
            <a:off x="228600" y="1984250"/>
            <a:ext cx="4263900" cy="2546400"/>
          </a:xfrm>
          <a:prstGeom prst="rect">
            <a:avLst/>
          </a:prstGeom>
          <a:noFill/>
          <a:ln>
            <a:noFill/>
          </a:ln>
        </p:spPr>
      </p:sp>
      <p:sp>
        <p:nvSpPr>
          <p:cNvPr id="245" name="Google Shape;245;p35"/>
          <p:cNvSpPr txBox="1"/>
          <p:nvPr>
            <p:ph type="title"/>
          </p:nvPr>
        </p:nvSpPr>
        <p:spPr>
          <a:xfrm>
            <a:off x="228600" y="219850"/>
            <a:ext cx="77400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9pPr>
          </a:lstStyle>
          <a:p/>
        </p:txBody>
      </p:sp>
      <p:sp>
        <p:nvSpPr>
          <p:cNvPr id="246" name="Google Shape;246;p35"/>
          <p:cNvSpPr txBox="1"/>
          <p:nvPr>
            <p:ph idx="1" type="body"/>
          </p:nvPr>
        </p:nvSpPr>
        <p:spPr>
          <a:xfrm>
            <a:off x="4658875" y="1984250"/>
            <a:ext cx="3319200" cy="21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47" name="Google Shape;247;p35"/>
          <p:cNvSpPr txBox="1"/>
          <p:nvPr>
            <p:ph idx="3" type="body"/>
          </p:nvPr>
        </p:nvSpPr>
        <p:spPr>
          <a:xfrm>
            <a:off x="228600" y="4179600"/>
            <a:ext cx="3150000" cy="73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248" name="Google Shape;248;p35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9" name="Google Shape;249;p35"/>
          <p:cNvSpPr txBox="1"/>
          <p:nvPr>
            <p:ph idx="4"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50" name="Google Shape;250;p35"/>
          <p:cNvSpPr txBox="1"/>
          <p:nvPr>
            <p:ph idx="5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51" name="Google Shape;251;p35"/>
          <p:cNvSpPr txBox="1"/>
          <p:nvPr>
            <p:ph idx="6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agenda ">
  <p:cSld name="CUSTOM_2_1">
    <p:bg>
      <p:bgPr>
        <a:solidFill>
          <a:schemeClr val="lt1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6"/>
          <p:cNvSpPr txBox="1"/>
          <p:nvPr>
            <p:ph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cxnSp>
        <p:nvCxnSpPr>
          <p:cNvPr id="254" name="Google Shape;254;p36"/>
          <p:cNvCxnSpPr/>
          <p:nvPr/>
        </p:nvCxnSpPr>
        <p:spPr>
          <a:xfrm>
            <a:off x="-125" y="2270875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" name="Google Shape;255;p36"/>
          <p:cNvCxnSpPr/>
          <p:nvPr/>
        </p:nvCxnSpPr>
        <p:spPr>
          <a:xfrm>
            <a:off x="-125" y="3149550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" name="Google Shape;256;p36"/>
          <p:cNvCxnSpPr/>
          <p:nvPr/>
        </p:nvCxnSpPr>
        <p:spPr>
          <a:xfrm>
            <a:off x="-125" y="4030900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" name="Google Shape;257;p36"/>
          <p:cNvCxnSpPr/>
          <p:nvPr/>
        </p:nvCxnSpPr>
        <p:spPr>
          <a:xfrm>
            <a:off x="-125" y="4914900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8" name="Google Shape;258;p36"/>
          <p:cNvSpPr txBox="1"/>
          <p:nvPr>
            <p:ph idx="2" type="title"/>
          </p:nvPr>
        </p:nvSpPr>
        <p:spPr>
          <a:xfrm>
            <a:off x="3535725" y="1403700"/>
            <a:ext cx="4270200" cy="8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59" name="Google Shape;259;p36"/>
          <p:cNvSpPr txBox="1"/>
          <p:nvPr>
            <p:ph idx="3" type="title"/>
          </p:nvPr>
        </p:nvSpPr>
        <p:spPr>
          <a:xfrm>
            <a:off x="3535675" y="2273525"/>
            <a:ext cx="42702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60" name="Google Shape;260;p36"/>
          <p:cNvSpPr txBox="1"/>
          <p:nvPr>
            <p:ph idx="4" type="title"/>
          </p:nvPr>
        </p:nvSpPr>
        <p:spPr>
          <a:xfrm>
            <a:off x="3535675" y="3152225"/>
            <a:ext cx="4270200" cy="88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61" name="Google Shape;261;p36"/>
          <p:cNvSpPr txBox="1"/>
          <p:nvPr>
            <p:ph idx="5" type="title"/>
          </p:nvPr>
        </p:nvSpPr>
        <p:spPr>
          <a:xfrm>
            <a:off x="3535675" y="4036300"/>
            <a:ext cx="4276800" cy="88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62" name="Google Shape;262;p36"/>
          <p:cNvSpPr txBox="1"/>
          <p:nvPr>
            <p:ph idx="1" type="subTitle"/>
          </p:nvPr>
        </p:nvSpPr>
        <p:spPr>
          <a:xfrm>
            <a:off x="2438400" y="1403700"/>
            <a:ext cx="937200" cy="8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36"/>
          <p:cNvSpPr txBox="1"/>
          <p:nvPr>
            <p:ph idx="6" type="subTitle"/>
          </p:nvPr>
        </p:nvSpPr>
        <p:spPr>
          <a:xfrm>
            <a:off x="2438400" y="2273525"/>
            <a:ext cx="9372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4" name="Google Shape;264;p36"/>
          <p:cNvSpPr txBox="1"/>
          <p:nvPr>
            <p:ph idx="7" type="subTitle"/>
          </p:nvPr>
        </p:nvSpPr>
        <p:spPr>
          <a:xfrm>
            <a:off x="2440950" y="3152225"/>
            <a:ext cx="9348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5" name="Google Shape;265;p36"/>
          <p:cNvSpPr txBox="1"/>
          <p:nvPr>
            <p:ph idx="8" type="subTitle"/>
          </p:nvPr>
        </p:nvSpPr>
        <p:spPr>
          <a:xfrm>
            <a:off x="2438400" y="4028225"/>
            <a:ext cx="9372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cxnSp>
        <p:nvCxnSpPr>
          <p:cNvPr id="266" name="Google Shape;266;p36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7" name="Google Shape;267;p36"/>
          <p:cNvSpPr txBox="1"/>
          <p:nvPr>
            <p:ph idx="9"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68" name="Google Shape;268;p36"/>
          <p:cNvSpPr txBox="1"/>
          <p:nvPr>
            <p:ph idx="13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69" name="Google Shape;269;p36"/>
          <p:cNvSpPr txBox="1"/>
          <p:nvPr>
            <p:ph idx="14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">
  <p:cSld name="TITLE_3">
    <p:bg>
      <p:bgPr>
        <a:solidFill>
          <a:schemeClr val="lt1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7"/>
          <p:cNvSpPr/>
          <p:nvPr>
            <p:ph idx="2" type="pic"/>
          </p:nvPr>
        </p:nvSpPr>
        <p:spPr>
          <a:xfrm>
            <a:off x="6876275" y="1984258"/>
            <a:ext cx="1707000" cy="2345400"/>
          </a:xfrm>
          <a:prstGeom prst="rect">
            <a:avLst/>
          </a:prstGeom>
          <a:noFill/>
          <a:ln>
            <a:noFill/>
          </a:ln>
        </p:spPr>
      </p:sp>
      <p:sp>
        <p:nvSpPr>
          <p:cNvPr id="272" name="Google Shape;272;p37"/>
          <p:cNvSpPr txBox="1"/>
          <p:nvPr>
            <p:ph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273" name="Google Shape;273;p37"/>
          <p:cNvSpPr txBox="1"/>
          <p:nvPr>
            <p:ph idx="3" type="title"/>
          </p:nvPr>
        </p:nvSpPr>
        <p:spPr>
          <a:xfrm>
            <a:off x="228600" y="516850"/>
            <a:ext cx="7619700" cy="5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cxnSp>
        <p:nvCxnSpPr>
          <p:cNvPr id="274" name="Google Shape;274;p37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5" name="Google Shape;275;p37"/>
          <p:cNvSpPr txBox="1"/>
          <p:nvPr>
            <p:ph idx="4"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76" name="Google Shape;276;p37"/>
          <p:cNvSpPr txBox="1"/>
          <p:nvPr>
            <p:ph idx="5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77" name="Google Shape;277;p37"/>
          <p:cNvSpPr txBox="1"/>
          <p:nvPr>
            <p:ph idx="6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78" name="Google Shape;278;p37"/>
          <p:cNvSpPr/>
          <p:nvPr>
            <p:ph idx="7" type="pic"/>
          </p:nvPr>
        </p:nvSpPr>
        <p:spPr>
          <a:xfrm>
            <a:off x="228500" y="1984331"/>
            <a:ext cx="2048100" cy="2333100"/>
          </a:xfrm>
          <a:prstGeom prst="rect">
            <a:avLst/>
          </a:prstGeom>
          <a:noFill/>
          <a:ln>
            <a:noFill/>
          </a:ln>
        </p:spPr>
      </p:sp>
      <p:sp>
        <p:nvSpPr>
          <p:cNvPr id="279" name="Google Shape;279;p37"/>
          <p:cNvSpPr/>
          <p:nvPr>
            <p:ph idx="8" type="pic"/>
          </p:nvPr>
        </p:nvSpPr>
        <p:spPr>
          <a:xfrm>
            <a:off x="2441450" y="1984331"/>
            <a:ext cx="2052900" cy="2333100"/>
          </a:xfrm>
          <a:prstGeom prst="rect">
            <a:avLst/>
          </a:prstGeom>
          <a:noFill/>
          <a:ln>
            <a:noFill/>
          </a:ln>
        </p:spPr>
      </p:sp>
      <p:sp>
        <p:nvSpPr>
          <p:cNvPr id="280" name="Google Shape;280;p37"/>
          <p:cNvSpPr/>
          <p:nvPr>
            <p:ph idx="9" type="pic"/>
          </p:nvPr>
        </p:nvSpPr>
        <p:spPr>
          <a:xfrm>
            <a:off x="4658875" y="1984075"/>
            <a:ext cx="2039100" cy="2345400"/>
          </a:xfrm>
          <a:prstGeom prst="rect">
            <a:avLst/>
          </a:prstGeom>
          <a:noFill/>
          <a:ln>
            <a:noFill/>
          </a:ln>
        </p:spPr>
      </p:sp>
      <p:sp>
        <p:nvSpPr>
          <p:cNvPr id="281" name="Google Shape;281;p37"/>
          <p:cNvSpPr txBox="1"/>
          <p:nvPr>
            <p:ph idx="1" type="subTitle"/>
          </p:nvPr>
        </p:nvSpPr>
        <p:spPr>
          <a:xfrm>
            <a:off x="228600" y="4569975"/>
            <a:ext cx="2048100" cy="33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"/>
              <a:buNone/>
              <a:defRPr sz="9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2" name="Google Shape;282;p37"/>
          <p:cNvSpPr txBox="1"/>
          <p:nvPr>
            <p:ph idx="13" type="subTitle"/>
          </p:nvPr>
        </p:nvSpPr>
        <p:spPr>
          <a:xfrm>
            <a:off x="2434475" y="4569975"/>
            <a:ext cx="2048100" cy="33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"/>
              <a:buNone/>
              <a:defRPr sz="9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3" name="Google Shape;283;p37"/>
          <p:cNvSpPr txBox="1"/>
          <p:nvPr>
            <p:ph idx="14" type="subTitle"/>
          </p:nvPr>
        </p:nvSpPr>
        <p:spPr>
          <a:xfrm>
            <a:off x="4658875" y="4569975"/>
            <a:ext cx="2048100" cy="33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"/>
              <a:buNone/>
              <a:defRPr sz="9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4" name="Google Shape;284;p37"/>
          <p:cNvSpPr txBox="1"/>
          <p:nvPr>
            <p:ph idx="15" type="subTitle"/>
          </p:nvPr>
        </p:nvSpPr>
        <p:spPr>
          <a:xfrm>
            <a:off x="6864750" y="4569975"/>
            <a:ext cx="1725600" cy="33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"/>
              <a:buNone/>
              <a:defRPr sz="9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5" name="Google Shape;285;p37"/>
          <p:cNvSpPr txBox="1"/>
          <p:nvPr>
            <p:ph idx="16" type="subTitle"/>
          </p:nvPr>
        </p:nvSpPr>
        <p:spPr>
          <a:xfrm>
            <a:off x="224125" y="4317425"/>
            <a:ext cx="2048100" cy="3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9pPr>
          </a:lstStyle>
          <a:p/>
        </p:txBody>
      </p:sp>
      <p:sp>
        <p:nvSpPr>
          <p:cNvPr id="286" name="Google Shape;286;p37"/>
          <p:cNvSpPr txBox="1"/>
          <p:nvPr>
            <p:ph idx="17" type="subTitle"/>
          </p:nvPr>
        </p:nvSpPr>
        <p:spPr>
          <a:xfrm>
            <a:off x="2441475" y="4317425"/>
            <a:ext cx="2052900" cy="3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9pPr>
          </a:lstStyle>
          <a:p/>
        </p:txBody>
      </p:sp>
      <p:sp>
        <p:nvSpPr>
          <p:cNvPr id="287" name="Google Shape;287;p37"/>
          <p:cNvSpPr txBox="1"/>
          <p:nvPr>
            <p:ph idx="18" type="subTitle"/>
          </p:nvPr>
        </p:nvSpPr>
        <p:spPr>
          <a:xfrm>
            <a:off x="4653113" y="4317425"/>
            <a:ext cx="2052900" cy="3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9pPr>
          </a:lstStyle>
          <a:p/>
        </p:txBody>
      </p:sp>
      <p:sp>
        <p:nvSpPr>
          <p:cNvPr id="288" name="Google Shape;288;p37"/>
          <p:cNvSpPr txBox="1"/>
          <p:nvPr>
            <p:ph idx="19" type="subTitle"/>
          </p:nvPr>
        </p:nvSpPr>
        <p:spPr>
          <a:xfrm>
            <a:off x="6876275" y="4329650"/>
            <a:ext cx="1707000" cy="3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siness Data">
  <p:cSld name="CUSTOM_4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0" name="Google Shape;290;p38"/>
          <p:cNvCxnSpPr/>
          <p:nvPr/>
        </p:nvCxnSpPr>
        <p:spPr>
          <a:xfrm>
            <a:off x="-125" y="1984025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1" name="Google Shape;291;p38"/>
          <p:cNvCxnSpPr/>
          <p:nvPr/>
        </p:nvCxnSpPr>
        <p:spPr>
          <a:xfrm>
            <a:off x="-125" y="2960983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" name="Google Shape;292;p38"/>
          <p:cNvCxnSpPr/>
          <p:nvPr/>
        </p:nvCxnSpPr>
        <p:spPr>
          <a:xfrm>
            <a:off x="-125" y="3937942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3" name="Google Shape;293;p38"/>
          <p:cNvCxnSpPr/>
          <p:nvPr/>
        </p:nvCxnSpPr>
        <p:spPr>
          <a:xfrm>
            <a:off x="-125" y="4914900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4" name="Google Shape;294;p38"/>
          <p:cNvSpPr txBox="1"/>
          <p:nvPr>
            <p:ph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cxnSp>
        <p:nvCxnSpPr>
          <p:cNvPr id="295" name="Google Shape;295;p38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6" name="Google Shape;296;p38"/>
          <p:cNvSpPr txBox="1"/>
          <p:nvPr>
            <p:ph idx="2"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97" name="Google Shape;297;p38"/>
          <p:cNvSpPr txBox="1"/>
          <p:nvPr>
            <p:ph idx="3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98" name="Google Shape;298;p38"/>
          <p:cNvSpPr txBox="1"/>
          <p:nvPr>
            <p:ph idx="4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99" name="Google Shape;299;p38"/>
          <p:cNvSpPr txBox="1"/>
          <p:nvPr>
            <p:ph idx="5" type="title"/>
          </p:nvPr>
        </p:nvSpPr>
        <p:spPr>
          <a:xfrm>
            <a:off x="2276875" y="1018150"/>
            <a:ext cx="4233600" cy="97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300" name="Google Shape;300;p38"/>
          <p:cNvSpPr txBox="1"/>
          <p:nvPr>
            <p:ph idx="6" type="title"/>
          </p:nvPr>
        </p:nvSpPr>
        <p:spPr>
          <a:xfrm>
            <a:off x="2276875" y="2961000"/>
            <a:ext cx="4233600" cy="97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301" name="Google Shape;301;p38"/>
          <p:cNvSpPr txBox="1"/>
          <p:nvPr>
            <p:ph idx="7" type="title"/>
          </p:nvPr>
        </p:nvSpPr>
        <p:spPr>
          <a:xfrm>
            <a:off x="2283475" y="3943850"/>
            <a:ext cx="4233600" cy="97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302" name="Google Shape;302;p38"/>
          <p:cNvSpPr txBox="1"/>
          <p:nvPr>
            <p:ph idx="8" type="title"/>
          </p:nvPr>
        </p:nvSpPr>
        <p:spPr>
          <a:xfrm>
            <a:off x="2276875" y="1984025"/>
            <a:ext cx="4233600" cy="97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303" name="Google Shape;303;p38"/>
          <p:cNvSpPr txBox="1"/>
          <p:nvPr>
            <p:ph idx="9" type="title"/>
          </p:nvPr>
        </p:nvSpPr>
        <p:spPr>
          <a:xfrm>
            <a:off x="228600" y="1007225"/>
            <a:ext cx="2048100" cy="97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304" name="Google Shape;304;p38"/>
          <p:cNvSpPr txBox="1"/>
          <p:nvPr>
            <p:ph idx="13" type="title"/>
          </p:nvPr>
        </p:nvSpPr>
        <p:spPr>
          <a:xfrm>
            <a:off x="228600" y="1984025"/>
            <a:ext cx="2048100" cy="97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305" name="Google Shape;305;p38"/>
          <p:cNvSpPr txBox="1"/>
          <p:nvPr>
            <p:ph idx="14" type="title"/>
          </p:nvPr>
        </p:nvSpPr>
        <p:spPr>
          <a:xfrm>
            <a:off x="228600" y="2966525"/>
            <a:ext cx="2048100" cy="97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306" name="Google Shape;306;p38"/>
          <p:cNvSpPr txBox="1"/>
          <p:nvPr>
            <p:ph idx="15" type="title"/>
          </p:nvPr>
        </p:nvSpPr>
        <p:spPr>
          <a:xfrm>
            <a:off x="228600" y="3938100"/>
            <a:ext cx="2048100" cy="97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allery 2">
  <p:cSld name="CUSTOM_5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9"/>
          <p:cNvSpPr/>
          <p:nvPr>
            <p:ph idx="2" type="pic"/>
          </p:nvPr>
        </p:nvSpPr>
        <p:spPr>
          <a:xfrm>
            <a:off x="6875200" y="2571758"/>
            <a:ext cx="1707000" cy="2345400"/>
          </a:xfrm>
          <a:prstGeom prst="rect">
            <a:avLst/>
          </a:prstGeom>
          <a:noFill/>
          <a:ln>
            <a:noFill/>
          </a:ln>
        </p:spPr>
      </p:sp>
      <p:sp>
        <p:nvSpPr>
          <p:cNvPr id="309" name="Google Shape;309;p39"/>
          <p:cNvSpPr/>
          <p:nvPr>
            <p:ph idx="3" type="pic"/>
          </p:nvPr>
        </p:nvSpPr>
        <p:spPr>
          <a:xfrm>
            <a:off x="4486003" y="818401"/>
            <a:ext cx="4096200" cy="15885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310" name="Google Shape;310;p39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1" name="Google Shape;311;p39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12" name="Google Shape;312;p39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13" name="Google Shape;313;p39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14" name="Google Shape;314;p39"/>
          <p:cNvSpPr/>
          <p:nvPr>
            <p:ph idx="6" type="pic"/>
          </p:nvPr>
        </p:nvSpPr>
        <p:spPr>
          <a:xfrm>
            <a:off x="228500" y="818404"/>
            <a:ext cx="2048100" cy="1588500"/>
          </a:xfrm>
          <a:prstGeom prst="rect">
            <a:avLst/>
          </a:prstGeom>
          <a:noFill/>
          <a:ln>
            <a:noFill/>
          </a:ln>
        </p:spPr>
      </p:sp>
      <p:sp>
        <p:nvSpPr>
          <p:cNvPr id="315" name="Google Shape;315;p39"/>
          <p:cNvSpPr/>
          <p:nvPr>
            <p:ph idx="7" type="pic"/>
          </p:nvPr>
        </p:nvSpPr>
        <p:spPr>
          <a:xfrm>
            <a:off x="233000" y="2571750"/>
            <a:ext cx="2039100" cy="2345400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p39"/>
          <p:cNvSpPr txBox="1"/>
          <p:nvPr>
            <p:ph idx="8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317" name="Google Shape;317;p39"/>
          <p:cNvSpPr/>
          <p:nvPr>
            <p:ph idx="9" type="pic"/>
          </p:nvPr>
        </p:nvSpPr>
        <p:spPr>
          <a:xfrm>
            <a:off x="2441450" y="2571750"/>
            <a:ext cx="2052900" cy="2345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blem / Solution">
  <p:cSld name="CUSTOM_6"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0"/>
          <p:cNvSpPr/>
          <p:nvPr>
            <p:ph idx="2" type="pic"/>
          </p:nvPr>
        </p:nvSpPr>
        <p:spPr>
          <a:xfrm>
            <a:off x="228600" y="2559650"/>
            <a:ext cx="3914100" cy="2352000"/>
          </a:xfrm>
          <a:prstGeom prst="rect">
            <a:avLst/>
          </a:prstGeom>
          <a:noFill/>
          <a:ln>
            <a:noFill/>
          </a:ln>
        </p:spPr>
      </p:sp>
      <p:sp>
        <p:nvSpPr>
          <p:cNvPr id="320" name="Google Shape;320;p40"/>
          <p:cNvSpPr/>
          <p:nvPr>
            <p:ph idx="3" type="pic"/>
          </p:nvPr>
        </p:nvSpPr>
        <p:spPr>
          <a:xfrm>
            <a:off x="4658875" y="219850"/>
            <a:ext cx="3319200" cy="23520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321" name="Google Shape;321;p40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2" name="Google Shape;322;p40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23" name="Google Shape;323;p40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24" name="Google Shape;324;p40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25" name="Google Shape;325;p40"/>
          <p:cNvSpPr txBox="1"/>
          <p:nvPr>
            <p:ph idx="6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326" name="Google Shape;326;p40"/>
          <p:cNvSpPr txBox="1"/>
          <p:nvPr>
            <p:ph idx="7" type="title"/>
          </p:nvPr>
        </p:nvSpPr>
        <p:spPr>
          <a:xfrm>
            <a:off x="4669800" y="2656800"/>
            <a:ext cx="2036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327" name="Google Shape;327;p40"/>
          <p:cNvSpPr txBox="1"/>
          <p:nvPr>
            <p:ph idx="1" type="body"/>
          </p:nvPr>
        </p:nvSpPr>
        <p:spPr>
          <a:xfrm>
            <a:off x="4658875" y="3030300"/>
            <a:ext cx="3148800" cy="18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28" name="Google Shape;328;p40"/>
          <p:cNvSpPr txBox="1"/>
          <p:nvPr>
            <p:ph idx="8" type="title"/>
          </p:nvPr>
        </p:nvSpPr>
        <p:spPr>
          <a:xfrm>
            <a:off x="234600" y="818400"/>
            <a:ext cx="22068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329" name="Google Shape;329;p40"/>
          <p:cNvSpPr txBox="1"/>
          <p:nvPr>
            <p:ph idx="9" type="body"/>
          </p:nvPr>
        </p:nvSpPr>
        <p:spPr>
          <a:xfrm>
            <a:off x="229850" y="1328800"/>
            <a:ext cx="3148800" cy="10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search / Finding">
  <p:cSld name="CUSTOM_7"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1"/>
          <p:cNvSpPr/>
          <p:nvPr>
            <p:ph idx="2" type="pic"/>
          </p:nvPr>
        </p:nvSpPr>
        <p:spPr>
          <a:xfrm>
            <a:off x="228600" y="1984250"/>
            <a:ext cx="2517600" cy="2927400"/>
          </a:xfrm>
          <a:prstGeom prst="rect">
            <a:avLst/>
          </a:prstGeom>
          <a:noFill/>
          <a:ln>
            <a:noFill/>
          </a:ln>
        </p:spPr>
      </p:sp>
      <p:sp>
        <p:nvSpPr>
          <p:cNvPr id="332" name="Google Shape;332;p41"/>
          <p:cNvSpPr/>
          <p:nvPr>
            <p:ph idx="3" type="pic"/>
          </p:nvPr>
        </p:nvSpPr>
        <p:spPr>
          <a:xfrm>
            <a:off x="2972440" y="1984250"/>
            <a:ext cx="2623500" cy="29274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333" name="Google Shape;333;p41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4" name="Google Shape;334;p41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35" name="Google Shape;335;p41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36" name="Google Shape;336;p41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37" name="Google Shape;337;p41"/>
          <p:cNvSpPr txBox="1"/>
          <p:nvPr>
            <p:ph idx="6" type="title"/>
          </p:nvPr>
        </p:nvSpPr>
        <p:spPr>
          <a:xfrm>
            <a:off x="239525" y="818400"/>
            <a:ext cx="3139200" cy="10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Merriweather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338" name="Google Shape;338;p41"/>
          <p:cNvSpPr txBox="1"/>
          <p:nvPr>
            <p:ph idx="7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9" name="Google Shape;339;p41"/>
          <p:cNvSpPr/>
          <p:nvPr>
            <p:ph idx="8" type="pic"/>
          </p:nvPr>
        </p:nvSpPr>
        <p:spPr>
          <a:xfrm>
            <a:off x="5760651" y="1984250"/>
            <a:ext cx="2822700" cy="2927400"/>
          </a:xfrm>
          <a:prstGeom prst="rect">
            <a:avLst/>
          </a:prstGeom>
          <a:noFill/>
          <a:ln>
            <a:noFill/>
          </a:ln>
        </p:spPr>
      </p:sp>
      <p:sp>
        <p:nvSpPr>
          <p:cNvPr id="340" name="Google Shape;340;p41"/>
          <p:cNvSpPr txBox="1"/>
          <p:nvPr>
            <p:ph idx="1" type="body"/>
          </p:nvPr>
        </p:nvSpPr>
        <p:spPr>
          <a:xfrm>
            <a:off x="4494275" y="219850"/>
            <a:ext cx="3319200" cy="118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Lexend Light"/>
              <a:buChar char="●"/>
              <a:defRPr sz="1200">
                <a:solidFill>
                  <a:schemeClr val="dk2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Lexend Light"/>
              <a:buChar char="○"/>
              <a:defRPr sz="1200">
                <a:solidFill>
                  <a:schemeClr val="dk2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Lexend Light"/>
              <a:buChar char="■"/>
              <a:defRPr sz="1200">
                <a:solidFill>
                  <a:schemeClr val="dk2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Lexend Light"/>
              <a:buChar char="●"/>
              <a:defRPr sz="1200">
                <a:solidFill>
                  <a:schemeClr val="dk2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Lexend Light"/>
              <a:buChar char="○"/>
              <a:defRPr sz="1200">
                <a:solidFill>
                  <a:schemeClr val="dk2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Lexend Light"/>
              <a:buChar char="■"/>
              <a:defRPr sz="1200">
                <a:solidFill>
                  <a:schemeClr val="dk2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Lexend Light"/>
              <a:buChar char="●"/>
              <a:defRPr sz="1200">
                <a:solidFill>
                  <a:schemeClr val="dk2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Lexend Light"/>
              <a:buChar char="○"/>
              <a:defRPr sz="1200">
                <a:solidFill>
                  <a:schemeClr val="dk2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Lexend Light"/>
              <a:buChar char="■"/>
              <a:defRPr sz="12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CUSTOM"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3"/>
          <p:cNvSpPr/>
          <p:nvPr/>
        </p:nvSpPr>
        <p:spPr>
          <a:xfrm>
            <a:off x="274950" y="284775"/>
            <a:ext cx="8598900" cy="24789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43"/>
          <p:cNvSpPr/>
          <p:nvPr/>
        </p:nvSpPr>
        <p:spPr>
          <a:xfrm>
            <a:off x="274950" y="2975835"/>
            <a:ext cx="4201200" cy="1313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348" name="Google Shape;348;p43"/>
          <p:cNvSpPr/>
          <p:nvPr/>
        </p:nvSpPr>
        <p:spPr>
          <a:xfrm>
            <a:off x="274950" y="4501727"/>
            <a:ext cx="8598900" cy="357000"/>
          </a:xfrm>
          <a:prstGeom prst="roundRect">
            <a:avLst>
              <a:gd fmla="val 34148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349" name="Google Shape;349;p43"/>
          <p:cNvSpPr txBox="1"/>
          <p:nvPr>
            <p:ph type="title"/>
          </p:nvPr>
        </p:nvSpPr>
        <p:spPr>
          <a:xfrm>
            <a:off x="274725" y="312763"/>
            <a:ext cx="8598900" cy="247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350" name="Google Shape;350;p43"/>
          <p:cNvSpPr txBox="1"/>
          <p:nvPr>
            <p:ph idx="1" type="subTitle"/>
          </p:nvPr>
        </p:nvSpPr>
        <p:spPr>
          <a:xfrm>
            <a:off x="274725" y="2971100"/>
            <a:ext cx="4213200" cy="131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1" name="Google Shape;351;p43"/>
          <p:cNvSpPr txBox="1"/>
          <p:nvPr>
            <p:ph idx="2" type="subTitle"/>
          </p:nvPr>
        </p:nvSpPr>
        <p:spPr>
          <a:xfrm>
            <a:off x="279625" y="4509075"/>
            <a:ext cx="85989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CUSTOM_16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4"/>
          <p:cNvSpPr/>
          <p:nvPr/>
        </p:nvSpPr>
        <p:spPr>
          <a:xfrm>
            <a:off x="274950" y="1318300"/>
            <a:ext cx="8598900" cy="24789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44"/>
          <p:cNvSpPr txBox="1"/>
          <p:nvPr>
            <p:ph type="title"/>
          </p:nvPr>
        </p:nvSpPr>
        <p:spPr>
          <a:xfrm>
            <a:off x="274725" y="1346288"/>
            <a:ext cx="8598900" cy="247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>
  <p:cSld name="CUSTOM_1"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5"/>
          <p:cNvSpPr/>
          <p:nvPr>
            <p:ph idx="2" type="pic"/>
          </p:nvPr>
        </p:nvSpPr>
        <p:spPr>
          <a:xfrm>
            <a:off x="4676850" y="1342250"/>
            <a:ext cx="4201200" cy="3510600"/>
          </a:xfrm>
          <a:prstGeom prst="roundRect">
            <a:avLst>
              <a:gd fmla="val 5775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7" name="Google Shape;357;p45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45"/>
          <p:cNvSpPr/>
          <p:nvPr/>
        </p:nvSpPr>
        <p:spPr>
          <a:xfrm>
            <a:off x="274950" y="1348125"/>
            <a:ext cx="4201200" cy="3510600"/>
          </a:xfrm>
          <a:prstGeom prst="roundRect">
            <a:avLst>
              <a:gd fmla="val 5734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59" name="Google Shape;359;p45"/>
          <p:cNvSpPr txBox="1"/>
          <p:nvPr>
            <p:ph idx="1" type="body"/>
          </p:nvPr>
        </p:nvSpPr>
        <p:spPr>
          <a:xfrm>
            <a:off x="496350" y="1593900"/>
            <a:ext cx="3754200" cy="29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60" name="Google Shape;360;p45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s and Assigned Sections">
  <p:cSld name="CUSTOM_2">
    <p:bg>
      <p:bgPr>
        <a:solidFill>
          <a:schemeClr val="lt2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6"/>
          <p:cNvSpPr/>
          <p:nvPr>
            <p:ph idx="2" type="pic"/>
          </p:nvPr>
        </p:nvSpPr>
        <p:spPr>
          <a:xfrm>
            <a:off x="383625" y="1328875"/>
            <a:ext cx="1789200" cy="22779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3" name="Google Shape;363;p46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46"/>
          <p:cNvSpPr/>
          <p:nvPr/>
        </p:nvSpPr>
        <p:spPr>
          <a:xfrm>
            <a:off x="275100" y="3790950"/>
            <a:ext cx="1998300" cy="3489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65" name="Google Shape;365;p46"/>
          <p:cNvSpPr/>
          <p:nvPr/>
        </p:nvSpPr>
        <p:spPr>
          <a:xfrm>
            <a:off x="275100" y="4251701"/>
            <a:ext cx="1998300" cy="606900"/>
          </a:xfrm>
          <a:prstGeom prst="roundRect">
            <a:avLst>
              <a:gd fmla="val 17449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6" name="Google Shape;366;p46"/>
          <p:cNvSpPr/>
          <p:nvPr/>
        </p:nvSpPr>
        <p:spPr>
          <a:xfrm>
            <a:off x="2477850" y="4251701"/>
            <a:ext cx="1998300" cy="606900"/>
          </a:xfrm>
          <a:prstGeom prst="roundRect">
            <a:avLst>
              <a:gd fmla="val 17449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7" name="Google Shape;367;p46"/>
          <p:cNvSpPr/>
          <p:nvPr/>
        </p:nvSpPr>
        <p:spPr>
          <a:xfrm>
            <a:off x="4672725" y="4251701"/>
            <a:ext cx="1998300" cy="606900"/>
          </a:xfrm>
          <a:prstGeom prst="roundRect">
            <a:avLst>
              <a:gd fmla="val 17449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8" name="Google Shape;368;p46"/>
          <p:cNvSpPr/>
          <p:nvPr/>
        </p:nvSpPr>
        <p:spPr>
          <a:xfrm>
            <a:off x="6875475" y="4251701"/>
            <a:ext cx="1998300" cy="606900"/>
          </a:xfrm>
          <a:prstGeom prst="roundRect">
            <a:avLst>
              <a:gd fmla="val 17449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9" name="Google Shape;369;p46"/>
          <p:cNvSpPr/>
          <p:nvPr/>
        </p:nvSpPr>
        <p:spPr>
          <a:xfrm>
            <a:off x="2477850" y="3790950"/>
            <a:ext cx="1998300" cy="3489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70" name="Google Shape;370;p46"/>
          <p:cNvSpPr/>
          <p:nvPr/>
        </p:nvSpPr>
        <p:spPr>
          <a:xfrm>
            <a:off x="4676663" y="3790950"/>
            <a:ext cx="1998300" cy="3489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71" name="Google Shape;371;p46"/>
          <p:cNvSpPr/>
          <p:nvPr/>
        </p:nvSpPr>
        <p:spPr>
          <a:xfrm>
            <a:off x="6875475" y="3790950"/>
            <a:ext cx="1998300" cy="3489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72" name="Google Shape;372;p46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373" name="Google Shape;373;p46"/>
          <p:cNvSpPr txBox="1"/>
          <p:nvPr>
            <p:ph idx="1" type="subTitle"/>
          </p:nvPr>
        </p:nvSpPr>
        <p:spPr>
          <a:xfrm>
            <a:off x="274950" y="3791100"/>
            <a:ext cx="19983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74" name="Google Shape;374;p46"/>
          <p:cNvSpPr txBox="1"/>
          <p:nvPr>
            <p:ph idx="3" type="subTitle"/>
          </p:nvPr>
        </p:nvSpPr>
        <p:spPr>
          <a:xfrm>
            <a:off x="2475813" y="3791100"/>
            <a:ext cx="19983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75" name="Google Shape;375;p46"/>
          <p:cNvSpPr txBox="1"/>
          <p:nvPr>
            <p:ph idx="4" type="subTitle"/>
          </p:nvPr>
        </p:nvSpPr>
        <p:spPr>
          <a:xfrm>
            <a:off x="4675638" y="3791100"/>
            <a:ext cx="19983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76" name="Google Shape;376;p46"/>
          <p:cNvSpPr txBox="1"/>
          <p:nvPr>
            <p:ph idx="5" type="subTitle"/>
          </p:nvPr>
        </p:nvSpPr>
        <p:spPr>
          <a:xfrm>
            <a:off x="6875488" y="3791100"/>
            <a:ext cx="19983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77" name="Google Shape;377;p46"/>
          <p:cNvSpPr txBox="1"/>
          <p:nvPr>
            <p:ph idx="6" type="subTitle"/>
          </p:nvPr>
        </p:nvSpPr>
        <p:spPr>
          <a:xfrm>
            <a:off x="274950" y="4251700"/>
            <a:ext cx="1998300" cy="60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9pPr>
          </a:lstStyle>
          <a:p/>
        </p:txBody>
      </p:sp>
      <p:sp>
        <p:nvSpPr>
          <p:cNvPr id="378" name="Google Shape;378;p46"/>
          <p:cNvSpPr txBox="1"/>
          <p:nvPr>
            <p:ph idx="7" type="subTitle"/>
          </p:nvPr>
        </p:nvSpPr>
        <p:spPr>
          <a:xfrm>
            <a:off x="2477850" y="4251700"/>
            <a:ext cx="1998300" cy="60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9pPr>
          </a:lstStyle>
          <a:p/>
        </p:txBody>
      </p:sp>
      <p:sp>
        <p:nvSpPr>
          <p:cNvPr id="379" name="Google Shape;379;p46"/>
          <p:cNvSpPr txBox="1"/>
          <p:nvPr>
            <p:ph idx="8" type="subTitle"/>
          </p:nvPr>
        </p:nvSpPr>
        <p:spPr>
          <a:xfrm>
            <a:off x="4676663" y="4251700"/>
            <a:ext cx="1998300" cy="60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9pPr>
          </a:lstStyle>
          <a:p/>
        </p:txBody>
      </p:sp>
      <p:sp>
        <p:nvSpPr>
          <p:cNvPr id="380" name="Google Shape;380;p46"/>
          <p:cNvSpPr txBox="1"/>
          <p:nvPr>
            <p:ph idx="9" type="subTitle"/>
          </p:nvPr>
        </p:nvSpPr>
        <p:spPr>
          <a:xfrm>
            <a:off x="6867588" y="4251700"/>
            <a:ext cx="1998300" cy="60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9pPr>
          </a:lstStyle>
          <a:p/>
        </p:txBody>
      </p:sp>
      <p:sp>
        <p:nvSpPr>
          <p:cNvPr id="381" name="Google Shape;381;p46"/>
          <p:cNvSpPr/>
          <p:nvPr>
            <p:ph idx="13" type="pic"/>
          </p:nvPr>
        </p:nvSpPr>
        <p:spPr>
          <a:xfrm>
            <a:off x="2579800" y="1328875"/>
            <a:ext cx="1789200" cy="22779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2" name="Google Shape;382;p46"/>
          <p:cNvSpPr/>
          <p:nvPr>
            <p:ph idx="14" type="pic"/>
          </p:nvPr>
        </p:nvSpPr>
        <p:spPr>
          <a:xfrm>
            <a:off x="4775975" y="1328875"/>
            <a:ext cx="1789200" cy="22779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p46"/>
          <p:cNvSpPr/>
          <p:nvPr>
            <p:ph idx="15" type="pic"/>
          </p:nvPr>
        </p:nvSpPr>
        <p:spPr>
          <a:xfrm>
            <a:off x="6972150" y="1328875"/>
            <a:ext cx="1789200" cy="22779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3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7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47"/>
          <p:cNvSpPr/>
          <p:nvPr/>
        </p:nvSpPr>
        <p:spPr>
          <a:xfrm>
            <a:off x="1655875" y="1348125"/>
            <a:ext cx="7218000" cy="5433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387" name="Google Shape;387;p47"/>
          <p:cNvSpPr/>
          <p:nvPr/>
        </p:nvSpPr>
        <p:spPr>
          <a:xfrm>
            <a:off x="1655875" y="2100369"/>
            <a:ext cx="7218000" cy="5433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388" name="Google Shape;388;p47"/>
          <p:cNvSpPr/>
          <p:nvPr/>
        </p:nvSpPr>
        <p:spPr>
          <a:xfrm>
            <a:off x="1655875" y="2837025"/>
            <a:ext cx="7218000" cy="5433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389" name="Google Shape;389;p47"/>
          <p:cNvSpPr/>
          <p:nvPr/>
        </p:nvSpPr>
        <p:spPr>
          <a:xfrm>
            <a:off x="1655875" y="3573669"/>
            <a:ext cx="7218000" cy="5433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390" name="Google Shape;390;p47"/>
          <p:cNvSpPr/>
          <p:nvPr/>
        </p:nvSpPr>
        <p:spPr>
          <a:xfrm>
            <a:off x="1655875" y="4315525"/>
            <a:ext cx="7218000" cy="5433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391" name="Google Shape;391;p47"/>
          <p:cNvSpPr/>
          <p:nvPr/>
        </p:nvSpPr>
        <p:spPr>
          <a:xfrm>
            <a:off x="274950" y="1348075"/>
            <a:ext cx="11979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00"/>
          </a:p>
        </p:txBody>
      </p:sp>
      <p:sp>
        <p:nvSpPr>
          <p:cNvPr id="392" name="Google Shape;392;p47"/>
          <p:cNvSpPr/>
          <p:nvPr/>
        </p:nvSpPr>
        <p:spPr>
          <a:xfrm>
            <a:off x="274950" y="2092550"/>
            <a:ext cx="11979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393" name="Google Shape;393;p47"/>
          <p:cNvSpPr/>
          <p:nvPr/>
        </p:nvSpPr>
        <p:spPr>
          <a:xfrm>
            <a:off x="274950" y="2837025"/>
            <a:ext cx="11979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394" name="Google Shape;394;p47"/>
          <p:cNvSpPr/>
          <p:nvPr/>
        </p:nvSpPr>
        <p:spPr>
          <a:xfrm>
            <a:off x="274950" y="3573675"/>
            <a:ext cx="11979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395" name="Google Shape;395;p47"/>
          <p:cNvSpPr/>
          <p:nvPr/>
        </p:nvSpPr>
        <p:spPr>
          <a:xfrm>
            <a:off x="274950" y="4310325"/>
            <a:ext cx="11979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396" name="Google Shape;396;p47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397" name="Google Shape;397;p47"/>
          <p:cNvSpPr txBox="1"/>
          <p:nvPr>
            <p:ph idx="1" type="subTitle"/>
          </p:nvPr>
        </p:nvSpPr>
        <p:spPr>
          <a:xfrm>
            <a:off x="1655875" y="1348075"/>
            <a:ext cx="72180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98" name="Google Shape;398;p47"/>
          <p:cNvSpPr txBox="1"/>
          <p:nvPr>
            <p:ph idx="2" type="subTitle"/>
          </p:nvPr>
        </p:nvSpPr>
        <p:spPr>
          <a:xfrm>
            <a:off x="1655875" y="2092550"/>
            <a:ext cx="72180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99" name="Google Shape;399;p47"/>
          <p:cNvSpPr txBox="1"/>
          <p:nvPr>
            <p:ph idx="3" type="subTitle"/>
          </p:nvPr>
        </p:nvSpPr>
        <p:spPr>
          <a:xfrm>
            <a:off x="1655875" y="2837025"/>
            <a:ext cx="72180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400" name="Google Shape;400;p47"/>
          <p:cNvSpPr txBox="1"/>
          <p:nvPr>
            <p:ph idx="4" type="subTitle"/>
          </p:nvPr>
        </p:nvSpPr>
        <p:spPr>
          <a:xfrm>
            <a:off x="1655875" y="3576275"/>
            <a:ext cx="72180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401" name="Google Shape;401;p47"/>
          <p:cNvSpPr txBox="1"/>
          <p:nvPr>
            <p:ph idx="5" type="subTitle"/>
          </p:nvPr>
        </p:nvSpPr>
        <p:spPr>
          <a:xfrm>
            <a:off x="1655875" y="4315525"/>
            <a:ext cx="72180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402" name="Google Shape;402;p47"/>
          <p:cNvSpPr txBox="1"/>
          <p:nvPr>
            <p:ph idx="6" type="subTitle"/>
          </p:nvPr>
        </p:nvSpPr>
        <p:spPr>
          <a:xfrm flipH="1">
            <a:off x="91975" y="1369047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403" name="Google Shape;403;p47"/>
          <p:cNvSpPr txBox="1"/>
          <p:nvPr>
            <p:ph idx="7" type="subTitle"/>
          </p:nvPr>
        </p:nvSpPr>
        <p:spPr>
          <a:xfrm flipH="1">
            <a:off x="91975" y="2113547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404" name="Google Shape;404;p47"/>
          <p:cNvSpPr txBox="1"/>
          <p:nvPr>
            <p:ph idx="8" type="subTitle"/>
          </p:nvPr>
        </p:nvSpPr>
        <p:spPr>
          <a:xfrm flipH="1">
            <a:off x="91975" y="2854085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405" name="Google Shape;405;p47"/>
          <p:cNvSpPr txBox="1"/>
          <p:nvPr>
            <p:ph idx="9" type="subTitle"/>
          </p:nvPr>
        </p:nvSpPr>
        <p:spPr>
          <a:xfrm flipH="1">
            <a:off x="91975" y="3592685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406" name="Google Shape;406;p47"/>
          <p:cNvSpPr txBox="1"/>
          <p:nvPr>
            <p:ph idx="13" type="subTitle"/>
          </p:nvPr>
        </p:nvSpPr>
        <p:spPr>
          <a:xfrm flipH="1">
            <a:off x="91975" y="4336485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orybook 1">
  <p:cSld name="CUSTOM_4">
    <p:bg>
      <p:bgPr>
        <a:solidFill>
          <a:schemeClr val="dk2"/>
        </a:solidFill>
      </p:bgPr>
    </p:bg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8"/>
          <p:cNvSpPr/>
          <p:nvPr>
            <p:ph idx="2" type="pic"/>
          </p:nvPr>
        </p:nvSpPr>
        <p:spPr>
          <a:xfrm>
            <a:off x="4676850" y="279050"/>
            <a:ext cx="4201200" cy="4573800"/>
          </a:xfrm>
          <a:prstGeom prst="roundRect">
            <a:avLst>
              <a:gd fmla="val 4826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9" name="Google Shape;409;p48"/>
          <p:cNvSpPr/>
          <p:nvPr/>
        </p:nvSpPr>
        <p:spPr>
          <a:xfrm>
            <a:off x="274950" y="1164975"/>
            <a:ext cx="4201200" cy="36936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410" name="Google Shape;410;p48"/>
          <p:cNvSpPr txBox="1"/>
          <p:nvPr>
            <p:ph idx="1" type="body"/>
          </p:nvPr>
        </p:nvSpPr>
        <p:spPr>
          <a:xfrm>
            <a:off x="510325" y="1412150"/>
            <a:ext cx="3733200" cy="31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11" name="Google Shape;411;p48"/>
          <p:cNvSpPr/>
          <p:nvPr/>
        </p:nvSpPr>
        <p:spPr>
          <a:xfrm>
            <a:off x="274950" y="284775"/>
            <a:ext cx="4201200" cy="704400"/>
          </a:xfrm>
          <a:prstGeom prst="roundRect">
            <a:avLst>
              <a:gd fmla="val 25275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/>
          </a:p>
        </p:txBody>
      </p:sp>
      <p:sp>
        <p:nvSpPr>
          <p:cNvPr id="412" name="Google Shape;412;p48"/>
          <p:cNvSpPr txBox="1"/>
          <p:nvPr>
            <p:ph type="title"/>
          </p:nvPr>
        </p:nvSpPr>
        <p:spPr>
          <a:xfrm>
            <a:off x="272650" y="327125"/>
            <a:ext cx="42012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413" name="Google Shape;413;p48"/>
          <p:cNvSpPr/>
          <p:nvPr/>
        </p:nvSpPr>
        <p:spPr>
          <a:xfrm>
            <a:off x="8008325" y="109825"/>
            <a:ext cx="1018200" cy="3957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414" name="Google Shape;414;p48"/>
          <p:cNvSpPr txBox="1"/>
          <p:nvPr>
            <p:ph idx="3" type="subTitle"/>
          </p:nvPr>
        </p:nvSpPr>
        <p:spPr>
          <a:xfrm>
            <a:off x="8008325" y="109825"/>
            <a:ext cx="1018200" cy="39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ella Respira"/>
              <a:buNone/>
              <a:defRPr b="1" sz="11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orybook 2">
  <p:cSld name="CUSTOM_5">
    <p:bg>
      <p:bgPr>
        <a:solidFill>
          <a:schemeClr val="lt2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9"/>
          <p:cNvSpPr/>
          <p:nvPr>
            <p:ph idx="2" type="pic"/>
          </p:nvPr>
        </p:nvSpPr>
        <p:spPr>
          <a:xfrm>
            <a:off x="6781525" y="279050"/>
            <a:ext cx="2096400" cy="4573800"/>
          </a:xfrm>
          <a:prstGeom prst="roundRect">
            <a:avLst>
              <a:gd fmla="val 965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7" name="Google Shape;417;p49"/>
          <p:cNvSpPr/>
          <p:nvPr/>
        </p:nvSpPr>
        <p:spPr>
          <a:xfrm>
            <a:off x="274950" y="1164975"/>
            <a:ext cx="6304500" cy="3693600"/>
          </a:xfrm>
          <a:prstGeom prst="roundRect">
            <a:avLst>
              <a:gd fmla="val 5734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418" name="Google Shape;418;p49"/>
          <p:cNvSpPr txBox="1"/>
          <p:nvPr>
            <p:ph idx="1" type="body"/>
          </p:nvPr>
        </p:nvSpPr>
        <p:spPr>
          <a:xfrm>
            <a:off x="552284" y="1335950"/>
            <a:ext cx="5739600" cy="31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19" name="Google Shape;419;p49"/>
          <p:cNvSpPr/>
          <p:nvPr/>
        </p:nvSpPr>
        <p:spPr>
          <a:xfrm>
            <a:off x="274950" y="284775"/>
            <a:ext cx="3417900" cy="70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420" name="Google Shape;420;p49"/>
          <p:cNvSpPr txBox="1"/>
          <p:nvPr>
            <p:ph type="title"/>
          </p:nvPr>
        </p:nvSpPr>
        <p:spPr>
          <a:xfrm>
            <a:off x="272650" y="327125"/>
            <a:ext cx="34179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421" name="Google Shape;421;p49"/>
          <p:cNvSpPr/>
          <p:nvPr/>
        </p:nvSpPr>
        <p:spPr>
          <a:xfrm>
            <a:off x="3890600" y="284775"/>
            <a:ext cx="2688900" cy="704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422" name="Google Shape;422;p49"/>
          <p:cNvSpPr txBox="1"/>
          <p:nvPr>
            <p:ph idx="3" type="subTitle"/>
          </p:nvPr>
        </p:nvSpPr>
        <p:spPr>
          <a:xfrm>
            <a:off x="3890675" y="284775"/>
            <a:ext cx="26889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orybook 3">
  <p:cSld name="CUSTOM_6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0"/>
          <p:cNvSpPr/>
          <p:nvPr/>
        </p:nvSpPr>
        <p:spPr>
          <a:xfrm>
            <a:off x="274950" y="1164975"/>
            <a:ext cx="8598900" cy="3693600"/>
          </a:xfrm>
          <a:prstGeom prst="roundRect">
            <a:avLst>
              <a:gd fmla="val 5734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425" name="Google Shape;425;p50"/>
          <p:cNvSpPr txBox="1"/>
          <p:nvPr>
            <p:ph idx="1" type="body"/>
          </p:nvPr>
        </p:nvSpPr>
        <p:spPr>
          <a:xfrm>
            <a:off x="552275" y="1405150"/>
            <a:ext cx="8060400" cy="318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26" name="Google Shape;426;p50"/>
          <p:cNvSpPr/>
          <p:nvPr/>
        </p:nvSpPr>
        <p:spPr>
          <a:xfrm>
            <a:off x="274950" y="284775"/>
            <a:ext cx="5719200" cy="70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427" name="Google Shape;427;p50"/>
          <p:cNvSpPr/>
          <p:nvPr/>
        </p:nvSpPr>
        <p:spPr>
          <a:xfrm>
            <a:off x="6184900" y="284775"/>
            <a:ext cx="2688900" cy="7044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428" name="Google Shape;428;p50"/>
          <p:cNvSpPr txBox="1"/>
          <p:nvPr>
            <p:ph type="title"/>
          </p:nvPr>
        </p:nvSpPr>
        <p:spPr>
          <a:xfrm>
            <a:off x="272650" y="327125"/>
            <a:ext cx="57192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429" name="Google Shape;429;p50"/>
          <p:cNvSpPr/>
          <p:nvPr/>
        </p:nvSpPr>
        <p:spPr>
          <a:xfrm>
            <a:off x="109155" y="109825"/>
            <a:ext cx="1018200" cy="3957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430" name="Google Shape;430;p50"/>
          <p:cNvSpPr txBox="1"/>
          <p:nvPr>
            <p:ph idx="2" type="subTitle"/>
          </p:nvPr>
        </p:nvSpPr>
        <p:spPr>
          <a:xfrm>
            <a:off x="109150" y="109825"/>
            <a:ext cx="1018200" cy="39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ella Respira"/>
              <a:buNone/>
              <a:defRPr b="1" sz="11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1" name="Google Shape;431;p50"/>
          <p:cNvSpPr txBox="1"/>
          <p:nvPr>
            <p:ph idx="3" type="subTitle"/>
          </p:nvPr>
        </p:nvSpPr>
        <p:spPr>
          <a:xfrm>
            <a:off x="6184900" y="284775"/>
            <a:ext cx="26889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1">
  <p:cSld name="CUSTOM_7">
    <p:bg>
      <p:bgPr>
        <a:solidFill>
          <a:schemeClr val="dk2"/>
        </a:solidFill>
      </p:bgPr>
    </p:bg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1"/>
          <p:cNvSpPr/>
          <p:nvPr>
            <p:ph idx="2" type="pic"/>
          </p:nvPr>
        </p:nvSpPr>
        <p:spPr>
          <a:xfrm>
            <a:off x="274950" y="1159275"/>
            <a:ext cx="2096400" cy="3705000"/>
          </a:xfrm>
          <a:prstGeom prst="roundRect">
            <a:avLst>
              <a:gd fmla="val 11005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4" name="Google Shape;434;p51"/>
          <p:cNvSpPr/>
          <p:nvPr/>
        </p:nvSpPr>
        <p:spPr>
          <a:xfrm>
            <a:off x="254710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435" name="Google Shape;435;p51"/>
          <p:cNvSpPr/>
          <p:nvPr/>
        </p:nvSpPr>
        <p:spPr>
          <a:xfrm>
            <a:off x="2547100" y="1164975"/>
            <a:ext cx="6326700" cy="3693600"/>
          </a:xfrm>
          <a:prstGeom prst="roundRect">
            <a:avLst>
              <a:gd fmla="val 5734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436" name="Google Shape;436;p51"/>
          <p:cNvSpPr/>
          <p:nvPr/>
        </p:nvSpPr>
        <p:spPr>
          <a:xfrm>
            <a:off x="274950" y="284775"/>
            <a:ext cx="2096400" cy="70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437" name="Google Shape;437;p51"/>
          <p:cNvSpPr txBox="1"/>
          <p:nvPr/>
        </p:nvSpPr>
        <p:spPr>
          <a:xfrm>
            <a:off x="2840350" y="1414100"/>
            <a:ext cx="5740200" cy="31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38" name="Google Shape;438;p51"/>
          <p:cNvSpPr txBox="1"/>
          <p:nvPr>
            <p:ph idx="1" type="body"/>
          </p:nvPr>
        </p:nvSpPr>
        <p:spPr>
          <a:xfrm>
            <a:off x="2845275" y="1412150"/>
            <a:ext cx="5732400" cy="31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39" name="Google Shape;439;p51"/>
          <p:cNvSpPr txBox="1"/>
          <p:nvPr>
            <p:ph type="title"/>
          </p:nvPr>
        </p:nvSpPr>
        <p:spPr>
          <a:xfrm>
            <a:off x="254710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440" name="Google Shape;440;p51"/>
          <p:cNvSpPr txBox="1"/>
          <p:nvPr>
            <p:ph idx="3" type="subTitle"/>
          </p:nvPr>
        </p:nvSpPr>
        <p:spPr>
          <a:xfrm>
            <a:off x="274950" y="2847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1 Alt">
  <p:cSld name="CUSTOM_7_1">
    <p:bg>
      <p:bgPr>
        <a:solidFill>
          <a:schemeClr val="dk2"/>
        </a:solidFill>
      </p:bgPr>
    </p:bg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52"/>
          <p:cNvSpPr/>
          <p:nvPr>
            <p:ph idx="2" type="pic"/>
          </p:nvPr>
        </p:nvSpPr>
        <p:spPr>
          <a:xfrm>
            <a:off x="2547100" y="1159275"/>
            <a:ext cx="6326700" cy="3705000"/>
          </a:xfrm>
          <a:prstGeom prst="roundRect">
            <a:avLst>
              <a:gd fmla="val 653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3" name="Google Shape;443;p52"/>
          <p:cNvSpPr txBox="1"/>
          <p:nvPr>
            <p:ph idx="1" type="body"/>
          </p:nvPr>
        </p:nvSpPr>
        <p:spPr>
          <a:xfrm>
            <a:off x="496375" y="1377200"/>
            <a:ext cx="1663800" cy="32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44" name="Google Shape;444;p52"/>
          <p:cNvSpPr/>
          <p:nvPr/>
        </p:nvSpPr>
        <p:spPr>
          <a:xfrm>
            <a:off x="254710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445" name="Google Shape;445;p52"/>
          <p:cNvSpPr/>
          <p:nvPr/>
        </p:nvSpPr>
        <p:spPr>
          <a:xfrm>
            <a:off x="274950" y="284775"/>
            <a:ext cx="2096400" cy="70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446" name="Google Shape;446;p52"/>
          <p:cNvSpPr txBox="1"/>
          <p:nvPr>
            <p:ph type="title"/>
          </p:nvPr>
        </p:nvSpPr>
        <p:spPr>
          <a:xfrm>
            <a:off x="254710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447" name="Google Shape;447;p52"/>
          <p:cNvSpPr txBox="1"/>
          <p:nvPr>
            <p:ph idx="3" type="subTitle"/>
          </p:nvPr>
        </p:nvSpPr>
        <p:spPr>
          <a:xfrm>
            <a:off x="274950" y="2847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1 Editable">
  <p:cSld name="CUSTOM_7_1_1">
    <p:bg>
      <p:bgPr>
        <a:solidFill>
          <a:schemeClr val="dk2"/>
        </a:solidFill>
      </p:bgPr>
    </p:bg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3"/>
          <p:cNvSpPr/>
          <p:nvPr>
            <p:ph idx="2" type="pic"/>
          </p:nvPr>
        </p:nvSpPr>
        <p:spPr>
          <a:xfrm>
            <a:off x="4672600" y="1159275"/>
            <a:ext cx="4201200" cy="3705000"/>
          </a:xfrm>
          <a:prstGeom prst="roundRect">
            <a:avLst>
              <a:gd fmla="val 629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0" name="Google Shape;450;p53"/>
          <p:cNvSpPr txBox="1"/>
          <p:nvPr>
            <p:ph idx="1" type="body"/>
          </p:nvPr>
        </p:nvSpPr>
        <p:spPr>
          <a:xfrm>
            <a:off x="496375" y="1377200"/>
            <a:ext cx="3772800" cy="32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51" name="Google Shape;451;p53"/>
          <p:cNvSpPr/>
          <p:nvPr/>
        </p:nvSpPr>
        <p:spPr>
          <a:xfrm>
            <a:off x="254710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452" name="Google Shape;452;p53"/>
          <p:cNvSpPr/>
          <p:nvPr/>
        </p:nvSpPr>
        <p:spPr>
          <a:xfrm>
            <a:off x="274950" y="284775"/>
            <a:ext cx="2096400" cy="70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453" name="Google Shape;453;p53"/>
          <p:cNvSpPr txBox="1"/>
          <p:nvPr>
            <p:ph type="title"/>
          </p:nvPr>
        </p:nvSpPr>
        <p:spPr>
          <a:xfrm>
            <a:off x="254710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454" name="Google Shape;454;p53"/>
          <p:cNvSpPr txBox="1"/>
          <p:nvPr>
            <p:ph idx="3" type="subTitle"/>
          </p:nvPr>
        </p:nvSpPr>
        <p:spPr>
          <a:xfrm>
            <a:off x="274950" y="2847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2">
  <p:cSld name="CUSTOM_8">
    <p:bg>
      <p:bgPr>
        <a:solidFill>
          <a:schemeClr val="lt2"/>
        </a:solidFill>
      </p:bgPr>
    </p:bg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4"/>
          <p:cNvSpPr/>
          <p:nvPr>
            <p:ph idx="2" type="pic"/>
          </p:nvPr>
        </p:nvSpPr>
        <p:spPr>
          <a:xfrm>
            <a:off x="6777400" y="1159275"/>
            <a:ext cx="2096400" cy="3705000"/>
          </a:xfrm>
          <a:prstGeom prst="roundRect">
            <a:avLst>
              <a:gd fmla="val 11005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7" name="Google Shape;457;p54"/>
          <p:cNvSpPr/>
          <p:nvPr/>
        </p:nvSpPr>
        <p:spPr>
          <a:xfrm>
            <a:off x="274950" y="1164975"/>
            <a:ext cx="6326700" cy="36936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458" name="Google Shape;458;p54"/>
          <p:cNvSpPr txBox="1"/>
          <p:nvPr>
            <p:ph idx="1" type="body"/>
          </p:nvPr>
        </p:nvSpPr>
        <p:spPr>
          <a:xfrm>
            <a:off x="545275" y="1321275"/>
            <a:ext cx="57954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59" name="Google Shape;459;p54"/>
          <p:cNvSpPr/>
          <p:nvPr/>
        </p:nvSpPr>
        <p:spPr>
          <a:xfrm>
            <a:off x="27495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460" name="Google Shape;460;p54"/>
          <p:cNvSpPr/>
          <p:nvPr/>
        </p:nvSpPr>
        <p:spPr>
          <a:xfrm>
            <a:off x="6777400" y="284775"/>
            <a:ext cx="2096400" cy="7044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461" name="Google Shape;461;p54"/>
          <p:cNvSpPr txBox="1"/>
          <p:nvPr>
            <p:ph type="title"/>
          </p:nvPr>
        </p:nvSpPr>
        <p:spPr>
          <a:xfrm>
            <a:off x="27495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462" name="Google Shape;462;p54"/>
          <p:cNvSpPr txBox="1"/>
          <p:nvPr>
            <p:ph idx="3" type="subTitle"/>
          </p:nvPr>
        </p:nvSpPr>
        <p:spPr>
          <a:xfrm>
            <a:off x="6777400" y="2847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3">
  <p:cSld name="CUSTOM_9"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5"/>
          <p:cNvSpPr/>
          <p:nvPr>
            <p:ph idx="2" type="pic"/>
          </p:nvPr>
        </p:nvSpPr>
        <p:spPr>
          <a:xfrm>
            <a:off x="274950" y="284775"/>
            <a:ext cx="2096400" cy="3705000"/>
          </a:xfrm>
          <a:prstGeom prst="roundRect">
            <a:avLst>
              <a:gd fmla="val 11005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5" name="Google Shape;465;p55"/>
          <p:cNvSpPr/>
          <p:nvPr/>
        </p:nvSpPr>
        <p:spPr>
          <a:xfrm>
            <a:off x="2547100" y="1164975"/>
            <a:ext cx="6326700" cy="3693600"/>
          </a:xfrm>
          <a:prstGeom prst="roundRect">
            <a:avLst>
              <a:gd fmla="val 5734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466" name="Google Shape;466;p55"/>
          <p:cNvSpPr txBox="1"/>
          <p:nvPr>
            <p:ph idx="1" type="body"/>
          </p:nvPr>
        </p:nvSpPr>
        <p:spPr>
          <a:xfrm>
            <a:off x="2819407" y="1323219"/>
            <a:ext cx="57954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67" name="Google Shape;467;p55"/>
          <p:cNvSpPr/>
          <p:nvPr/>
        </p:nvSpPr>
        <p:spPr>
          <a:xfrm>
            <a:off x="254710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468" name="Google Shape;468;p55"/>
          <p:cNvSpPr/>
          <p:nvPr/>
        </p:nvSpPr>
        <p:spPr>
          <a:xfrm>
            <a:off x="274950" y="4154175"/>
            <a:ext cx="2096400" cy="70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469" name="Google Shape;469;p55"/>
          <p:cNvSpPr txBox="1"/>
          <p:nvPr>
            <p:ph type="title"/>
          </p:nvPr>
        </p:nvSpPr>
        <p:spPr>
          <a:xfrm>
            <a:off x="254710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470" name="Google Shape;470;p55"/>
          <p:cNvSpPr txBox="1"/>
          <p:nvPr>
            <p:ph idx="3" type="subTitle"/>
          </p:nvPr>
        </p:nvSpPr>
        <p:spPr>
          <a:xfrm>
            <a:off x="274950" y="41541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4">
  <p:cSld name="CUSTOM_10">
    <p:bg>
      <p:bgPr>
        <a:solidFill>
          <a:schemeClr val="accent2"/>
        </a:solidFill>
      </p:bgPr>
    </p:bg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56"/>
          <p:cNvSpPr/>
          <p:nvPr/>
        </p:nvSpPr>
        <p:spPr>
          <a:xfrm>
            <a:off x="274950" y="1164975"/>
            <a:ext cx="6326700" cy="3693600"/>
          </a:xfrm>
          <a:prstGeom prst="roundRect">
            <a:avLst>
              <a:gd fmla="val 5734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473" name="Google Shape;473;p56"/>
          <p:cNvSpPr txBox="1"/>
          <p:nvPr>
            <p:ph idx="1" type="body"/>
          </p:nvPr>
        </p:nvSpPr>
        <p:spPr>
          <a:xfrm>
            <a:off x="559275" y="1335950"/>
            <a:ext cx="5760300" cy="318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74" name="Google Shape;474;p56"/>
          <p:cNvSpPr/>
          <p:nvPr>
            <p:ph idx="2" type="pic"/>
          </p:nvPr>
        </p:nvSpPr>
        <p:spPr>
          <a:xfrm>
            <a:off x="6777400" y="284775"/>
            <a:ext cx="2096400" cy="3705000"/>
          </a:xfrm>
          <a:prstGeom prst="roundRect">
            <a:avLst>
              <a:gd fmla="val 11005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5" name="Google Shape;475;p56"/>
          <p:cNvSpPr/>
          <p:nvPr/>
        </p:nvSpPr>
        <p:spPr>
          <a:xfrm>
            <a:off x="27495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476" name="Google Shape;476;p56"/>
          <p:cNvSpPr/>
          <p:nvPr/>
        </p:nvSpPr>
        <p:spPr>
          <a:xfrm>
            <a:off x="6777400" y="4154175"/>
            <a:ext cx="2096400" cy="7044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477" name="Google Shape;477;p56"/>
          <p:cNvSpPr txBox="1"/>
          <p:nvPr>
            <p:ph type="title"/>
          </p:nvPr>
        </p:nvSpPr>
        <p:spPr>
          <a:xfrm>
            <a:off x="27495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478" name="Google Shape;478;p56"/>
          <p:cNvSpPr txBox="1"/>
          <p:nvPr>
            <p:ph idx="3" type="subTitle"/>
          </p:nvPr>
        </p:nvSpPr>
        <p:spPr>
          <a:xfrm>
            <a:off x="6777400" y="41541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CUSTOM_11">
    <p:bg>
      <p:bgPr>
        <a:solidFill>
          <a:schemeClr val="dk2"/>
        </a:solidFill>
      </p:bgPr>
    </p:bg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57"/>
          <p:cNvSpPr/>
          <p:nvPr/>
        </p:nvSpPr>
        <p:spPr>
          <a:xfrm>
            <a:off x="4672650" y="1348125"/>
            <a:ext cx="4201200" cy="3510600"/>
          </a:xfrm>
          <a:prstGeom prst="roundRect">
            <a:avLst>
              <a:gd fmla="val 5734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481" name="Google Shape;481;p57"/>
          <p:cNvSpPr txBox="1"/>
          <p:nvPr>
            <p:ph idx="1" type="body"/>
          </p:nvPr>
        </p:nvSpPr>
        <p:spPr>
          <a:xfrm>
            <a:off x="4901050" y="1503725"/>
            <a:ext cx="37680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82" name="Google Shape;482;p57"/>
          <p:cNvSpPr/>
          <p:nvPr/>
        </p:nvSpPr>
        <p:spPr>
          <a:xfrm>
            <a:off x="274950" y="1348125"/>
            <a:ext cx="4201200" cy="35106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483" name="Google Shape;483;p57"/>
          <p:cNvSpPr txBox="1"/>
          <p:nvPr>
            <p:ph idx="2" type="body"/>
          </p:nvPr>
        </p:nvSpPr>
        <p:spPr>
          <a:xfrm>
            <a:off x="503350" y="1503725"/>
            <a:ext cx="37680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84" name="Google Shape;484;p57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485" name="Google Shape;485;p57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6">
  <p:cSld name="CUSTOM_12">
    <p:bg>
      <p:bgPr>
        <a:solidFill>
          <a:schemeClr val="lt2"/>
        </a:solidFill>
      </p:bgPr>
    </p:bg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58"/>
          <p:cNvSpPr/>
          <p:nvPr/>
        </p:nvSpPr>
        <p:spPr>
          <a:xfrm>
            <a:off x="4672650" y="1348125"/>
            <a:ext cx="4201200" cy="3510600"/>
          </a:xfrm>
          <a:prstGeom prst="roundRect">
            <a:avLst>
              <a:gd fmla="val 5734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488" name="Google Shape;488;p58"/>
          <p:cNvSpPr txBox="1"/>
          <p:nvPr>
            <p:ph idx="1" type="body"/>
          </p:nvPr>
        </p:nvSpPr>
        <p:spPr>
          <a:xfrm>
            <a:off x="4889250" y="1503725"/>
            <a:ext cx="37680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89" name="Google Shape;489;p58"/>
          <p:cNvSpPr/>
          <p:nvPr>
            <p:ph idx="2" type="pic"/>
          </p:nvPr>
        </p:nvSpPr>
        <p:spPr>
          <a:xfrm>
            <a:off x="274950" y="1352225"/>
            <a:ext cx="4201200" cy="35106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0" name="Google Shape;490;p58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491" name="Google Shape;491;p58"/>
          <p:cNvSpPr/>
          <p:nvPr/>
        </p:nvSpPr>
        <p:spPr>
          <a:xfrm>
            <a:off x="7318600" y="109825"/>
            <a:ext cx="1705500" cy="3957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492" name="Google Shape;492;p58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493" name="Google Shape;493;p58"/>
          <p:cNvSpPr txBox="1"/>
          <p:nvPr>
            <p:ph idx="3" type="subTitle"/>
          </p:nvPr>
        </p:nvSpPr>
        <p:spPr>
          <a:xfrm>
            <a:off x="7318600" y="109825"/>
            <a:ext cx="1705500" cy="39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ella Respira"/>
              <a:buNone/>
              <a:defRPr b="1" sz="11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 Slide">
  <p:cSld name="CUSTOM_13">
    <p:bg>
      <p:bgPr>
        <a:solidFill>
          <a:schemeClr val="dk2"/>
        </a:solidFill>
      </p:bgPr>
    </p:bg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59"/>
          <p:cNvSpPr/>
          <p:nvPr>
            <p:ph idx="2" type="pic"/>
          </p:nvPr>
        </p:nvSpPr>
        <p:spPr>
          <a:xfrm>
            <a:off x="6777400" y="1352225"/>
            <a:ext cx="2096400" cy="3510600"/>
          </a:xfrm>
          <a:prstGeom prst="roundRect">
            <a:avLst>
              <a:gd fmla="val 9180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6" name="Google Shape;496;p59"/>
          <p:cNvSpPr/>
          <p:nvPr/>
        </p:nvSpPr>
        <p:spPr>
          <a:xfrm>
            <a:off x="274950" y="1348125"/>
            <a:ext cx="6285900" cy="3510600"/>
          </a:xfrm>
          <a:prstGeom prst="roundRect">
            <a:avLst>
              <a:gd fmla="val 5734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497" name="Google Shape;497;p59"/>
          <p:cNvSpPr txBox="1"/>
          <p:nvPr>
            <p:ph idx="1" type="body"/>
          </p:nvPr>
        </p:nvSpPr>
        <p:spPr>
          <a:xfrm>
            <a:off x="494800" y="1503725"/>
            <a:ext cx="58377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98" name="Google Shape;498;p59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59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 Slide 2">
  <p:cSld name="CUSTOM_14">
    <p:bg>
      <p:bgPr>
        <a:solidFill>
          <a:schemeClr val="lt2"/>
        </a:solidFill>
      </p:bgPr>
    </p:bg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60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60"/>
          <p:cNvSpPr/>
          <p:nvPr/>
        </p:nvSpPr>
        <p:spPr>
          <a:xfrm>
            <a:off x="1134750" y="4315525"/>
            <a:ext cx="5434200" cy="5433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6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503" name="Google Shape;503;p60"/>
          <p:cNvSpPr/>
          <p:nvPr/>
        </p:nvSpPr>
        <p:spPr>
          <a:xfrm>
            <a:off x="274950" y="1348075"/>
            <a:ext cx="6693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00"/>
          </a:p>
        </p:txBody>
      </p:sp>
      <p:sp>
        <p:nvSpPr>
          <p:cNvPr id="504" name="Google Shape;504;p60"/>
          <p:cNvSpPr/>
          <p:nvPr/>
        </p:nvSpPr>
        <p:spPr>
          <a:xfrm>
            <a:off x="274950" y="2837025"/>
            <a:ext cx="6693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505" name="Google Shape;505;p60"/>
          <p:cNvSpPr/>
          <p:nvPr/>
        </p:nvSpPr>
        <p:spPr>
          <a:xfrm>
            <a:off x="274950" y="4310325"/>
            <a:ext cx="6693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506" name="Google Shape;506;p60"/>
          <p:cNvSpPr/>
          <p:nvPr/>
        </p:nvSpPr>
        <p:spPr>
          <a:xfrm>
            <a:off x="1134750" y="1338000"/>
            <a:ext cx="5434200" cy="1300200"/>
          </a:xfrm>
          <a:prstGeom prst="roundRect">
            <a:avLst>
              <a:gd fmla="val 16928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600">
              <a:solidFill>
                <a:schemeClr val="dk1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507" name="Google Shape;507;p60"/>
          <p:cNvSpPr/>
          <p:nvPr/>
        </p:nvSpPr>
        <p:spPr>
          <a:xfrm>
            <a:off x="1134750" y="2826762"/>
            <a:ext cx="5434200" cy="1300200"/>
          </a:xfrm>
          <a:prstGeom prst="roundRect">
            <a:avLst>
              <a:gd fmla="val 16928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508" name="Google Shape;508;p60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509" name="Google Shape;509;p60"/>
          <p:cNvSpPr txBox="1"/>
          <p:nvPr>
            <p:ph idx="1" type="subTitle"/>
          </p:nvPr>
        </p:nvSpPr>
        <p:spPr>
          <a:xfrm flipH="1">
            <a:off x="-172350" y="1348072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510" name="Google Shape;510;p60"/>
          <p:cNvSpPr txBox="1"/>
          <p:nvPr>
            <p:ph idx="2" type="subTitle"/>
          </p:nvPr>
        </p:nvSpPr>
        <p:spPr>
          <a:xfrm flipH="1">
            <a:off x="-172350" y="2829197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511" name="Google Shape;511;p60"/>
          <p:cNvSpPr txBox="1"/>
          <p:nvPr>
            <p:ph idx="3" type="subTitle"/>
          </p:nvPr>
        </p:nvSpPr>
        <p:spPr>
          <a:xfrm flipH="1">
            <a:off x="-172350" y="4315497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512" name="Google Shape;512;p60"/>
          <p:cNvSpPr txBox="1"/>
          <p:nvPr>
            <p:ph idx="4" type="body"/>
          </p:nvPr>
        </p:nvSpPr>
        <p:spPr>
          <a:xfrm>
            <a:off x="1134750" y="1348075"/>
            <a:ext cx="5434200" cy="13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513" name="Google Shape;513;p60"/>
          <p:cNvSpPr txBox="1"/>
          <p:nvPr>
            <p:ph idx="5" type="body"/>
          </p:nvPr>
        </p:nvSpPr>
        <p:spPr>
          <a:xfrm>
            <a:off x="1134750" y="2831788"/>
            <a:ext cx="5434200" cy="13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514" name="Google Shape;514;p60"/>
          <p:cNvSpPr txBox="1"/>
          <p:nvPr>
            <p:ph idx="6" type="body"/>
          </p:nvPr>
        </p:nvSpPr>
        <p:spPr>
          <a:xfrm>
            <a:off x="1134750" y="4310313"/>
            <a:ext cx="54342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515" name="Google Shape;515;p60"/>
          <p:cNvSpPr/>
          <p:nvPr>
            <p:ph idx="7" type="pic"/>
          </p:nvPr>
        </p:nvSpPr>
        <p:spPr>
          <a:xfrm>
            <a:off x="6777400" y="1352225"/>
            <a:ext cx="2096400" cy="3510600"/>
          </a:xfrm>
          <a:prstGeom prst="roundRect">
            <a:avLst>
              <a:gd fmla="val 9180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Cover">
  <p:cSld name="CUSTOM_15">
    <p:bg>
      <p:bgPr>
        <a:solidFill>
          <a:schemeClr val="dk2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61"/>
          <p:cNvSpPr/>
          <p:nvPr>
            <p:ph idx="2" type="pic"/>
          </p:nvPr>
        </p:nvSpPr>
        <p:spPr>
          <a:xfrm>
            <a:off x="274950" y="284975"/>
            <a:ext cx="8598900" cy="1623300"/>
          </a:xfrm>
          <a:prstGeom prst="roundRect">
            <a:avLst>
              <a:gd fmla="val 14452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8" name="Google Shape;518;p61"/>
          <p:cNvSpPr/>
          <p:nvPr>
            <p:ph idx="3" type="pic"/>
          </p:nvPr>
        </p:nvSpPr>
        <p:spPr>
          <a:xfrm>
            <a:off x="274950" y="3235225"/>
            <a:ext cx="8598900" cy="1623300"/>
          </a:xfrm>
          <a:prstGeom prst="roundRect">
            <a:avLst>
              <a:gd fmla="val 14452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9" name="Google Shape;519;p61"/>
          <p:cNvSpPr/>
          <p:nvPr/>
        </p:nvSpPr>
        <p:spPr>
          <a:xfrm>
            <a:off x="274950" y="2144550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61"/>
          <p:cNvSpPr txBox="1"/>
          <p:nvPr>
            <p:ph type="title"/>
          </p:nvPr>
        </p:nvSpPr>
        <p:spPr>
          <a:xfrm>
            <a:off x="272650" y="2189271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Cover with Names">
  <p:cSld name="CUSTOM_15_1">
    <p:bg>
      <p:bgPr>
        <a:solidFill>
          <a:schemeClr val="lt2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62"/>
          <p:cNvSpPr/>
          <p:nvPr>
            <p:ph idx="2" type="pic"/>
          </p:nvPr>
        </p:nvSpPr>
        <p:spPr>
          <a:xfrm>
            <a:off x="274950" y="3235225"/>
            <a:ext cx="4191900" cy="1623300"/>
          </a:xfrm>
          <a:prstGeom prst="roundRect">
            <a:avLst>
              <a:gd fmla="val 14452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3" name="Google Shape;523;p62"/>
          <p:cNvSpPr/>
          <p:nvPr/>
        </p:nvSpPr>
        <p:spPr>
          <a:xfrm>
            <a:off x="274950" y="2144550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62"/>
          <p:cNvSpPr/>
          <p:nvPr/>
        </p:nvSpPr>
        <p:spPr>
          <a:xfrm>
            <a:off x="4681900" y="3235222"/>
            <a:ext cx="4191900" cy="1623300"/>
          </a:xfrm>
          <a:prstGeom prst="roundRect">
            <a:avLst>
              <a:gd fmla="val 16928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525" name="Google Shape;525;p62"/>
          <p:cNvSpPr txBox="1"/>
          <p:nvPr>
            <p:ph type="title"/>
          </p:nvPr>
        </p:nvSpPr>
        <p:spPr>
          <a:xfrm>
            <a:off x="272650" y="2189271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526" name="Google Shape;526;p62"/>
          <p:cNvSpPr txBox="1"/>
          <p:nvPr>
            <p:ph idx="1" type="subTitle"/>
          </p:nvPr>
        </p:nvSpPr>
        <p:spPr>
          <a:xfrm>
            <a:off x="4681900" y="3235225"/>
            <a:ext cx="4191900" cy="162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Font typeface="Della Respira"/>
              <a:buNone/>
              <a:defRPr sz="14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7" name="Google Shape;527;p62"/>
          <p:cNvSpPr/>
          <p:nvPr>
            <p:ph idx="3" type="pic"/>
          </p:nvPr>
        </p:nvSpPr>
        <p:spPr>
          <a:xfrm>
            <a:off x="274950" y="284975"/>
            <a:ext cx="8598900" cy="1623300"/>
          </a:xfrm>
          <a:prstGeom prst="roundRect">
            <a:avLst>
              <a:gd fmla="val 14452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>
  <p:cSld name="TITLE_2">
    <p:bg>
      <p:bgPr>
        <a:solidFill>
          <a:schemeClr val="accent3"/>
        </a:solidFill>
      </p:bgPr>
    </p:bg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">
  <p:cSld name="CUSTOM_17">
    <p:bg>
      <p:bgPr>
        <a:solidFill>
          <a:schemeClr val="lt2"/>
        </a:solidFill>
      </p:bgPr>
    </p:bg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64"/>
          <p:cNvSpPr/>
          <p:nvPr/>
        </p:nvSpPr>
        <p:spPr>
          <a:xfrm>
            <a:off x="274950" y="1503221"/>
            <a:ext cx="8598900" cy="16212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64"/>
          <p:cNvSpPr/>
          <p:nvPr/>
        </p:nvSpPr>
        <p:spPr>
          <a:xfrm>
            <a:off x="274950" y="3275914"/>
            <a:ext cx="8598900" cy="357000"/>
          </a:xfrm>
          <a:prstGeom prst="roundRect">
            <a:avLst>
              <a:gd fmla="val 34148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532" name="Google Shape;532;p64"/>
          <p:cNvSpPr txBox="1"/>
          <p:nvPr>
            <p:ph type="title"/>
          </p:nvPr>
        </p:nvSpPr>
        <p:spPr>
          <a:xfrm>
            <a:off x="274725" y="1531200"/>
            <a:ext cx="8598900" cy="15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533" name="Google Shape;533;p64"/>
          <p:cNvSpPr txBox="1"/>
          <p:nvPr>
            <p:ph idx="1" type="subTitle"/>
          </p:nvPr>
        </p:nvSpPr>
        <p:spPr>
          <a:xfrm>
            <a:off x="279625" y="3283263"/>
            <a:ext cx="85989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CUSTOM_17_1"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65"/>
          <p:cNvSpPr/>
          <p:nvPr/>
        </p:nvSpPr>
        <p:spPr>
          <a:xfrm>
            <a:off x="274950" y="1503221"/>
            <a:ext cx="8598900" cy="1621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65"/>
          <p:cNvSpPr txBox="1"/>
          <p:nvPr>
            <p:ph type="title"/>
          </p:nvPr>
        </p:nvSpPr>
        <p:spPr>
          <a:xfrm>
            <a:off x="339150" y="1531200"/>
            <a:ext cx="8470500" cy="15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CUSTOM_18">
    <p:bg>
      <p:bgPr>
        <a:solidFill>
          <a:schemeClr val="lt2"/>
        </a:solidFill>
      </p:bgPr>
    </p:bg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66"/>
          <p:cNvSpPr/>
          <p:nvPr/>
        </p:nvSpPr>
        <p:spPr>
          <a:xfrm>
            <a:off x="274950" y="1164975"/>
            <a:ext cx="6326700" cy="36936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539" name="Google Shape;539;p66"/>
          <p:cNvSpPr txBox="1"/>
          <p:nvPr>
            <p:ph idx="1" type="body"/>
          </p:nvPr>
        </p:nvSpPr>
        <p:spPr>
          <a:xfrm>
            <a:off x="545275" y="1321275"/>
            <a:ext cx="57954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540" name="Google Shape;540;p66"/>
          <p:cNvSpPr/>
          <p:nvPr/>
        </p:nvSpPr>
        <p:spPr>
          <a:xfrm>
            <a:off x="27495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541" name="Google Shape;541;p66"/>
          <p:cNvSpPr txBox="1"/>
          <p:nvPr>
            <p:ph type="title"/>
          </p:nvPr>
        </p:nvSpPr>
        <p:spPr>
          <a:xfrm>
            <a:off x="27495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CUSTOM_20">
    <p:bg>
      <p:bgPr>
        <a:solidFill>
          <a:schemeClr val="dk2"/>
        </a:solidFill>
      </p:bgPr>
    </p:bg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67"/>
          <p:cNvSpPr/>
          <p:nvPr/>
        </p:nvSpPr>
        <p:spPr>
          <a:xfrm>
            <a:off x="274950" y="1503221"/>
            <a:ext cx="8598900" cy="16212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67"/>
          <p:cNvSpPr txBox="1"/>
          <p:nvPr>
            <p:ph type="title"/>
          </p:nvPr>
        </p:nvSpPr>
        <p:spPr>
          <a:xfrm>
            <a:off x="339150" y="1531200"/>
            <a:ext cx="8470500" cy="15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CUSTOM_21">
    <p:bg>
      <p:bgPr>
        <a:solidFill>
          <a:schemeClr val="lt2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68"/>
          <p:cNvSpPr/>
          <p:nvPr/>
        </p:nvSpPr>
        <p:spPr>
          <a:xfrm>
            <a:off x="274950" y="1580175"/>
            <a:ext cx="6326700" cy="32784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547" name="Google Shape;547;p68"/>
          <p:cNvSpPr txBox="1"/>
          <p:nvPr>
            <p:ph idx="1" type="body"/>
          </p:nvPr>
        </p:nvSpPr>
        <p:spPr>
          <a:xfrm>
            <a:off x="545275" y="1703050"/>
            <a:ext cx="5795400" cy="292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548" name="Google Shape;548;p68"/>
          <p:cNvSpPr/>
          <p:nvPr/>
        </p:nvSpPr>
        <p:spPr>
          <a:xfrm>
            <a:off x="27495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549" name="Google Shape;549;p68"/>
          <p:cNvSpPr txBox="1"/>
          <p:nvPr>
            <p:ph type="title"/>
          </p:nvPr>
        </p:nvSpPr>
        <p:spPr>
          <a:xfrm>
            <a:off x="27495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550" name="Google Shape;550;p68"/>
          <p:cNvSpPr/>
          <p:nvPr/>
        </p:nvSpPr>
        <p:spPr>
          <a:xfrm>
            <a:off x="274950" y="1102500"/>
            <a:ext cx="6326700" cy="357000"/>
          </a:xfrm>
          <a:prstGeom prst="roundRect">
            <a:avLst>
              <a:gd fmla="val 34148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551" name="Google Shape;551;p68"/>
          <p:cNvSpPr txBox="1"/>
          <p:nvPr>
            <p:ph idx="2" type="subTitle"/>
          </p:nvPr>
        </p:nvSpPr>
        <p:spPr>
          <a:xfrm>
            <a:off x="327025" y="1109850"/>
            <a:ext cx="62319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CUSTOM_22">
    <p:bg>
      <p:bgPr>
        <a:solidFill>
          <a:schemeClr val="lt2"/>
        </a:solidFill>
      </p:bgPr>
    </p:bg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69"/>
          <p:cNvSpPr/>
          <p:nvPr/>
        </p:nvSpPr>
        <p:spPr>
          <a:xfrm>
            <a:off x="274950" y="1503221"/>
            <a:ext cx="8598900" cy="16212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69"/>
          <p:cNvSpPr txBox="1"/>
          <p:nvPr>
            <p:ph type="title"/>
          </p:nvPr>
        </p:nvSpPr>
        <p:spPr>
          <a:xfrm>
            <a:off x="339150" y="1531200"/>
            <a:ext cx="8470500" cy="15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CUSTOM_23"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70"/>
          <p:cNvSpPr/>
          <p:nvPr/>
        </p:nvSpPr>
        <p:spPr>
          <a:xfrm>
            <a:off x="273650" y="18291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557" name="Google Shape;557;p70"/>
          <p:cNvSpPr txBox="1"/>
          <p:nvPr>
            <p:ph type="title"/>
          </p:nvPr>
        </p:nvSpPr>
        <p:spPr>
          <a:xfrm>
            <a:off x="271350" y="18715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558" name="Google Shape;558;p70"/>
          <p:cNvSpPr/>
          <p:nvPr/>
        </p:nvSpPr>
        <p:spPr>
          <a:xfrm>
            <a:off x="273756" y="2887125"/>
            <a:ext cx="85989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559" name="Google Shape;559;p70"/>
          <p:cNvSpPr txBox="1"/>
          <p:nvPr>
            <p:ph idx="1" type="subTitle"/>
          </p:nvPr>
        </p:nvSpPr>
        <p:spPr>
          <a:xfrm>
            <a:off x="273650" y="2917550"/>
            <a:ext cx="85989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USTOM_24">
    <p:bg>
      <p:bgPr>
        <a:solidFill>
          <a:schemeClr val="dk2"/>
        </a:solidFill>
      </p:bgPr>
    </p:bg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71"/>
          <p:cNvSpPr txBox="1"/>
          <p:nvPr>
            <p:ph idx="1" type="body"/>
          </p:nvPr>
        </p:nvSpPr>
        <p:spPr>
          <a:xfrm>
            <a:off x="545275" y="1321275"/>
            <a:ext cx="57954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CUSTOM_25"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72"/>
          <p:cNvSpPr txBox="1"/>
          <p:nvPr>
            <p:ph idx="1" type="body"/>
          </p:nvPr>
        </p:nvSpPr>
        <p:spPr>
          <a:xfrm>
            <a:off x="545275" y="1321275"/>
            <a:ext cx="57954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564" name="Google Shape;564;p72"/>
          <p:cNvSpPr/>
          <p:nvPr/>
        </p:nvSpPr>
        <p:spPr>
          <a:xfrm>
            <a:off x="27495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565" name="Google Shape;565;p72"/>
          <p:cNvSpPr txBox="1"/>
          <p:nvPr>
            <p:ph type="title"/>
          </p:nvPr>
        </p:nvSpPr>
        <p:spPr>
          <a:xfrm>
            <a:off x="27495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26"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73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73"/>
          <p:cNvSpPr/>
          <p:nvPr/>
        </p:nvSpPr>
        <p:spPr>
          <a:xfrm>
            <a:off x="272650" y="1348125"/>
            <a:ext cx="8601300" cy="5097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569" name="Google Shape;569;p73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570" name="Google Shape;570;p73"/>
          <p:cNvSpPr txBox="1"/>
          <p:nvPr>
            <p:ph idx="1" type="subTitle"/>
          </p:nvPr>
        </p:nvSpPr>
        <p:spPr>
          <a:xfrm>
            <a:off x="272650" y="1375155"/>
            <a:ext cx="8601300" cy="47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571" name="Google Shape;571;p73"/>
          <p:cNvSpPr/>
          <p:nvPr/>
        </p:nvSpPr>
        <p:spPr>
          <a:xfrm>
            <a:off x="272650" y="1964965"/>
            <a:ext cx="8601300" cy="5097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572" name="Google Shape;572;p73"/>
          <p:cNvSpPr txBox="1"/>
          <p:nvPr>
            <p:ph idx="2" type="subTitle"/>
          </p:nvPr>
        </p:nvSpPr>
        <p:spPr>
          <a:xfrm>
            <a:off x="272650" y="1991995"/>
            <a:ext cx="8601300" cy="47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573" name="Google Shape;573;p73"/>
          <p:cNvSpPr/>
          <p:nvPr/>
        </p:nvSpPr>
        <p:spPr>
          <a:xfrm>
            <a:off x="272650" y="2581805"/>
            <a:ext cx="8601300" cy="5097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574" name="Google Shape;574;p73"/>
          <p:cNvSpPr txBox="1"/>
          <p:nvPr>
            <p:ph idx="3" type="subTitle"/>
          </p:nvPr>
        </p:nvSpPr>
        <p:spPr>
          <a:xfrm>
            <a:off x="272650" y="2608834"/>
            <a:ext cx="8601300" cy="47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575" name="Google Shape;575;p73"/>
          <p:cNvSpPr/>
          <p:nvPr/>
        </p:nvSpPr>
        <p:spPr>
          <a:xfrm>
            <a:off x="272650" y="3198644"/>
            <a:ext cx="8601300" cy="5097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576" name="Google Shape;576;p73"/>
          <p:cNvSpPr txBox="1"/>
          <p:nvPr>
            <p:ph idx="4" type="subTitle"/>
          </p:nvPr>
        </p:nvSpPr>
        <p:spPr>
          <a:xfrm>
            <a:off x="272650" y="3225674"/>
            <a:ext cx="8601300" cy="47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577" name="Google Shape;577;p73"/>
          <p:cNvSpPr/>
          <p:nvPr/>
        </p:nvSpPr>
        <p:spPr>
          <a:xfrm>
            <a:off x="272650" y="3815484"/>
            <a:ext cx="8601300" cy="5097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578" name="Google Shape;578;p73"/>
          <p:cNvSpPr txBox="1"/>
          <p:nvPr>
            <p:ph idx="5" type="subTitle"/>
          </p:nvPr>
        </p:nvSpPr>
        <p:spPr>
          <a:xfrm>
            <a:off x="272650" y="3842514"/>
            <a:ext cx="8601300" cy="47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579" name="Google Shape;579;p73"/>
          <p:cNvSpPr/>
          <p:nvPr/>
        </p:nvSpPr>
        <p:spPr>
          <a:xfrm>
            <a:off x="272650" y="4432324"/>
            <a:ext cx="8601300" cy="5097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580" name="Google Shape;580;p73"/>
          <p:cNvSpPr txBox="1"/>
          <p:nvPr>
            <p:ph idx="6" type="subTitle"/>
          </p:nvPr>
        </p:nvSpPr>
        <p:spPr>
          <a:xfrm>
            <a:off x="272650" y="4459354"/>
            <a:ext cx="8601300" cy="47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27"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74"/>
          <p:cNvSpPr/>
          <p:nvPr/>
        </p:nvSpPr>
        <p:spPr>
          <a:xfrm>
            <a:off x="4672650" y="1348125"/>
            <a:ext cx="4201200" cy="3510600"/>
          </a:xfrm>
          <a:prstGeom prst="roundRect">
            <a:avLst>
              <a:gd fmla="val 5734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583" name="Google Shape;583;p74"/>
          <p:cNvSpPr txBox="1"/>
          <p:nvPr>
            <p:ph idx="1" type="body"/>
          </p:nvPr>
        </p:nvSpPr>
        <p:spPr>
          <a:xfrm>
            <a:off x="4889250" y="1503725"/>
            <a:ext cx="37680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584" name="Google Shape;584;p74"/>
          <p:cNvSpPr/>
          <p:nvPr>
            <p:ph idx="2" type="pic"/>
          </p:nvPr>
        </p:nvSpPr>
        <p:spPr>
          <a:xfrm>
            <a:off x="274950" y="1352225"/>
            <a:ext cx="4201200" cy="35106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5" name="Google Shape;585;p74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586" name="Google Shape;586;p74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28">
    <p:bg>
      <p:bgPr>
        <a:solidFill>
          <a:schemeClr val="lt2"/>
        </a:solidFill>
      </p:bgPr>
    </p:bg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75"/>
          <p:cNvSpPr/>
          <p:nvPr/>
        </p:nvSpPr>
        <p:spPr>
          <a:xfrm>
            <a:off x="4672650" y="1945525"/>
            <a:ext cx="42012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589" name="Google Shape;589;p75"/>
          <p:cNvSpPr txBox="1"/>
          <p:nvPr>
            <p:ph idx="1" type="body"/>
          </p:nvPr>
        </p:nvSpPr>
        <p:spPr>
          <a:xfrm>
            <a:off x="4901050" y="2141437"/>
            <a:ext cx="3768000" cy="23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590" name="Google Shape;590;p75"/>
          <p:cNvSpPr/>
          <p:nvPr/>
        </p:nvSpPr>
        <p:spPr>
          <a:xfrm>
            <a:off x="274950" y="1945525"/>
            <a:ext cx="42012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591" name="Google Shape;591;p75"/>
          <p:cNvSpPr txBox="1"/>
          <p:nvPr>
            <p:ph idx="2" type="body"/>
          </p:nvPr>
        </p:nvSpPr>
        <p:spPr>
          <a:xfrm>
            <a:off x="503350" y="2141437"/>
            <a:ext cx="3768000" cy="23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592" name="Google Shape;592;p75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593" name="Google Shape;593;p75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594" name="Google Shape;594;p75"/>
          <p:cNvSpPr/>
          <p:nvPr/>
        </p:nvSpPr>
        <p:spPr>
          <a:xfrm>
            <a:off x="275100" y="1342725"/>
            <a:ext cx="42012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595" name="Google Shape;595;p75"/>
          <p:cNvSpPr txBox="1"/>
          <p:nvPr>
            <p:ph idx="3" type="subTitle"/>
          </p:nvPr>
        </p:nvSpPr>
        <p:spPr>
          <a:xfrm>
            <a:off x="274950" y="1373150"/>
            <a:ext cx="42012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596" name="Google Shape;596;p75"/>
          <p:cNvSpPr/>
          <p:nvPr/>
        </p:nvSpPr>
        <p:spPr>
          <a:xfrm>
            <a:off x="4672725" y="1342725"/>
            <a:ext cx="42012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597" name="Google Shape;597;p75"/>
          <p:cNvSpPr txBox="1"/>
          <p:nvPr>
            <p:ph idx="4" type="subTitle"/>
          </p:nvPr>
        </p:nvSpPr>
        <p:spPr>
          <a:xfrm>
            <a:off x="4672575" y="1373150"/>
            <a:ext cx="42012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9">
    <p:bg>
      <p:bgPr>
        <a:solidFill>
          <a:schemeClr val="lt2"/>
        </a:solidFill>
      </p:bgPr>
    </p:bg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76"/>
          <p:cNvSpPr/>
          <p:nvPr/>
        </p:nvSpPr>
        <p:spPr>
          <a:xfrm>
            <a:off x="274950" y="1945525"/>
            <a:ext cx="27219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00" name="Google Shape;600;p76"/>
          <p:cNvSpPr txBox="1"/>
          <p:nvPr>
            <p:ph idx="1" type="body"/>
          </p:nvPr>
        </p:nvSpPr>
        <p:spPr>
          <a:xfrm>
            <a:off x="392094" y="2141437"/>
            <a:ext cx="2487600" cy="23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601" name="Google Shape;601;p76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602" name="Google Shape;602;p76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603" name="Google Shape;603;p76"/>
          <p:cNvSpPr/>
          <p:nvPr/>
        </p:nvSpPr>
        <p:spPr>
          <a:xfrm>
            <a:off x="275047" y="1342725"/>
            <a:ext cx="27219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04" name="Google Shape;604;p76"/>
          <p:cNvSpPr txBox="1"/>
          <p:nvPr>
            <p:ph idx="2" type="subTitle"/>
          </p:nvPr>
        </p:nvSpPr>
        <p:spPr>
          <a:xfrm>
            <a:off x="274950" y="1373150"/>
            <a:ext cx="27219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605" name="Google Shape;605;p76"/>
          <p:cNvSpPr/>
          <p:nvPr/>
        </p:nvSpPr>
        <p:spPr>
          <a:xfrm>
            <a:off x="3211000" y="1945525"/>
            <a:ext cx="27219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06" name="Google Shape;606;p76"/>
          <p:cNvSpPr txBox="1"/>
          <p:nvPr>
            <p:ph idx="3" type="body"/>
          </p:nvPr>
        </p:nvSpPr>
        <p:spPr>
          <a:xfrm>
            <a:off x="3328144" y="2141437"/>
            <a:ext cx="2487600" cy="23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607" name="Google Shape;607;p76"/>
          <p:cNvSpPr/>
          <p:nvPr/>
        </p:nvSpPr>
        <p:spPr>
          <a:xfrm>
            <a:off x="3211097" y="1342725"/>
            <a:ext cx="27219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08" name="Google Shape;608;p76"/>
          <p:cNvSpPr txBox="1"/>
          <p:nvPr>
            <p:ph idx="4" type="subTitle"/>
          </p:nvPr>
        </p:nvSpPr>
        <p:spPr>
          <a:xfrm>
            <a:off x="3211000" y="1373150"/>
            <a:ext cx="27219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609" name="Google Shape;609;p76"/>
          <p:cNvSpPr/>
          <p:nvPr/>
        </p:nvSpPr>
        <p:spPr>
          <a:xfrm>
            <a:off x="6147150" y="1945525"/>
            <a:ext cx="27219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10" name="Google Shape;610;p76"/>
          <p:cNvSpPr txBox="1"/>
          <p:nvPr>
            <p:ph idx="5" type="body"/>
          </p:nvPr>
        </p:nvSpPr>
        <p:spPr>
          <a:xfrm>
            <a:off x="6264294" y="2141437"/>
            <a:ext cx="2487600" cy="23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611" name="Google Shape;611;p76"/>
          <p:cNvSpPr/>
          <p:nvPr/>
        </p:nvSpPr>
        <p:spPr>
          <a:xfrm>
            <a:off x="6147247" y="1342725"/>
            <a:ext cx="27219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12" name="Google Shape;612;p76"/>
          <p:cNvSpPr txBox="1"/>
          <p:nvPr>
            <p:ph idx="6" type="subTitle"/>
          </p:nvPr>
        </p:nvSpPr>
        <p:spPr>
          <a:xfrm>
            <a:off x="6147150" y="1373150"/>
            <a:ext cx="27219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0">
    <p:bg>
      <p:bgPr>
        <a:solidFill>
          <a:schemeClr val="lt2"/>
        </a:solidFill>
      </p:bgPr>
    </p:bg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77"/>
          <p:cNvSpPr/>
          <p:nvPr/>
        </p:nvSpPr>
        <p:spPr>
          <a:xfrm>
            <a:off x="274950" y="1945525"/>
            <a:ext cx="20595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15" name="Google Shape;615;p77"/>
          <p:cNvSpPr txBox="1"/>
          <p:nvPr>
            <p:ph idx="1" type="body"/>
          </p:nvPr>
        </p:nvSpPr>
        <p:spPr>
          <a:xfrm>
            <a:off x="363575" y="2098999"/>
            <a:ext cx="1881900" cy="26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616" name="Google Shape;616;p77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617" name="Google Shape;617;p77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618" name="Google Shape;618;p77"/>
          <p:cNvSpPr/>
          <p:nvPr/>
        </p:nvSpPr>
        <p:spPr>
          <a:xfrm>
            <a:off x="275024" y="1342725"/>
            <a:ext cx="20595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19" name="Google Shape;619;p77"/>
          <p:cNvSpPr txBox="1"/>
          <p:nvPr>
            <p:ph idx="2" type="subTitle"/>
          </p:nvPr>
        </p:nvSpPr>
        <p:spPr>
          <a:xfrm>
            <a:off x="274950" y="1373150"/>
            <a:ext cx="20595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620" name="Google Shape;620;p77"/>
          <p:cNvSpPr/>
          <p:nvPr/>
        </p:nvSpPr>
        <p:spPr>
          <a:xfrm>
            <a:off x="2454747" y="1945525"/>
            <a:ext cx="20595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21" name="Google Shape;621;p77"/>
          <p:cNvSpPr txBox="1"/>
          <p:nvPr>
            <p:ph idx="3" type="body"/>
          </p:nvPr>
        </p:nvSpPr>
        <p:spPr>
          <a:xfrm>
            <a:off x="2543370" y="2098999"/>
            <a:ext cx="1881900" cy="26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622" name="Google Shape;622;p77"/>
          <p:cNvSpPr/>
          <p:nvPr/>
        </p:nvSpPr>
        <p:spPr>
          <a:xfrm>
            <a:off x="2454820" y="1342725"/>
            <a:ext cx="20595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23" name="Google Shape;623;p77"/>
          <p:cNvSpPr txBox="1"/>
          <p:nvPr>
            <p:ph idx="4" type="subTitle"/>
          </p:nvPr>
        </p:nvSpPr>
        <p:spPr>
          <a:xfrm>
            <a:off x="2454747" y="1373150"/>
            <a:ext cx="20595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624" name="Google Shape;624;p77"/>
          <p:cNvSpPr/>
          <p:nvPr/>
        </p:nvSpPr>
        <p:spPr>
          <a:xfrm>
            <a:off x="4634609" y="1945525"/>
            <a:ext cx="20595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25" name="Google Shape;625;p77"/>
          <p:cNvSpPr txBox="1"/>
          <p:nvPr>
            <p:ph idx="5" type="body"/>
          </p:nvPr>
        </p:nvSpPr>
        <p:spPr>
          <a:xfrm>
            <a:off x="4723231" y="2098999"/>
            <a:ext cx="1881900" cy="26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626" name="Google Shape;626;p77"/>
          <p:cNvSpPr/>
          <p:nvPr/>
        </p:nvSpPr>
        <p:spPr>
          <a:xfrm>
            <a:off x="4634683" y="1342725"/>
            <a:ext cx="20595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27" name="Google Shape;627;p77"/>
          <p:cNvSpPr txBox="1"/>
          <p:nvPr>
            <p:ph idx="6" type="subTitle"/>
          </p:nvPr>
        </p:nvSpPr>
        <p:spPr>
          <a:xfrm>
            <a:off x="4634609" y="1373150"/>
            <a:ext cx="20595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628" name="Google Shape;628;p77"/>
          <p:cNvSpPr/>
          <p:nvPr/>
        </p:nvSpPr>
        <p:spPr>
          <a:xfrm>
            <a:off x="6814406" y="1945525"/>
            <a:ext cx="20595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29" name="Google Shape;629;p77"/>
          <p:cNvSpPr txBox="1"/>
          <p:nvPr>
            <p:ph idx="7" type="body"/>
          </p:nvPr>
        </p:nvSpPr>
        <p:spPr>
          <a:xfrm>
            <a:off x="6903026" y="2098999"/>
            <a:ext cx="1881900" cy="26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630" name="Google Shape;630;p77"/>
          <p:cNvSpPr/>
          <p:nvPr/>
        </p:nvSpPr>
        <p:spPr>
          <a:xfrm>
            <a:off x="6814480" y="1342725"/>
            <a:ext cx="20595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31" name="Google Shape;631;p77"/>
          <p:cNvSpPr txBox="1"/>
          <p:nvPr>
            <p:ph idx="8" type="subTitle"/>
          </p:nvPr>
        </p:nvSpPr>
        <p:spPr>
          <a:xfrm>
            <a:off x="6814406" y="1373150"/>
            <a:ext cx="20595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Image">
  <p:cSld name="CUSTOM_31"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78"/>
          <p:cNvSpPr/>
          <p:nvPr>
            <p:ph idx="2" type="pic"/>
          </p:nvPr>
        </p:nvSpPr>
        <p:spPr>
          <a:xfrm>
            <a:off x="274950" y="1352225"/>
            <a:ext cx="8598900" cy="35106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4" name="Google Shape;634;p78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635" name="Google Shape;635;p78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32">
    <p:bg>
      <p:bgPr>
        <a:solidFill>
          <a:schemeClr val="dk2"/>
        </a:solidFill>
      </p:bgPr>
    </p:bg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79"/>
          <p:cNvSpPr/>
          <p:nvPr/>
        </p:nvSpPr>
        <p:spPr>
          <a:xfrm>
            <a:off x="4672650" y="3723950"/>
            <a:ext cx="4201200" cy="11289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38" name="Google Shape;638;p79"/>
          <p:cNvSpPr/>
          <p:nvPr/>
        </p:nvSpPr>
        <p:spPr>
          <a:xfrm>
            <a:off x="274950" y="3723950"/>
            <a:ext cx="4201200" cy="11289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39" name="Google Shape;639;p79"/>
          <p:cNvSpPr txBox="1"/>
          <p:nvPr>
            <p:ph idx="1" type="body"/>
          </p:nvPr>
        </p:nvSpPr>
        <p:spPr>
          <a:xfrm>
            <a:off x="392400" y="3829313"/>
            <a:ext cx="3987600" cy="9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640" name="Google Shape;640;p79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641" name="Google Shape;641;p79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642" name="Google Shape;642;p79"/>
          <p:cNvSpPr/>
          <p:nvPr/>
        </p:nvSpPr>
        <p:spPr>
          <a:xfrm>
            <a:off x="275100" y="1279100"/>
            <a:ext cx="42012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43" name="Google Shape;643;p79"/>
          <p:cNvSpPr txBox="1"/>
          <p:nvPr>
            <p:ph idx="2" type="subTitle"/>
          </p:nvPr>
        </p:nvSpPr>
        <p:spPr>
          <a:xfrm>
            <a:off x="274950" y="1309525"/>
            <a:ext cx="42012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644" name="Google Shape;644;p79"/>
          <p:cNvSpPr/>
          <p:nvPr/>
        </p:nvSpPr>
        <p:spPr>
          <a:xfrm>
            <a:off x="4672725" y="1279100"/>
            <a:ext cx="42012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45" name="Google Shape;645;p79"/>
          <p:cNvSpPr txBox="1"/>
          <p:nvPr>
            <p:ph idx="3" type="subTitle"/>
          </p:nvPr>
        </p:nvSpPr>
        <p:spPr>
          <a:xfrm>
            <a:off x="4672575" y="1309525"/>
            <a:ext cx="42012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646" name="Google Shape;646;p79"/>
          <p:cNvSpPr/>
          <p:nvPr>
            <p:ph idx="4" type="pic"/>
          </p:nvPr>
        </p:nvSpPr>
        <p:spPr>
          <a:xfrm>
            <a:off x="274950" y="1822175"/>
            <a:ext cx="4201200" cy="17859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7" name="Google Shape;647;p79"/>
          <p:cNvSpPr txBox="1"/>
          <p:nvPr>
            <p:ph idx="5" type="body"/>
          </p:nvPr>
        </p:nvSpPr>
        <p:spPr>
          <a:xfrm>
            <a:off x="4779375" y="3829313"/>
            <a:ext cx="3987600" cy="9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648" name="Google Shape;648;p79"/>
          <p:cNvSpPr/>
          <p:nvPr>
            <p:ph idx="6" type="pic"/>
          </p:nvPr>
        </p:nvSpPr>
        <p:spPr>
          <a:xfrm>
            <a:off x="4672575" y="1822175"/>
            <a:ext cx="4201200" cy="17859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33">
    <p:bg>
      <p:bgPr>
        <a:solidFill>
          <a:schemeClr val="dk2"/>
        </a:solidFill>
      </p:bgPr>
    </p:bg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80"/>
          <p:cNvSpPr/>
          <p:nvPr/>
        </p:nvSpPr>
        <p:spPr>
          <a:xfrm>
            <a:off x="3185399" y="3723950"/>
            <a:ext cx="2780400" cy="11289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51" name="Google Shape;651;p80"/>
          <p:cNvSpPr/>
          <p:nvPr/>
        </p:nvSpPr>
        <p:spPr>
          <a:xfrm>
            <a:off x="274950" y="3723950"/>
            <a:ext cx="2780400" cy="11289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52" name="Google Shape;652;p80"/>
          <p:cNvSpPr txBox="1"/>
          <p:nvPr>
            <p:ph idx="1" type="body"/>
          </p:nvPr>
        </p:nvSpPr>
        <p:spPr>
          <a:xfrm>
            <a:off x="352680" y="3829313"/>
            <a:ext cx="2639100" cy="9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653" name="Google Shape;653;p80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654" name="Google Shape;654;p80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655" name="Google Shape;655;p80"/>
          <p:cNvSpPr/>
          <p:nvPr/>
        </p:nvSpPr>
        <p:spPr>
          <a:xfrm>
            <a:off x="275049" y="1279100"/>
            <a:ext cx="27804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56" name="Google Shape;656;p80"/>
          <p:cNvSpPr txBox="1"/>
          <p:nvPr>
            <p:ph idx="2" type="subTitle"/>
          </p:nvPr>
        </p:nvSpPr>
        <p:spPr>
          <a:xfrm>
            <a:off x="274950" y="1309525"/>
            <a:ext cx="27804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657" name="Google Shape;657;p80"/>
          <p:cNvSpPr/>
          <p:nvPr/>
        </p:nvSpPr>
        <p:spPr>
          <a:xfrm>
            <a:off x="3185449" y="1279100"/>
            <a:ext cx="27804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58" name="Google Shape;658;p80"/>
          <p:cNvSpPr txBox="1"/>
          <p:nvPr>
            <p:ph idx="3" type="subTitle"/>
          </p:nvPr>
        </p:nvSpPr>
        <p:spPr>
          <a:xfrm>
            <a:off x="3185350" y="1309525"/>
            <a:ext cx="27804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659" name="Google Shape;659;p80"/>
          <p:cNvSpPr/>
          <p:nvPr>
            <p:ph idx="4" type="pic"/>
          </p:nvPr>
        </p:nvSpPr>
        <p:spPr>
          <a:xfrm>
            <a:off x="274950" y="1822175"/>
            <a:ext cx="2780400" cy="17859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0" name="Google Shape;660;p80"/>
          <p:cNvSpPr txBox="1"/>
          <p:nvPr>
            <p:ph idx="5" type="body"/>
          </p:nvPr>
        </p:nvSpPr>
        <p:spPr>
          <a:xfrm>
            <a:off x="3256031" y="3829313"/>
            <a:ext cx="2639100" cy="9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661" name="Google Shape;661;p80"/>
          <p:cNvSpPr/>
          <p:nvPr>
            <p:ph idx="6" type="pic"/>
          </p:nvPr>
        </p:nvSpPr>
        <p:spPr>
          <a:xfrm>
            <a:off x="3185350" y="1822175"/>
            <a:ext cx="2780400" cy="17859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2" name="Google Shape;662;p80"/>
          <p:cNvSpPr/>
          <p:nvPr/>
        </p:nvSpPr>
        <p:spPr>
          <a:xfrm>
            <a:off x="6095809" y="3723950"/>
            <a:ext cx="2780400" cy="11289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63" name="Google Shape;663;p80"/>
          <p:cNvSpPr/>
          <p:nvPr/>
        </p:nvSpPr>
        <p:spPr>
          <a:xfrm>
            <a:off x="6095859" y="1279100"/>
            <a:ext cx="27804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64" name="Google Shape;664;p80"/>
          <p:cNvSpPr txBox="1"/>
          <p:nvPr>
            <p:ph idx="7" type="subTitle"/>
          </p:nvPr>
        </p:nvSpPr>
        <p:spPr>
          <a:xfrm>
            <a:off x="6095760" y="1309525"/>
            <a:ext cx="27804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665" name="Google Shape;665;p80"/>
          <p:cNvSpPr txBox="1"/>
          <p:nvPr>
            <p:ph idx="8" type="body"/>
          </p:nvPr>
        </p:nvSpPr>
        <p:spPr>
          <a:xfrm>
            <a:off x="6166441" y="3829313"/>
            <a:ext cx="2639100" cy="9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666" name="Google Shape;666;p80"/>
          <p:cNvSpPr/>
          <p:nvPr>
            <p:ph idx="9" type="pic"/>
          </p:nvPr>
        </p:nvSpPr>
        <p:spPr>
          <a:xfrm>
            <a:off x="6095760" y="1822175"/>
            <a:ext cx="2780400" cy="17859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34"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81"/>
          <p:cNvSpPr/>
          <p:nvPr>
            <p:ph idx="2" type="pic"/>
          </p:nvPr>
        </p:nvSpPr>
        <p:spPr>
          <a:xfrm>
            <a:off x="274950" y="273750"/>
            <a:ext cx="8598900" cy="45960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35"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82"/>
          <p:cNvSpPr/>
          <p:nvPr>
            <p:ph idx="2" type="pic"/>
          </p:nvPr>
        </p:nvSpPr>
        <p:spPr>
          <a:xfrm>
            <a:off x="7186900" y="1350138"/>
            <a:ext cx="1685700" cy="3510600"/>
          </a:xfrm>
          <a:prstGeom prst="roundRect">
            <a:avLst>
              <a:gd fmla="val 9180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1" name="Google Shape;671;p82"/>
          <p:cNvSpPr/>
          <p:nvPr/>
        </p:nvSpPr>
        <p:spPr>
          <a:xfrm>
            <a:off x="273650" y="282688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672" name="Google Shape;672;p82"/>
          <p:cNvSpPr txBox="1"/>
          <p:nvPr>
            <p:ph type="title"/>
          </p:nvPr>
        </p:nvSpPr>
        <p:spPr>
          <a:xfrm>
            <a:off x="271350" y="325027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673" name="Google Shape;673;p82"/>
          <p:cNvSpPr/>
          <p:nvPr>
            <p:ph idx="3" type="pic"/>
          </p:nvPr>
        </p:nvSpPr>
        <p:spPr>
          <a:xfrm>
            <a:off x="273650" y="1350150"/>
            <a:ext cx="1636500" cy="16884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4" name="Google Shape;674;p82"/>
          <p:cNvSpPr/>
          <p:nvPr>
            <p:ph idx="4" type="pic"/>
          </p:nvPr>
        </p:nvSpPr>
        <p:spPr>
          <a:xfrm>
            <a:off x="1998688" y="1350150"/>
            <a:ext cx="1636500" cy="16884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5" name="Google Shape;675;p82"/>
          <p:cNvSpPr/>
          <p:nvPr>
            <p:ph idx="5" type="pic"/>
          </p:nvPr>
        </p:nvSpPr>
        <p:spPr>
          <a:xfrm>
            <a:off x="3723713" y="1350150"/>
            <a:ext cx="1636500" cy="16884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6" name="Google Shape;676;p82"/>
          <p:cNvSpPr/>
          <p:nvPr>
            <p:ph idx="6" type="pic"/>
          </p:nvPr>
        </p:nvSpPr>
        <p:spPr>
          <a:xfrm>
            <a:off x="5455300" y="1350150"/>
            <a:ext cx="1636500" cy="16884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7" name="Google Shape;677;p82"/>
          <p:cNvSpPr/>
          <p:nvPr>
            <p:ph idx="7" type="pic"/>
          </p:nvPr>
        </p:nvSpPr>
        <p:spPr>
          <a:xfrm>
            <a:off x="273650" y="3131825"/>
            <a:ext cx="1636500" cy="17289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8" name="Google Shape;678;p82"/>
          <p:cNvSpPr/>
          <p:nvPr>
            <p:ph idx="8" type="pic"/>
          </p:nvPr>
        </p:nvSpPr>
        <p:spPr>
          <a:xfrm>
            <a:off x="1998688" y="3131825"/>
            <a:ext cx="1636500" cy="17289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9" name="Google Shape;679;p82"/>
          <p:cNvSpPr/>
          <p:nvPr>
            <p:ph idx="9" type="pic"/>
          </p:nvPr>
        </p:nvSpPr>
        <p:spPr>
          <a:xfrm>
            <a:off x="3723713" y="3131825"/>
            <a:ext cx="1636500" cy="17289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0" name="Google Shape;680;p82"/>
          <p:cNvSpPr/>
          <p:nvPr>
            <p:ph idx="13" type="pic"/>
          </p:nvPr>
        </p:nvSpPr>
        <p:spPr>
          <a:xfrm>
            <a:off x="5455300" y="3131825"/>
            <a:ext cx="1636500" cy="17289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CUSTOM_36"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8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84" name="Google Shape;684;p8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85" name="Google Shape;685;p8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8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88" name="Google Shape;688;p8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8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1" name="Google Shape;691;p8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692" name="Google Shape;692;p8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8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5" name="Google Shape;695;p8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6" name="Google Shape;696;p8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7" name="Google Shape;697;p8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8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0" name="Google Shape;700;p8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8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03" name="Google Shape;703;p8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04" name="Google Shape;704;p8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9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07" name="Google Shape;707;p9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9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9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711" name="Google Shape;711;p9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12" name="Google Shape;712;p9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713" name="Google Shape;713;p9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9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16" name="Google Shape;716;p9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717" name="Google Shape;717;p9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9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0" name="Google Shape;720;p93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721" name="Google Shape;721;p93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722" name="Google Shape;722;p9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1"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9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5" name="Google Shape;725;p94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26" name="Google Shape;726;p94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727" name="Google Shape;727;p94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728" name="Google Shape;728;p94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29" name="Google Shape;729;p94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9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2" name="Google Shape;732;p95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733" name="Google Shape;733;p95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734" name="Google Shape;734;p95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735" name="Google Shape;735;p95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36" name="Google Shape;736;p95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37" name="Google Shape;737;p95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38" name="Google Shape;738;p95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9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41" name="Google Shape;741;p96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742" name="Google Shape;742;p96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743" name="Google Shape;743;p96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744" name="Google Shape;744;p96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745" name="Google Shape;745;p96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46" name="Google Shape;746;p96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47" name="Google Shape;747;p96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48" name="Google Shape;748;p96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49" name="Google Shape;749;p96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2" name="Google Shape;752;p9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3" name="Google Shape;753;p97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98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56" name="Google Shape;756;p98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757" name="Google Shape;757;p98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758" name="Google Shape;758;p98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59" name="Google Shape;759;p9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0" name="Google Shape;760;p9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1" name="Google Shape;761;p98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62" name="Google Shape;762;p98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99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5" name="Google Shape;765;p99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766" name="Google Shape;766;p99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767" name="Google Shape;767;p99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8" name="Google Shape;768;p99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769" name="Google Shape;769;p99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0" name="Google Shape;770;p9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1" name="Google Shape;771;p9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2" name="Google Shape;772;p99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73" name="Google Shape;773;p99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74" name="Google Shape;774;p99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100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777" name="Google Shape;777;p10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10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0" name="Google Shape;780;p101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781" name="Google Shape;781;p101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782" name="Google Shape;782;p101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783" name="Google Shape;783;p101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784" name="Google Shape;784;p101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785" name="Google Shape;785;p101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786" name="Google Shape;786;p101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7" name="Google Shape;787;p101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788" name="Google Shape;788;p101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789" name="Google Shape;789;p101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1" Type="http://schemas.openxmlformats.org/officeDocument/2006/relationships/theme" Target="../theme/theme2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80.xml"/><Relationship Id="rId42" Type="http://schemas.openxmlformats.org/officeDocument/2006/relationships/slideLayout" Target="../slideLayouts/slideLayout82.xml"/><Relationship Id="rId41" Type="http://schemas.openxmlformats.org/officeDocument/2006/relationships/slideLayout" Target="../slideLayouts/slideLayout81.xml"/><Relationship Id="rId44" Type="http://schemas.openxmlformats.org/officeDocument/2006/relationships/slideLayout" Target="../slideLayouts/slideLayout84.xml"/><Relationship Id="rId43" Type="http://schemas.openxmlformats.org/officeDocument/2006/relationships/slideLayout" Target="../slideLayouts/slideLayout83.xml"/><Relationship Id="rId46" Type="http://schemas.openxmlformats.org/officeDocument/2006/relationships/slideLayout" Target="../slideLayouts/slideLayout86.xml"/><Relationship Id="rId45" Type="http://schemas.openxmlformats.org/officeDocument/2006/relationships/slideLayout" Target="../slideLayouts/slideLayout85.xml"/><Relationship Id="rId1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2.xml"/><Relationship Id="rId3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88.xml"/><Relationship Id="rId47" Type="http://schemas.openxmlformats.org/officeDocument/2006/relationships/slideLayout" Target="../slideLayouts/slideLayout87.xml"/><Relationship Id="rId49" Type="http://schemas.openxmlformats.org/officeDocument/2006/relationships/slideLayout" Target="../slideLayouts/slideLayout89.xml"/><Relationship Id="rId5" Type="http://schemas.openxmlformats.org/officeDocument/2006/relationships/slideLayout" Target="../slideLayouts/slideLayout45.xml"/><Relationship Id="rId6" Type="http://schemas.openxmlformats.org/officeDocument/2006/relationships/slideLayout" Target="../slideLayouts/slideLayout46.xml"/><Relationship Id="rId7" Type="http://schemas.openxmlformats.org/officeDocument/2006/relationships/slideLayout" Target="../slideLayouts/slideLayout47.xml"/><Relationship Id="rId8" Type="http://schemas.openxmlformats.org/officeDocument/2006/relationships/slideLayout" Target="../slideLayouts/slideLayout48.xml"/><Relationship Id="rId31" Type="http://schemas.openxmlformats.org/officeDocument/2006/relationships/slideLayout" Target="../slideLayouts/slideLayout71.xml"/><Relationship Id="rId30" Type="http://schemas.openxmlformats.org/officeDocument/2006/relationships/slideLayout" Target="../slideLayouts/slideLayout70.xml"/><Relationship Id="rId33" Type="http://schemas.openxmlformats.org/officeDocument/2006/relationships/slideLayout" Target="../slideLayouts/slideLayout73.xml"/><Relationship Id="rId32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5.xml"/><Relationship Id="rId34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7.xml"/><Relationship Id="rId36" Type="http://schemas.openxmlformats.org/officeDocument/2006/relationships/slideLayout" Target="../slideLayouts/slideLayout76.xml"/><Relationship Id="rId39" Type="http://schemas.openxmlformats.org/officeDocument/2006/relationships/slideLayout" Target="../slideLayouts/slideLayout79.xml"/><Relationship Id="rId38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61.xml"/><Relationship Id="rId24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63.xml"/><Relationship Id="rId60" Type="http://schemas.openxmlformats.org/officeDocument/2006/relationships/theme" Target="../theme/theme3.xml"/><Relationship Id="rId26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68.xml"/><Relationship Id="rId27" Type="http://schemas.openxmlformats.org/officeDocument/2006/relationships/slideLayout" Target="../slideLayouts/slideLayout67.xml"/><Relationship Id="rId29" Type="http://schemas.openxmlformats.org/officeDocument/2006/relationships/slideLayout" Target="../slideLayouts/slideLayout69.xml"/><Relationship Id="rId51" Type="http://schemas.openxmlformats.org/officeDocument/2006/relationships/slideLayout" Target="../slideLayouts/slideLayout91.xml"/><Relationship Id="rId50" Type="http://schemas.openxmlformats.org/officeDocument/2006/relationships/slideLayout" Target="../slideLayouts/slideLayout90.xml"/><Relationship Id="rId53" Type="http://schemas.openxmlformats.org/officeDocument/2006/relationships/slideLayout" Target="../slideLayouts/slideLayout93.xml"/><Relationship Id="rId52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51.xml"/><Relationship Id="rId5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50.xml"/><Relationship Id="rId54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53.xml"/><Relationship Id="rId5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52.xml"/><Relationship Id="rId56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55.xml"/><Relationship Id="rId5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54.xml"/><Relationship Id="rId58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28600" y="219850"/>
            <a:ext cx="5962800" cy="8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658875" y="1403700"/>
            <a:ext cx="4256400" cy="20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Char char="●"/>
              <a:defRPr sz="9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Char char="○"/>
              <a:defRPr sz="9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Char char="■"/>
              <a:defRPr sz="9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Char char="●"/>
              <a:defRPr sz="9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Char char="○"/>
              <a:defRPr sz="9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Char char="■"/>
              <a:defRPr sz="9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Char char="●"/>
              <a:defRPr sz="9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Char char="○"/>
              <a:defRPr sz="9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Char char="■"/>
              <a:defRPr sz="9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44">
          <p15:clr>
            <a:srgbClr val="E46962"/>
          </p15:clr>
        </p15:guide>
        <p15:guide id="2" pos="734">
          <p15:clr>
            <a:srgbClr val="E46962"/>
          </p15:clr>
        </p15:guide>
        <p15:guide id="3" pos="835">
          <p15:clr>
            <a:srgbClr val="E46962"/>
          </p15:clr>
        </p15:guide>
        <p15:guide id="4" pos="245">
          <p15:clr>
            <a:srgbClr val="E46962"/>
          </p15:clr>
        </p15:guide>
        <p15:guide id="5" pos="1538">
          <p15:clr>
            <a:srgbClr val="E46962"/>
          </p15:clr>
        </p15:guide>
        <p15:guide id="6" pos="2128">
          <p15:clr>
            <a:srgbClr val="E46962"/>
          </p15:clr>
        </p15:guide>
        <p15:guide id="7" orient="horz" pos="326">
          <p15:clr>
            <a:srgbClr val="E46962"/>
          </p15:clr>
        </p15:guide>
        <p15:guide id="8" orient="horz" pos="138">
          <p15:clr>
            <a:srgbClr val="E46962"/>
          </p15:clr>
        </p15:guide>
        <p15:guide id="9" orient="horz" pos="516">
          <p15:clr>
            <a:srgbClr val="E46962"/>
          </p15:clr>
        </p15:guide>
        <p15:guide id="10" orient="horz" pos="884">
          <p15:clr>
            <a:srgbClr val="E46962"/>
          </p15:clr>
        </p15:guide>
        <p15:guide id="11" orient="horz" pos="1250">
          <p15:clr>
            <a:srgbClr val="E46962"/>
          </p15:clr>
        </p15:guide>
        <p15:guide id="12" orient="horz" pos="1620">
          <p15:clr>
            <a:srgbClr val="E46962"/>
          </p15:clr>
        </p15:guide>
        <p15:guide id="13" orient="horz" pos="3097">
          <p15:clr>
            <a:srgbClr val="E46962"/>
          </p15:clr>
        </p15:guide>
        <p15:guide id="14" pos="2831">
          <p15:clr>
            <a:srgbClr val="E46962"/>
          </p15:clr>
        </p15:guide>
        <p15:guide id="15" pos="3525">
          <p15:clr>
            <a:srgbClr val="E46962"/>
          </p15:clr>
        </p15:guide>
        <p15:guide id="16" pos="3629">
          <p15:clr>
            <a:srgbClr val="E46962"/>
          </p15:clr>
        </p15:guide>
        <p15:guide id="17" pos="4219">
          <p15:clr>
            <a:srgbClr val="E46962"/>
          </p15:clr>
        </p15:guide>
        <p15:guide id="18" pos="4332">
          <p15:clr>
            <a:srgbClr val="E46962"/>
          </p15:clr>
        </p15:guide>
        <p15:guide id="19" pos="4922">
          <p15:clr>
            <a:srgbClr val="E46962"/>
          </p15:clr>
        </p15:guide>
        <p15:guide id="20" pos="5026">
          <p15:clr>
            <a:srgbClr val="E46962"/>
          </p15:clr>
        </p15:guide>
        <p15:guide id="21" pos="2241">
          <p15:clr>
            <a:srgbClr val="E46962"/>
          </p15:clr>
        </p15:guide>
        <p15:guide id="22" pos="2935">
          <p15:clr>
            <a:srgbClr val="E46962"/>
          </p15:clr>
        </p15:guide>
        <p15:guide id="23" pos="5616">
          <p15:clr>
            <a:srgbClr val="E46962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Della Respira"/>
              <a:buNone/>
              <a:defRPr b="1" sz="42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43" name="Google Shape;343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4" name="Google Shape;344;p42"/>
          <p:cNvSpPr txBox="1"/>
          <p:nvPr>
            <p:ph idx="1" type="body"/>
          </p:nvPr>
        </p:nvSpPr>
        <p:spPr>
          <a:xfrm>
            <a:off x="3010150" y="1510025"/>
            <a:ext cx="5522700" cy="20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●"/>
              <a:defRPr sz="1600">
                <a:latin typeface="DM Sans"/>
                <a:ea typeface="DM Sans"/>
                <a:cs typeface="DM Sans"/>
                <a:sym typeface="DM Sans"/>
              </a:defRPr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○"/>
              <a:defRPr sz="1600">
                <a:latin typeface="DM Sans"/>
                <a:ea typeface="DM Sans"/>
                <a:cs typeface="DM Sans"/>
                <a:sym typeface="DM Sans"/>
              </a:defRPr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■"/>
              <a:defRPr sz="1600">
                <a:latin typeface="DM Sans"/>
                <a:ea typeface="DM Sans"/>
                <a:cs typeface="DM Sans"/>
                <a:sym typeface="DM Sans"/>
              </a:defRPr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●"/>
              <a:defRPr sz="1600">
                <a:latin typeface="DM Sans"/>
                <a:ea typeface="DM Sans"/>
                <a:cs typeface="DM Sans"/>
                <a:sym typeface="DM Sans"/>
              </a:defRPr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○"/>
              <a:defRPr sz="1600">
                <a:latin typeface="DM Sans"/>
                <a:ea typeface="DM Sans"/>
                <a:cs typeface="DM Sans"/>
                <a:sym typeface="DM Sans"/>
              </a:defRPr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■"/>
              <a:defRPr sz="1600">
                <a:latin typeface="DM Sans"/>
                <a:ea typeface="DM Sans"/>
                <a:cs typeface="DM Sans"/>
                <a:sym typeface="DM Sans"/>
              </a:defRPr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●"/>
              <a:defRPr sz="1600">
                <a:latin typeface="DM Sans"/>
                <a:ea typeface="DM Sans"/>
                <a:cs typeface="DM Sans"/>
                <a:sym typeface="DM Sans"/>
              </a:defRPr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○"/>
              <a:defRPr sz="1600">
                <a:latin typeface="DM Sans"/>
                <a:ea typeface="DM Sans"/>
                <a:cs typeface="DM Sans"/>
                <a:sym typeface="DM Sans"/>
              </a:defRPr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■"/>
              <a:defRPr sz="16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2" r:id="rId25"/>
    <p:sldLayoutId id="2147483713" r:id="rId26"/>
    <p:sldLayoutId id="2147483714" r:id="rId27"/>
    <p:sldLayoutId id="2147483715" r:id="rId28"/>
    <p:sldLayoutId id="2147483716" r:id="rId29"/>
    <p:sldLayoutId id="2147483717" r:id="rId30"/>
    <p:sldLayoutId id="2147483718" r:id="rId31"/>
    <p:sldLayoutId id="2147483719" r:id="rId32"/>
    <p:sldLayoutId id="2147483720" r:id="rId33"/>
    <p:sldLayoutId id="2147483721" r:id="rId34"/>
    <p:sldLayoutId id="2147483722" r:id="rId35"/>
    <p:sldLayoutId id="2147483723" r:id="rId36"/>
    <p:sldLayoutId id="2147483724" r:id="rId37"/>
    <p:sldLayoutId id="2147483725" r:id="rId38"/>
    <p:sldLayoutId id="2147483726" r:id="rId39"/>
    <p:sldLayoutId id="2147483727" r:id="rId40"/>
    <p:sldLayoutId id="2147483728" r:id="rId41"/>
    <p:sldLayoutId id="2147483729" r:id="rId42"/>
    <p:sldLayoutId id="2147483730" r:id="rId43"/>
    <p:sldLayoutId id="2147483731" r:id="rId44"/>
    <p:sldLayoutId id="2147483732" r:id="rId45"/>
    <p:sldLayoutId id="2147483733" r:id="rId46"/>
    <p:sldLayoutId id="2147483734" r:id="rId47"/>
    <p:sldLayoutId id="2147483735" r:id="rId48"/>
    <p:sldLayoutId id="2147483736" r:id="rId49"/>
    <p:sldLayoutId id="2147483737" r:id="rId50"/>
    <p:sldLayoutId id="2147483738" r:id="rId51"/>
    <p:sldLayoutId id="2147483739" r:id="rId52"/>
    <p:sldLayoutId id="2147483740" r:id="rId53"/>
    <p:sldLayoutId id="2147483741" r:id="rId54"/>
    <p:sldLayoutId id="2147483742" r:id="rId55"/>
    <p:sldLayoutId id="2147483743" r:id="rId56"/>
    <p:sldLayoutId id="2147483744" r:id="rId57"/>
    <p:sldLayoutId id="2147483745" r:id="rId58"/>
    <p:sldLayoutId id="2147483746" r:id="rId5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youtube.com/watch?v=hE-CzRvWJ2E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102"/>
          <p:cNvSpPr txBox="1"/>
          <p:nvPr>
            <p:ph type="title"/>
          </p:nvPr>
        </p:nvSpPr>
        <p:spPr>
          <a:xfrm>
            <a:off x="274725" y="312763"/>
            <a:ext cx="8598900" cy="247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Bajau People</a:t>
            </a:r>
            <a:endParaRPr/>
          </a:p>
        </p:txBody>
      </p:sp>
      <p:sp>
        <p:nvSpPr>
          <p:cNvPr id="795" name="Google Shape;795;p102"/>
          <p:cNvSpPr txBox="1"/>
          <p:nvPr>
            <p:ph idx="1" type="subTitle"/>
          </p:nvPr>
        </p:nvSpPr>
        <p:spPr>
          <a:xfrm>
            <a:off x="274725" y="2971100"/>
            <a:ext cx="4213200" cy="131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 people shaped by the sea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96" name="Google Shape;796;p102"/>
          <p:cNvSpPr txBox="1"/>
          <p:nvPr>
            <p:ph idx="2" type="subTitle"/>
          </p:nvPr>
        </p:nvSpPr>
        <p:spPr>
          <a:xfrm>
            <a:off x="279625" y="4509075"/>
            <a:ext cx="85989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Kate Smigie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Two dolphins swimming upward." id="797" name="Google Shape;797;p102"/>
          <p:cNvPicPr preferRelativeResize="0"/>
          <p:nvPr/>
        </p:nvPicPr>
        <p:blipFill rotWithShape="1">
          <a:blip r:embed="rId3">
            <a:alphaModFix/>
          </a:blip>
          <a:srcRect b="44203" l="0" r="0" t="34741"/>
          <a:stretch/>
        </p:blipFill>
        <p:spPr>
          <a:xfrm>
            <a:off x="4672554" y="2975829"/>
            <a:ext cx="4201200" cy="131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03"/>
          <p:cNvSpPr txBox="1"/>
          <p:nvPr>
            <p:ph type="title"/>
          </p:nvPr>
        </p:nvSpPr>
        <p:spPr>
          <a:xfrm>
            <a:off x="361925" y="452150"/>
            <a:ext cx="34179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en"/>
              <a:t>Who are they?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103"/>
          <p:cNvSpPr txBox="1"/>
          <p:nvPr>
            <p:ph idx="3" type="subTitle"/>
          </p:nvPr>
        </p:nvSpPr>
        <p:spPr>
          <a:xfrm>
            <a:off x="3890675" y="284775"/>
            <a:ext cx="26889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“Sea Nomads”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04" name="Google Shape;804;p103"/>
          <p:cNvSpPr txBox="1"/>
          <p:nvPr>
            <p:ph idx="1" type="body"/>
          </p:nvPr>
        </p:nvSpPr>
        <p:spPr>
          <a:xfrm>
            <a:off x="594100" y="1442050"/>
            <a:ext cx="5788800" cy="31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the Bajau, the sea is not just a resource. It is not merely their home, but also a material that shaping their identity and worldview.</a:t>
            </a:r>
            <a:endParaRPr b="1"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Bajau people are indigenous, nomadic people that reside in the Sulu Sea which is bordered by Indonesia, Malaysia, and the Philippines. 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centuries, many Bajau lived in the ocean house boats(lepa- lepa) or in stilt houses built in shallow water. 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physical environment and available resources within the sea has deeply shaped their culture, daily life, and beliefs.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805" name="Google Shape;805;p103"/>
          <p:cNvPicPr preferRelativeResize="0"/>
          <p:nvPr/>
        </p:nvPicPr>
        <p:blipFill rotWithShape="1">
          <a:blip r:embed="rId3">
            <a:alphaModFix/>
          </a:blip>
          <a:srcRect b="0" l="19254" r="6944" t="0"/>
          <a:stretch/>
        </p:blipFill>
        <p:spPr>
          <a:xfrm>
            <a:off x="6758325" y="284775"/>
            <a:ext cx="2223498" cy="4499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104"/>
          <p:cNvSpPr txBox="1"/>
          <p:nvPr>
            <p:ph idx="1" type="body"/>
          </p:nvPr>
        </p:nvSpPr>
        <p:spPr>
          <a:xfrm>
            <a:off x="415075" y="1172050"/>
            <a:ext cx="3923700" cy="340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1496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Climate change </a:t>
            </a:r>
            <a:endParaRPr>
              <a:solidFill>
                <a:schemeClr val="dk1"/>
              </a:solidFill>
            </a:endParaRPr>
          </a:p>
          <a:p>
            <a:pPr indent="-31496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Increased intensity of storms, coral reefs threatened/many disappearing </a:t>
            </a:r>
            <a:endParaRPr>
              <a:solidFill>
                <a:schemeClr val="dk1"/>
              </a:solidFill>
            </a:endParaRPr>
          </a:p>
          <a:p>
            <a:pPr indent="-31496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Pirates(attacks intensifying) </a:t>
            </a:r>
            <a:endParaRPr>
              <a:solidFill>
                <a:schemeClr val="dk1"/>
              </a:solidFill>
            </a:endParaRPr>
          </a:p>
          <a:p>
            <a:pPr indent="-31496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Commercial fisherman/overfishing  </a:t>
            </a:r>
            <a:endParaRPr>
              <a:solidFill>
                <a:schemeClr val="dk1"/>
              </a:solidFill>
            </a:endParaRPr>
          </a:p>
          <a:p>
            <a:pPr indent="-31496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Less access to food</a:t>
            </a:r>
            <a:endParaRPr>
              <a:solidFill>
                <a:schemeClr val="dk1"/>
              </a:solidFill>
            </a:endParaRPr>
          </a:p>
          <a:p>
            <a:pPr indent="-31496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Access to technology </a:t>
            </a:r>
            <a:endParaRPr>
              <a:solidFill>
                <a:schemeClr val="dk1"/>
              </a:solidFill>
            </a:endParaRPr>
          </a:p>
          <a:p>
            <a:pPr indent="-31496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Motor boats, sodium cyanide fishing, etc. </a:t>
            </a:r>
            <a:endParaRPr>
              <a:solidFill>
                <a:schemeClr val="dk1"/>
              </a:solidFill>
            </a:endParaRPr>
          </a:p>
          <a:p>
            <a:pPr indent="-31496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Rigid government/borders</a:t>
            </a:r>
            <a:endParaRPr>
              <a:solidFill>
                <a:schemeClr val="dk1"/>
              </a:solidFill>
            </a:endParaRPr>
          </a:p>
          <a:p>
            <a:pPr indent="-31496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‘Stateless’ status, so they might be arrested if they sell their fish ashore </a:t>
            </a:r>
            <a:endParaRPr>
              <a:solidFill>
                <a:schemeClr val="dk1"/>
              </a:solidFill>
            </a:endParaRPr>
          </a:p>
          <a:p>
            <a:pPr indent="-31496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People are beginning to assimilate feeling pressure to move to the mainland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11" name="Google Shape;811;p104"/>
          <p:cNvSpPr/>
          <p:nvPr/>
        </p:nvSpPr>
        <p:spPr>
          <a:xfrm>
            <a:off x="8008325" y="109825"/>
            <a:ext cx="1018200" cy="3957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812" name="Google Shape;812;p104"/>
          <p:cNvSpPr txBox="1"/>
          <p:nvPr>
            <p:ph type="title"/>
          </p:nvPr>
        </p:nvSpPr>
        <p:spPr>
          <a:xfrm>
            <a:off x="363325" y="109825"/>
            <a:ext cx="4027200" cy="100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380"/>
              <a:t>Changes to Material Base</a:t>
            </a:r>
            <a:endParaRPr sz="2380"/>
          </a:p>
        </p:txBody>
      </p:sp>
      <p:sp>
        <p:nvSpPr>
          <p:cNvPr id="813" name="Google Shape;813;p104"/>
          <p:cNvSpPr txBox="1"/>
          <p:nvPr>
            <p:ph idx="3" type="subTitle"/>
          </p:nvPr>
        </p:nvSpPr>
        <p:spPr>
          <a:xfrm>
            <a:off x="8008325" y="109825"/>
            <a:ext cx="1018200" cy="395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Section 1</a:t>
            </a:r>
            <a:endParaRPr/>
          </a:p>
        </p:txBody>
      </p:sp>
      <p:pic>
        <p:nvPicPr>
          <p:cNvPr id="814" name="Google Shape;814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6850" y="1272400"/>
            <a:ext cx="4367799" cy="3275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105"/>
          <p:cNvSpPr txBox="1"/>
          <p:nvPr>
            <p:ph idx="1" type="body"/>
          </p:nvPr>
        </p:nvSpPr>
        <p:spPr>
          <a:xfrm>
            <a:off x="4611400" y="1260150"/>
            <a:ext cx="4358100" cy="33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997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Gender roles</a:t>
            </a:r>
            <a:endParaRPr>
              <a:solidFill>
                <a:schemeClr val="dk1"/>
              </a:solidFill>
            </a:endParaRPr>
          </a:p>
          <a:p>
            <a:pPr indent="-299719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Men typically catch food</a:t>
            </a:r>
            <a:endParaRPr>
              <a:solidFill>
                <a:schemeClr val="dk1"/>
              </a:solidFill>
            </a:endParaRPr>
          </a:p>
          <a:p>
            <a:pPr indent="-299719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Women typically take care of children, do cooking, and household chores. </a:t>
            </a:r>
            <a:endParaRPr>
              <a:solidFill>
                <a:schemeClr val="dk1"/>
              </a:solidFill>
            </a:endParaRPr>
          </a:p>
          <a:p>
            <a:pPr indent="-2997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Borak Buas(sunscreen) typically used by younger, unmarried women. </a:t>
            </a:r>
            <a:endParaRPr>
              <a:solidFill>
                <a:schemeClr val="dk1"/>
              </a:solidFill>
            </a:endParaRPr>
          </a:p>
          <a:p>
            <a:pPr indent="-2997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Marriages are usually arranged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997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Some people who move ashore have started to pursue a traditional education and professions </a:t>
            </a:r>
            <a:r>
              <a:rPr lang="en">
                <a:solidFill>
                  <a:schemeClr val="dk1"/>
                </a:solidFill>
              </a:rPr>
              <a:t>whereas</a:t>
            </a:r>
            <a:r>
              <a:rPr lang="en">
                <a:solidFill>
                  <a:schemeClr val="dk1"/>
                </a:solidFill>
              </a:rPr>
              <a:t> people living on the boats typically do not. </a:t>
            </a:r>
            <a:endParaRPr>
              <a:solidFill>
                <a:schemeClr val="dk1"/>
              </a:solidFill>
            </a:endParaRPr>
          </a:p>
          <a:p>
            <a:pPr indent="-299719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Bajau face discrimination</a:t>
            </a:r>
            <a:endParaRPr>
              <a:solidFill>
                <a:schemeClr val="dk1"/>
              </a:solidFill>
            </a:endParaRPr>
          </a:p>
          <a:p>
            <a:pPr indent="-299719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Bajau on land practice more arts such as weaving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997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High infant mortality rate due to lack of healthcare/drowning</a:t>
            </a:r>
            <a:endParaRPr>
              <a:solidFill>
                <a:schemeClr val="dk1"/>
              </a:solidFill>
            </a:endParaRPr>
          </a:p>
          <a:p>
            <a:pPr indent="-2997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Families typically move in “clusters” of 2-6 families </a:t>
            </a:r>
            <a:endParaRPr>
              <a:solidFill>
                <a:schemeClr val="dk1"/>
              </a:solidFill>
            </a:endParaRPr>
          </a:p>
          <a:p>
            <a:pPr indent="-2997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Begin working at a young age, children help to o</a:t>
            </a:r>
            <a:r>
              <a:rPr lang="en">
                <a:solidFill>
                  <a:schemeClr val="dk1"/>
                </a:solidFill>
              </a:rPr>
              <a:t>ccasionally</a:t>
            </a:r>
            <a:r>
              <a:rPr lang="en">
                <a:solidFill>
                  <a:schemeClr val="dk1"/>
                </a:solidFill>
              </a:rPr>
              <a:t> sell to local merchants</a:t>
            </a:r>
            <a:endParaRPr>
              <a:solidFill>
                <a:schemeClr val="dk1"/>
              </a:solidFill>
            </a:endParaRPr>
          </a:p>
          <a:p>
            <a:pPr indent="-299719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 agar agar in exchange for money or other goods like rice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20" name="Google Shape;820;p105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Life</a:t>
            </a:r>
            <a:endParaRPr/>
          </a:p>
        </p:txBody>
      </p:sp>
      <p:pic>
        <p:nvPicPr>
          <p:cNvPr id="821" name="Google Shape;821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775" y="1623890"/>
            <a:ext cx="4306600" cy="2422463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105"/>
          <p:cNvSpPr txBox="1"/>
          <p:nvPr/>
        </p:nvSpPr>
        <p:spPr>
          <a:xfrm>
            <a:off x="193775" y="3970875"/>
            <a:ext cx="36216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DM Sans"/>
                <a:ea typeface="DM Sans"/>
                <a:cs typeface="DM Sans"/>
                <a:sym typeface="DM Sans"/>
              </a:rPr>
              <a:t>Regatta Lepa- annual boat racing </a:t>
            </a:r>
            <a:endParaRPr sz="10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106"/>
          <p:cNvSpPr/>
          <p:nvPr/>
        </p:nvSpPr>
        <p:spPr>
          <a:xfrm>
            <a:off x="4672600" y="1164975"/>
            <a:ext cx="4201200" cy="3693600"/>
          </a:xfrm>
          <a:prstGeom prst="roundRect">
            <a:avLst>
              <a:gd fmla="val 6910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828" name="Google Shape;828;p106"/>
          <p:cNvSpPr txBox="1"/>
          <p:nvPr>
            <p:ph idx="1" type="body"/>
          </p:nvPr>
        </p:nvSpPr>
        <p:spPr>
          <a:xfrm>
            <a:off x="4886800" y="1275750"/>
            <a:ext cx="3772800" cy="32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30734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Skilled artisans create boats</a:t>
            </a:r>
            <a:endParaRPr>
              <a:solidFill>
                <a:schemeClr val="dk1"/>
              </a:solidFill>
            </a:endParaRPr>
          </a:p>
          <a:p>
            <a:pPr indent="-30734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Ecological wisdom allows them to navigate the waters with GPS</a:t>
            </a:r>
            <a:endParaRPr>
              <a:solidFill>
                <a:schemeClr val="dk1"/>
              </a:solidFill>
            </a:endParaRPr>
          </a:p>
          <a:p>
            <a:pPr indent="-30734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Bajau people spend hours a day diving for food (and diving for fun)</a:t>
            </a:r>
            <a:endParaRPr>
              <a:solidFill>
                <a:schemeClr val="dk1"/>
              </a:solidFill>
            </a:endParaRPr>
          </a:p>
          <a:p>
            <a:pPr indent="-30734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Eardrums are ruptured at a young age </a:t>
            </a:r>
            <a:endParaRPr>
              <a:solidFill>
                <a:schemeClr val="dk1"/>
              </a:solidFill>
            </a:endParaRPr>
          </a:p>
          <a:p>
            <a:pPr indent="-30734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Enlarged spleen allows for them to dive at greater depths</a:t>
            </a:r>
            <a:endParaRPr>
              <a:solidFill>
                <a:schemeClr val="dk1"/>
              </a:solidFill>
            </a:endParaRPr>
          </a:p>
          <a:p>
            <a:pPr indent="-30734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 Use spears, nets, etc. </a:t>
            </a:r>
            <a:endParaRPr>
              <a:solidFill>
                <a:schemeClr val="dk1"/>
              </a:solidFill>
            </a:endParaRPr>
          </a:p>
          <a:p>
            <a:pPr indent="-30734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Consuming their catch</a:t>
            </a:r>
            <a:endParaRPr>
              <a:solidFill>
                <a:schemeClr val="dk1"/>
              </a:solidFill>
            </a:endParaRPr>
          </a:p>
          <a:p>
            <a:pPr indent="-30734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Build small fires to grill fish</a:t>
            </a:r>
            <a:endParaRPr>
              <a:solidFill>
                <a:schemeClr val="dk1"/>
              </a:solidFill>
            </a:endParaRPr>
          </a:p>
          <a:p>
            <a:pPr indent="-30734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Sometimes let the fish dry up on the roof</a:t>
            </a:r>
            <a:endParaRPr>
              <a:solidFill>
                <a:schemeClr val="dk1"/>
              </a:solidFill>
            </a:endParaRPr>
          </a:p>
          <a:p>
            <a:pPr indent="-30734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Not only fish eaten but also stingrays, sea cucumber, and other crustaceans</a:t>
            </a:r>
            <a:endParaRPr>
              <a:solidFill>
                <a:schemeClr val="dk1"/>
              </a:solidFill>
            </a:endParaRPr>
          </a:p>
          <a:p>
            <a:pPr indent="-30734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Bajau people on land tend to practice agriculture </a:t>
            </a:r>
            <a:endParaRPr>
              <a:solidFill>
                <a:schemeClr val="dk1"/>
              </a:solidFill>
            </a:endParaRPr>
          </a:p>
          <a:p>
            <a:pPr indent="-30734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Rice, cassava, bananas harvested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29" name="Google Shape;829;p106"/>
          <p:cNvSpPr txBox="1"/>
          <p:nvPr>
            <p:ph idx="3" type="subTitle"/>
          </p:nvPr>
        </p:nvSpPr>
        <p:spPr>
          <a:xfrm>
            <a:off x="274950" y="2847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Life at Sea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30" name="Google Shape;830;p106"/>
          <p:cNvSpPr txBox="1"/>
          <p:nvPr>
            <p:ph type="title"/>
          </p:nvPr>
        </p:nvSpPr>
        <p:spPr>
          <a:xfrm>
            <a:off x="2457800" y="3059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Daily Practices </a:t>
            </a:r>
            <a:endParaRPr/>
          </a:p>
        </p:txBody>
      </p:sp>
      <p:pic>
        <p:nvPicPr>
          <p:cNvPr id="831" name="Google Shape;831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000" y="1444500"/>
            <a:ext cx="4367800" cy="2913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107"/>
          <p:cNvSpPr txBox="1"/>
          <p:nvPr>
            <p:ph idx="1" type="body"/>
          </p:nvPr>
        </p:nvSpPr>
        <p:spPr>
          <a:xfrm>
            <a:off x="559275" y="1335950"/>
            <a:ext cx="5760300" cy="318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>
                <a:solidFill>
                  <a:schemeClr val="dk1"/>
                </a:solidFill>
              </a:rPr>
              <a:t>The Bajau are pacifists in nature as they tend to flee from danger instead of fighting it(ex: pirate attacks)</a:t>
            </a:r>
            <a:endParaRPr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>
                <a:solidFill>
                  <a:schemeClr val="dk1"/>
                </a:solidFill>
              </a:rPr>
              <a:t>“Simple “ lifestyle, less focus on material gain </a:t>
            </a:r>
            <a:endParaRPr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>
                <a:solidFill>
                  <a:schemeClr val="dk1"/>
                </a:solidFill>
              </a:rPr>
              <a:t>They practice a combination of islam and animism</a:t>
            </a:r>
            <a:endParaRPr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>
                <a:solidFill>
                  <a:schemeClr val="dk1"/>
                </a:solidFill>
              </a:rPr>
              <a:t>Those that live on land are typically more rooted in islamic traditions </a:t>
            </a:r>
            <a:endParaRPr>
              <a:solidFill>
                <a:schemeClr val="dk1"/>
              </a:solidFill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</a:pPr>
            <a:r>
              <a:rPr lang="en">
                <a:solidFill>
                  <a:schemeClr val="dk1"/>
                </a:solidFill>
              </a:rPr>
              <a:t>Attend services at mosques</a:t>
            </a:r>
            <a:endParaRPr>
              <a:solidFill>
                <a:schemeClr val="dk1"/>
              </a:solidFill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</a:pPr>
            <a:r>
              <a:rPr lang="en">
                <a:solidFill>
                  <a:schemeClr val="dk1"/>
                </a:solidFill>
              </a:rPr>
              <a:t>Observe ramadan/ celebrate eid </a:t>
            </a:r>
            <a:endParaRPr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>
                <a:solidFill>
                  <a:schemeClr val="dk1"/>
                </a:solidFill>
              </a:rPr>
              <a:t>Those at sea are more connected to spirits and the god of the sea </a:t>
            </a:r>
            <a:endParaRPr>
              <a:solidFill>
                <a:schemeClr val="dk1"/>
              </a:solidFill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</a:pPr>
            <a:r>
              <a:rPr i="1" lang="en" sz="1650">
                <a:solidFill>
                  <a:schemeClr val="dk1"/>
                </a:solidFill>
              </a:rPr>
              <a:t>Magigal jin: seances @ night </a:t>
            </a:r>
            <a:endParaRPr i="1" sz="1650">
              <a:solidFill>
                <a:schemeClr val="dk1"/>
              </a:solidFill>
            </a:endParaRPr>
          </a:p>
          <a:p>
            <a:pPr indent="-333375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Char char="■"/>
            </a:pPr>
            <a:r>
              <a:rPr i="1" lang="en" sz="1650">
                <a:solidFill>
                  <a:schemeClr val="dk1"/>
                </a:solidFill>
              </a:rPr>
              <a:t>Pamatulikan: spirit boat during epidemics</a:t>
            </a:r>
            <a:endParaRPr i="1" sz="1650">
              <a:solidFill>
                <a:schemeClr val="dk1"/>
              </a:solidFill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</a:pPr>
            <a:r>
              <a:rPr lang="en">
                <a:solidFill>
                  <a:schemeClr val="dk1"/>
                </a:solidFill>
              </a:rPr>
              <a:t>Pray to the god of the sea when children fall ill </a:t>
            </a:r>
            <a:r>
              <a:rPr lang="en" sz="110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https://www.youtube.com/watch?v=hE-CzRvWJ2E</a:t>
            </a:r>
            <a:r>
              <a:rPr lang="en" sz="900">
                <a:solidFill>
                  <a:schemeClr val="dk1"/>
                </a:solidFill>
              </a:rPr>
              <a:t>(7-8)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37" name="Google Shape;837;p107"/>
          <p:cNvSpPr txBox="1"/>
          <p:nvPr>
            <p:ph type="title"/>
          </p:nvPr>
        </p:nvSpPr>
        <p:spPr>
          <a:xfrm>
            <a:off x="27495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en"/>
              <a:t>Beliefs and Spirituality </a:t>
            </a:r>
            <a:endParaRPr/>
          </a:p>
        </p:txBody>
      </p:sp>
      <p:sp>
        <p:nvSpPr>
          <p:cNvPr id="838" name="Google Shape;838;p107"/>
          <p:cNvSpPr txBox="1"/>
          <p:nvPr>
            <p:ph idx="3" type="subTitle"/>
          </p:nvPr>
        </p:nvSpPr>
        <p:spPr>
          <a:xfrm>
            <a:off x="6777400" y="41541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en" sz="105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mag-paii-bahau-Magduwata</a:t>
            </a:r>
            <a:r>
              <a:rPr b="0" lang="en" sz="105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(yellow rice seance- annual thanksgiving ritual)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839" name="Google Shape;839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1650" y="2152338"/>
            <a:ext cx="2519626" cy="189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108"/>
          <p:cNvSpPr txBox="1"/>
          <p:nvPr>
            <p:ph idx="1" type="body"/>
          </p:nvPr>
        </p:nvSpPr>
        <p:spPr>
          <a:xfrm>
            <a:off x="2636750" y="1364025"/>
            <a:ext cx="5985900" cy="3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12700" lvl="0" marL="355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“Bajau.” </a:t>
            </a:r>
            <a:r>
              <a:rPr i="1"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ISEMPH</a:t>
            </a:r>
            <a:r>
              <a:rPr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isemph.org/Sea-Nomads. Accessed 20 Jan. 2026.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" lvl="0" marL="355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Cira. “Sea Nomads No More: The Sama-Bajau and the Climate Crisis.” </a:t>
            </a:r>
            <a:r>
              <a:rPr i="1"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Journal of Foreign Affairs at Carolina</a:t>
            </a:r>
            <a:r>
              <a:rPr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Journal of Foreign Affairs at Carolina, 20 Mar. 2024, jfacunc.org/oceana-pacific/sea-nomads-no-more-the-sama-bajau-and-the-climate-crisis.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" lvl="0" marL="355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.“." Encyclopedia of World Cultures. . Encyclopedia.Com. 6 Jan. 2026 .” </a:t>
            </a:r>
            <a:r>
              <a:rPr i="1"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Encyclopedia.Com</a:t>
            </a:r>
            <a:r>
              <a:rPr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Encyclopedia.com, 21 Jan. 2026, www.encyclopedia.com/humanities/encyclopedias-almanacs-transcripts-and-maps/bajau.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" lvl="0" marL="355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“Swimming with Sharks.” </a:t>
            </a:r>
            <a:r>
              <a:rPr i="1"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EarthDate</a:t>
            </a:r>
            <a:r>
              <a:rPr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www.earthdate.org/episodes/swimming-with-sharks#:~:text=Episode,their%20catch%20and%20escape%20storms. Accessed 20 Jan. 2026.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" lvl="0" marL="355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“The Last of the Sea Nomads.” </a:t>
            </a:r>
            <a:r>
              <a:rPr i="1"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Guardian</a:t>
            </a:r>
            <a:r>
              <a:rPr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Guardian News and Media, 17 Sept. 2010, www.theguardian.com/environment/2010/sep/18/last-sea-nomads.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" lvl="0" marL="355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YouTube</a:t>
            </a:r>
            <a:r>
              <a:rPr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YouTube, www.youtube.com/watch?v=hE-CzRvWJ2E. Accessed 20 Jan. 2026. </a:t>
            </a:r>
            <a:endParaRPr i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" lvl="0" marL="3556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YouTube</a:t>
            </a:r>
            <a:r>
              <a:rPr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YouTube, www.youtube.com/watch?v=V6f82UA78Co&amp;t=19s. Accessed 20 Jan. 2026.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45" name="Google Shape;845;p108"/>
          <p:cNvSpPr txBox="1"/>
          <p:nvPr>
            <p:ph type="title"/>
          </p:nvPr>
        </p:nvSpPr>
        <p:spPr>
          <a:xfrm>
            <a:off x="254710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en"/>
              <a:t>Resources</a:t>
            </a:r>
            <a:endParaRPr/>
          </a:p>
        </p:txBody>
      </p:sp>
      <p:sp>
        <p:nvSpPr>
          <p:cNvPr id="846" name="Google Shape;846;p108"/>
          <p:cNvSpPr txBox="1"/>
          <p:nvPr>
            <p:ph idx="3" type="subTitle"/>
          </p:nvPr>
        </p:nvSpPr>
        <p:spPr>
          <a:xfrm>
            <a:off x="274950" y="41541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Thank you!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847" name="Google Shape;847;p108"/>
          <p:cNvPicPr preferRelativeResize="0"/>
          <p:nvPr/>
        </p:nvPicPr>
        <p:blipFill rotWithShape="1">
          <a:blip r:embed="rId3">
            <a:alphaModFix/>
          </a:blip>
          <a:srcRect b="0" l="18472" r="25052" t="0"/>
          <a:stretch/>
        </p:blipFill>
        <p:spPr>
          <a:xfrm>
            <a:off x="381075" y="224500"/>
            <a:ext cx="1920026" cy="381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rtfolio">
  <a:themeElements>
    <a:clrScheme name="Simple Light">
      <a:dk1>
        <a:srgbClr val="000000"/>
      </a:dk1>
      <a:lt1>
        <a:srgbClr val="FFFFFF"/>
      </a:lt1>
      <a:dk2>
        <a:srgbClr val="000000"/>
      </a:dk2>
      <a:lt2>
        <a:srgbClr val="A7BBC0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roup/Class Project #1">
  <a:themeElements>
    <a:clrScheme name="Simple Light">
      <a:dk1>
        <a:srgbClr val="000000"/>
      </a:dk1>
      <a:lt1>
        <a:srgbClr val="D2DE9C"/>
      </a:lt1>
      <a:dk2>
        <a:srgbClr val="F3DFA5"/>
      </a:dk2>
      <a:lt2>
        <a:srgbClr val="DBEFF1"/>
      </a:lt2>
      <a:accent1>
        <a:srgbClr val="FD5E48"/>
      </a:accent1>
      <a:accent2>
        <a:srgbClr val="E6C2DE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58CF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