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471111-4A8D-4924-852B-FE49E025CA31}" v="13" dt="2026-02-06T04:16:48.0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94660"/>
  </p:normalViewPr>
  <p:slideViewPr>
    <p:cSldViewPr snapToGrid="0">
      <p:cViewPr>
        <p:scale>
          <a:sx n="39" d="100"/>
          <a:sy n="39" d="100"/>
        </p:scale>
        <p:origin x="1292" y="1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ya Bachani" userId="abad1afaee6e7450" providerId="LiveId" clId="{BA131CE0-DCBC-469F-9926-6EBB241CE78C}"/>
    <pc:docChg chg="custSel addSld modSld">
      <pc:chgData name="Deeya Bachani" userId="abad1afaee6e7450" providerId="LiveId" clId="{BA131CE0-DCBC-469F-9926-6EBB241CE78C}" dt="2026-02-06T06:37:22.981" v="1924" actId="20577"/>
      <pc:docMkLst>
        <pc:docMk/>
      </pc:docMkLst>
      <pc:sldChg chg="modSp mod">
        <pc:chgData name="Deeya Bachani" userId="abad1afaee6e7450" providerId="LiveId" clId="{BA131CE0-DCBC-469F-9926-6EBB241CE78C}" dt="2026-02-03T04:32:53.656" v="0" actId="20577"/>
        <pc:sldMkLst>
          <pc:docMk/>
          <pc:sldMk cId="1250816557" sldId="256"/>
        </pc:sldMkLst>
        <pc:spChg chg="mod">
          <ac:chgData name="Deeya Bachani" userId="abad1afaee6e7450" providerId="LiveId" clId="{BA131CE0-DCBC-469F-9926-6EBB241CE78C}" dt="2026-02-03T04:32:53.656" v="0" actId="20577"/>
          <ac:spMkLst>
            <pc:docMk/>
            <pc:sldMk cId="1250816557" sldId="256"/>
            <ac:spMk id="2" creationId="{27C1566D-0410-3B34-FE9F-2AC09DB7A1F4}"/>
          </ac:spMkLst>
        </pc:spChg>
      </pc:sldChg>
      <pc:sldChg chg="addSp delSp modSp mod setBg setClrOvrMap modNotesTx">
        <pc:chgData name="Deeya Bachani" userId="abad1afaee6e7450" providerId="LiveId" clId="{BA131CE0-DCBC-469F-9926-6EBB241CE78C}" dt="2026-02-06T06:32:47.070" v="1878" actId="20577"/>
        <pc:sldMkLst>
          <pc:docMk/>
          <pc:sldMk cId="1466668207" sldId="257"/>
        </pc:sldMkLst>
        <pc:spChg chg="mod">
          <ac:chgData name="Deeya Bachani" userId="abad1afaee6e7450" providerId="LiveId" clId="{BA131CE0-DCBC-469F-9926-6EBB241CE78C}" dt="2026-02-06T06:32:24.544" v="1863" actId="26606"/>
          <ac:spMkLst>
            <pc:docMk/>
            <pc:sldMk cId="1466668207" sldId="257"/>
            <ac:spMk id="2" creationId="{81229D05-F4AB-25E4-21D8-8D590021EB66}"/>
          </ac:spMkLst>
        </pc:spChg>
        <pc:spChg chg="mod">
          <ac:chgData name="Deeya Bachani" userId="abad1afaee6e7450" providerId="LiveId" clId="{BA131CE0-DCBC-469F-9926-6EBB241CE78C}" dt="2026-02-06T06:32:47.070" v="1878" actId="20577"/>
          <ac:spMkLst>
            <pc:docMk/>
            <pc:sldMk cId="1466668207" sldId="257"/>
            <ac:spMk id="3" creationId="{7965711B-F721-F6AA-18BF-2984A9CE478A}"/>
          </ac:spMkLst>
        </pc:spChg>
        <pc:spChg chg="add del">
          <ac:chgData name="Deeya Bachani" userId="abad1afaee6e7450" providerId="LiveId" clId="{BA131CE0-DCBC-469F-9926-6EBB241CE78C}" dt="2026-02-06T06:32:24.544" v="1863" actId="26606"/>
          <ac:spMkLst>
            <pc:docMk/>
            <pc:sldMk cId="1466668207" sldId="257"/>
            <ac:spMk id="9" creationId="{EE4E366E-272A-409E-840F-9A6A64A9E3FF}"/>
          </ac:spMkLst>
        </pc:spChg>
        <pc:spChg chg="add del">
          <ac:chgData name="Deeya Bachani" userId="abad1afaee6e7450" providerId="LiveId" clId="{BA131CE0-DCBC-469F-9926-6EBB241CE78C}" dt="2026-02-06T06:32:24.544" v="1863" actId="26606"/>
          <ac:spMkLst>
            <pc:docMk/>
            <pc:sldMk cId="1466668207" sldId="257"/>
            <ac:spMk id="11" creationId="{A721560C-E4AB-4287-A29C-3F6916794CB9}"/>
          </ac:spMkLst>
        </pc:spChg>
        <pc:spChg chg="add del">
          <ac:chgData name="Deeya Bachani" userId="abad1afaee6e7450" providerId="LiveId" clId="{BA131CE0-DCBC-469F-9926-6EBB241CE78C}" dt="2026-02-06T06:32:24.544" v="1863" actId="26606"/>
          <ac:spMkLst>
            <pc:docMk/>
            <pc:sldMk cId="1466668207" sldId="257"/>
            <ac:spMk id="13" creationId="{DF6CFF07-D953-4F9C-9A0E-E0A6AACB6158}"/>
          </ac:spMkLst>
        </pc:spChg>
        <pc:spChg chg="add del">
          <ac:chgData name="Deeya Bachani" userId="abad1afaee6e7450" providerId="LiveId" clId="{BA131CE0-DCBC-469F-9926-6EBB241CE78C}" dt="2026-02-06T06:32:24.544" v="1863" actId="26606"/>
          <ac:spMkLst>
            <pc:docMk/>
            <pc:sldMk cId="1466668207" sldId="257"/>
            <ac:spMk id="15" creationId="{DAA4FEEE-0B5F-41BF-825D-60F9FB089568}"/>
          </ac:spMkLst>
        </pc:spChg>
        <pc:spChg chg="add">
          <ac:chgData name="Deeya Bachani" userId="abad1afaee6e7450" providerId="LiveId" clId="{BA131CE0-DCBC-469F-9926-6EBB241CE78C}" dt="2026-02-06T06:32:24.544" v="1863" actId="26606"/>
          <ac:spMkLst>
            <pc:docMk/>
            <pc:sldMk cId="1466668207" sldId="257"/>
            <ac:spMk id="20" creationId="{C8A3C342-1D03-412F-8DD3-BF519E8E0AE9}"/>
          </ac:spMkLst>
        </pc:spChg>
        <pc:spChg chg="add">
          <ac:chgData name="Deeya Bachani" userId="abad1afaee6e7450" providerId="LiveId" clId="{BA131CE0-DCBC-469F-9926-6EBB241CE78C}" dt="2026-02-06T06:32:24.544" v="1863" actId="26606"/>
          <ac:spMkLst>
            <pc:docMk/>
            <pc:sldMk cId="1466668207" sldId="257"/>
            <ac:spMk id="22" creationId="{81CC9B02-E087-4350-AEBD-2C3CF001AF01}"/>
          </ac:spMkLst>
        </pc:spChg>
        <pc:picChg chg="add mod">
          <ac:chgData name="Deeya Bachani" userId="abad1afaee6e7450" providerId="LiveId" clId="{BA131CE0-DCBC-469F-9926-6EBB241CE78C}" dt="2026-02-06T06:32:24.544" v="1863" actId="26606"/>
          <ac:picMkLst>
            <pc:docMk/>
            <pc:sldMk cId="1466668207" sldId="257"/>
            <ac:picMk id="4" creationId="{E3CEBC9D-23A8-915E-85B3-8BE72FE8BD17}"/>
          </ac:picMkLst>
        </pc:picChg>
      </pc:sldChg>
      <pc:sldChg chg="modSp mod">
        <pc:chgData name="Deeya Bachani" userId="abad1afaee6e7450" providerId="LiveId" clId="{BA131CE0-DCBC-469F-9926-6EBB241CE78C}" dt="2026-02-06T04:16:54.110" v="1862" actId="20577"/>
        <pc:sldMkLst>
          <pc:docMk/>
          <pc:sldMk cId="4080513474" sldId="258"/>
        </pc:sldMkLst>
        <pc:spChg chg="mod">
          <ac:chgData name="Deeya Bachani" userId="abad1afaee6e7450" providerId="LiveId" clId="{BA131CE0-DCBC-469F-9926-6EBB241CE78C}" dt="2026-02-06T04:16:54.110" v="1862" actId="20577"/>
          <ac:spMkLst>
            <pc:docMk/>
            <pc:sldMk cId="4080513474" sldId="258"/>
            <ac:spMk id="3" creationId="{9B33FFEC-0310-F9E6-5D07-91761A024BD6}"/>
          </ac:spMkLst>
        </pc:spChg>
      </pc:sldChg>
      <pc:sldChg chg="addSp modSp new mod setBg">
        <pc:chgData name="Deeya Bachani" userId="abad1afaee6e7450" providerId="LiveId" clId="{BA131CE0-DCBC-469F-9926-6EBB241CE78C}" dt="2026-02-06T06:33:15.083" v="1885" actId="20577"/>
        <pc:sldMkLst>
          <pc:docMk/>
          <pc:sldMk cId="3056976968" sldId="259"/>
        </pc:sldMkLst>
        <pc:spChg chg="mod">
          <ac:chgData name="Deeya Bachani" userId="abad1afaee6e7450" providerId="LiveId" clId="{BA131CE0-DCBC-469F-9926-6EBB241CE78C}" dt="2026-02-06T04:08:42.996" v="1837" actId="26606"/>
          <ac:spMkLst>
            <pc:docMk/>
            <pc:sldMk cId="3056976968" sldId="259"/>
            <ac:spMk id="2" creationId="{855D74E9-591C-EA54-7B53-566AB936288B}"/>
          </ac:spMkLst>
        </pc:spChg>
        <pc:spChg chg="mod ord">
          <ac:chgData name="Deeya Bachani" userId="abad1afaee6e7450" providerId="LiveId" clId="{BA131CE0-DCBC-469F-9926-6EBB241CE78C}" dt="2026-02-06T06:33:15.083" v="1885" actId="20577"/>
          <ac:spMkLst>
            <pc:docMk/>
            <pc:sldMk cId="3056976968" sldId="259"/>
            <ac:spMk id="3" creationId="{2F4DC252-B5F3-1008-83A6-924671082A5F}"/>
          </ac:spMkLst>
        </pc:spChg>
        <pc:spChg chg="add">
          <ac:chgData name="Deeya Bachani" userId="abad1afaee6e7450" providerId="LiveId" clId="{BA131CE0-DCBC-469F-9926-6EBB241CE78C}" dt="2026-02-06T04:08:42.996" v="1837" actId="26606"/>
          <ac:spMkLst>
            <pc:docMk/>
            <pc:sldMk cId="3056976968" sldId="259"/>
            <ac:spMk id="9" creationId="{C8A3C342-1D03-412F-8DD3-BF519E8E0AE9}"/>
          </ac:spMkLst>
        </pc:spChg>
        <pc:spChg chg="add">
          <ac:chgData name="Deeya Bachani" userId="abad1afaee6e7450" providerId="LiveId" clId="{BA131CE0-DCBC-469F-9926-6EBB241CE78C}" dt="2026-02-06T04:08:42.996" v="1837" actId="26606"/>
          <ac:spMkLst>
            <pc:docMk/>
            <pc:sldMk cId="3056976968" sldId="259"/>
            <ac:spMk id="11" creationId="{81CC9B02-E087-4350-AEBD-2C3CF001AF01}"/>
          </ac:spMkLst>
        </pc:spChg>
        <pc:spChg chg="add">
          <ac:chgData name="Deeya Bachani" userId="abad1afaee6e7450" providerId="LiveId" clId="{BA131CE0-DCBC-469F-9926-6EBB241CE78C}" dt="2026-02-06T04:08:42.996" v="1837" actId="26606"/>
          <ac:spMkLst>
            <pc:docMk/>
            <pc:sldMk cId="3056976968" sldId="259"/>
            <ac:spMk id="13" creationId="{D6F18ACE-6E82-4ADC-8A2F-A1771B309B16}"/>
          </ac:spMkLst>
        </pc:spChg>
        <pc:picChg chg="add mod">
          <ac:chgData name="Deeya Bachani" userId="abad1afaee6e7450" providerId="LiveId" clId="{BA131CE0-DCBC-469F-9926-6EBB241CE78C}" dt="2026-02-06T04:08:42.996" v="1837" actId="26606"/>
          <ac:picMkLst>
            <pc:docMk/>
            <pc:sldMk cId="3056976968" sldId="259"/>
            <ac:picMk id="4" creationId="{CE9A2209-D7B0-5191-4BA4-860DAD6AFA30}"/>
          </ac:picMkLst>
        </pc:picChg>
      </pc:sldChg>
      <pc:sldChg chg="addSp modSp new mod setBg">
        <pc:chgData name="Deeya Bachani" userId="abad1afaee6e7450" providerId="LiveId" clId="{BA131CE0-DCBC-469F-9926-6EBB241CE78C}" dt="2026-02-06T06:33:38.727" v="1890" actId="20577"/>
        <pc:sldMkLst>
          <pc:docMk/>
          <pc:sldMk cId="1318609648" sldId="260"/>
        </pc:sldMkLst>
        <pc:spChg chg="mod">
          <ac:chgData name="Deeya Bachani" userId="abad1afaee6e7450" providerId="LiveId" clId="{BA131CE0-DCBC-469F-9926-6EBB241CE78C}" dt="2026-02-06T04:09:06.491" v="1839" actId="26606"/>
          <ac:spMkLst>
            <pc:docMk/>
            <pc:sldMk cId="1318609648" sldId="260"/>
            <ac:spMk id="2" creationId="{89407BA7-DC77-AF4C-A2D8-B52627D89AB0}"/>
          </ac:spMkLst>
        </pc:spChg>
        <pc:spChg chg="mod ord">
          <ac:chgData name="Deeya Bachani" userId="abad1afaee6e7450" providerId="LiveId" clId="{BA131CE0-DCBC-469F-9926-6EBB241CE78C}" dt="2026-02-06T06:33:38.727" v="1890" actId="20577"/>
          <ac:spMkLst>
            <pc:docMk/>
            <pc:sldMk cId="1318609648" sldId="260"/>
            <ac:spMk id="3" creationId="{67C875D9-2874-157E-F084-6B4D307AFBD8}"/>
          </ac:spMkLst>
        </pc:spChg>
        <pc:spChg chg="add">
          <ac:chgData name="Deeya Bachani" userId="abad1afaee6e7450" providerId="LiveId" clId="{BA131CE0-DCBC-469F-9926-6EBB241CE78C}" dt="2026-02-06T04:09:06.491" v="1839" actId="26606"/>
          <ac:spMkLst>
            <pc:docMk/>
            <pc:sldMk cId="1318609648" sldId="260"/>
            <ac:spMk id="9" creationId="{AA047838-7F9E-43CF-A116-26E7AAA8F842}"/>
          </ac:spMkLst>
        </pc:spChg>
        <pc:picChg chg="add mod">
          <ac:chgData name="Deeya Bachani" userId="abad1afaee6e7450" providerId="LiveId" clId="{BA131CE0-DCBC-469F-9926-6EBB241CE78C}" dt="2026-02-06T04:09:06.491" v="1839" actId="26606"/>
          <ac:picMkLst>
            <pc:docMk/>
            <pc:sldMk cId="1318609648" sldId="260"/>
            <ac:picMk id="4" creationId="{BE981824-A735-490F-8135-DF5729445078}"/>
          </ac:picMkLst>
        </pc:picChg>
      </pc:sldChg>
      <pc:sldChg chg="addSp modSp new mod setBg">
        <pc:chgData name="Deeya Bachani" userId="abad1afaee6e7450" providerId="LiveId" clId="{BA131CE0-DCBC-469F-9926-6EBB241CE78C}" dt="2026-02-06T06:33:52.324" v="1899" actId="20577"/>
        <pc:sldMkLst>
          <pc:docMk/>
          <pc:sldMk cId="3816254120" sldId="261"/>
        </pc:sldMkLst>
        <pc:spChg chg="mod">
          <ac:chgData name="Deeya Bachani" userId="abad1afaee6e7450" providerId="LiveId" clId="{BA131CE0-DCBC-469F-9926-6EBB241CE78C}" dt="2026-02-06T04:09:30.947" v="1841" actId="26606"/>
          <ac:spMkLst>
            <pc:docMk/>
            <pc:sldMk cId="3816254120" sldId="261"/>
            <ac:spMk id="2" creationId="{F4C402E7-098B-07FA-08C6-F760B2DEE807}"/>
          </ac:spMkLst>
        </pc:spChg>
        <pc:spChg chg="mod ord">
          <ac:chgData name="Deeya Bachani" userId="abad1afaee6e7450" providerId="LiveId" clId="{BA131CE0-DCBC-469F-9926-6EBB241CE78C}" dt="2026-02-06T06:33:52.324" v="1899" actId="20577"/>
          <ac:spMkLst>
            <pc:docMk/>
            <pc:sldMk cId="3816254120" sldId="261"/>
            <ac:spMk id="3" creationId="{B1FB4ED5-3375-5A27-1FD0-B59596561924}"/>
          </ac:spMkLst>
        </pc:spChg>
        <pc:picChg chg="add mod">
          <ac:chgData name="Deeya Bachani" userId="abad1afaee6e7450" providerId="LiveId" clId="{BA131CE0-DCBC-469F-9926-6EBB241CE78C}" dt="2026-02-06T04:09:30.947" v="1841" actId="26606"/>
          <ac:picMkLst>
            <pc:docMk/>
            <pc:sldMk cId="3816254120" sldId="261"/>
            <ac:picMk id="4" creationId="{DBC2C889-E7DD-6B10-7E14-B7BE39BFEEF1}"/>
          </ac:picMkLst>
        </pc:picChg>
      </pc:sldChg>
      <pc:sldChg chg="addSp modSp new mod setBg">
        <pc:chgData name="Deeya Bachani" userId="abad1afaee6e7450" providerId="LiveId" clId="{BA131CE0-DCBC-469F-9926-6EBB241CE78C}" dt="2026-02-06T06:34:32.620" v="1910" actId="20577"/>
        <pc:sldMkLst>
          <pc:docMk/>
          <pc:sldMk cId="889486340" sldId="262"/>
        </pc:sldMkLst>
        <pc:spChg chg="mod">
          <ac:chgData name="Deeya Bachani" userId="abad1afaee6e7450" providerId="LiveId" clId="{BA131CE0-DCBC-469F-9926-6EBB241CE78C}" dt="2026-02-06T04:10:17.623" v="1845" actId="26606"/>
          <ac:spMkLst>
            <pc:docMk/>
            <pc:sldMk cId="889486340" sldId="262"/>
            <ac:spMk id="2" creationId="{A6F9E6D6-3CB8-B521-7CE9-CFA3BECA46DD}"/>
          </ac:spMkLst>
        </pc:spChg>
        <pc:spChg chg="mod ord">
          <ac:chgData name="Deeya Bachani" userId="abad1afaee6e7450" providerId="LiveId" clId="{BA131CE0-DCBC-469F-9926-6EBB241CE78C}" dt="2026-02-06T06:34:32.620" v="1910" actId="20577"/>
          <ac:spMkLst>
            <pc:docMk/>
            <pc:sldMk cId="889486340" sldId="262"/>
            <ac:spMk id="3" creationId="{02DF66BD-DE78-66C2-A5B2-AD8FFEF3DE3A}"/>
          </ac:spMkLst>
        </pc:spChg>
        <pc:spChg chg="add">
          <ac:chgData name="Deeya Bachani" userId="abad1afaee6e7450" providerId="LiveId" clId="{BA131CE0-DCBC-469F-9926-6EBB241CE78C}" dt="2026-02-06T04:10:17.623" v="1845" actId="26606"/>
          <ac:spMkLst>
            <pc:docMk/>
            <pc:sldMk cId="889486340" sldId="262"/>
            <ac:spMk id="9" creationId="{AA047838-7F9E-43CF-A116-26E7AAA8F842}"/>
          </ac:spMkLst>
        </pc:spChg>
        <pc:picChg chg="add mod">
          <ac:chgData name="Deeya Bachani" userId="abad1afaee6e7450" providerId="LiveId" clId="{BA131CE0-DCBC-469F-9926-6EBB241CE78C}" dt="2026-02-06T04:10:17.623" v="1845" actId="26606"/>
          <ac:picMkLst>
            <pc:docMk/>
            <pc:sldMk cId="889486340" sldId="262"/>
            <ac:picMk id="4" creationId="{1A86A209-B790-3BD7-46EE-A2A375D3A156}"/>
          </ac:picMkLst>
        </pc:picChg>
      </pc:sldChg>
      <pc:sldChg chg="addSp modSp new mod setBg">
        <pc:chgData name="Deeya Bachani" userId="abad1afaee6e7450" providerId="LiveId" clId="{BA131CE0-DCBC-469F-9926-6EBB241CE78C}" dt="2026-02-06T06:34:49.779" v="1913" actId="20577"/>
        <pc:sldMkLst>
          <pc:docMk/>
          <pc:sldMk cId="848954361" sldId="263"/>
        </pc:sldMkLst>
        <pc:spChg chg="mod">
          <ac:chgData name="Deeya Bachani" userId="abad1afaee6e7450" providerId="LiveId" clId="{BA131CE0-DCBC-469F-9926-6EBB241CE78C}" dt="2026-02-06T06:34:40.943" v="1912" actId="20577"/>
          <ac:spMkLst>
            <pc:docMk/>
            <pc:sldMk cId="848954361" sldId="263"/>
            <ac:spMk id="2" creationId="{93717280-FC77-3C04-617D-A6CC09F07C6C}"/>
          </ac:spMkLst>
        </pc:spChg>
        <pc:spChg chg="mod ord">
          <ac:chgData name="Deeya Bachani" userId="abad1afaee6e7450" providerId="LiveId" clId="{BA131CE0-DCBC-469F-9926-6EBB241CE78C}" dt="2026-02-06T06:34:49.779" v="1913" actId="20577"/>
          <ac:spMkLst>
            <pc:docMk/>
            <pc:sldMk cId="848954361" sldId="263"/>
            <ac:spMk id="3" creationId="{6B9A96E3-4195-B1C6-C1DD-6F1608685CBB}"/>
          </ac:spMkLst>
        </pc:spChg>
        <pc:picChg chg="add mod">
          <ac:chgData name="Deeya Bachani" userId="abad1afaee6e7450" providerId="LiveId" clId="{BA131CE0-DCBC-469F-9926-6EBB241CE78C}" dt="2026-02-06T04:09:49.172" v="1843" actId="26606"/>
          <ac:picMkLst>
            <pc:docMk/>
            <pc:sldMk cId="848954361" sldId="263"/>
            <ac:picMk id="4" creationId="{173E63DE-0D5C-60AE-6DAF-0E5FE5E6CA82}"/>
          </ac:picMkLst>
        </pc:picChg>
      </pc:sldChg>
      <pc:sldChg chg="addSp modSp new mod setBg">
        <pc:chgData name="Deeya Bachani" userId="abad1afaee6e7450" providerId="LiveId" clId="{BA131CE0-DCBC-469F-9926-6EBB241CE78C}" dt="2026-02-06T06:35:02.424" v="1919" actId="20577"/>
        <pc:sldMkLst>
          <pc:docMk/>
          <pc:sldMk cId="2280712252" sldId="264"/>
        </pc:sldMkLst>
        <pc:spChg chg="mod">
          <ac:chgData name="Deeya Bachani" userId="abad1afaee6e7450" providerId="LiveId" clId="{BA131CE0-DCBC-469F-9926-6EBB241CE78C}" dt="2026-02-06T04:10:44.540" v="1848" actId="26606"/>
          <ac:spMkLst>
            <pc:docMk/>
            <pc:sldMk cId="2280712252" sldId="264"/>
            <ac:spMk id="2" creationId="{1A014F44-859E-61BA-FB3D-AB4207B3CFEF}"/>
          </ac:spMkLst>
        </pc:spChg>
        <pc:spChg chg="mod ord">
          <ac:chgData name="Deeya Bachani" userId="abad1afaee6e7450" providerId="LiveId" clId="{BA131CE0-DCBC-469F-9926-6EBB241CE78C}" dt="2026-02-06T06:35:02.424" v="1919" actId="20577"/>
          <ac:spMkLst>
            <pc:docMk/>
            <pc:sldMk cId="2280712252" sldId="264"/>
            <ac:spMk id="3" creationId="{037F66F0-33E4-D0FA-2152-5E0106A07A03}"/>
          </ac:spMkLst>
        </pc:spChg>
        <pc:spChg chg="add">
          <ac:chgData name="Deeya Bachani" userId="abad1afaee6e7450" providerId="LiveId" clId="{BA131CE0-DCBC-469F-9926-6EBB241CE78C}" dt="2026-02-06T04:10:44.540" v="1848" actId="26606"/>
          <ac:spMkLst>
            <pc:docMk/>
            <pc:sldMk cId="2280712252" sldId="264"/>
            <ac:spMk id="9" creationId="{A26E2FAE-FA60-497B-B2CB-7702C6FF3A3F}"/>
          </ac:spMkLst>
        </pc:spChg>
        <pc:picChg chg="add mod">
          <ac:chgData name="Deeya Bachani" userId="abad1afaee6e7450" providerId="LiveId" clId="{BA131CE0-DCBC-469F-9926-6EBB241CE78C}" dt="2026-02-06T04:10:44.540" v="1848" actId="26606"/>
          <ac:picMkLst>
            <pc:docMk/>
            <pc:sldMk cId="2280712252" sldId="264"/>
            <ac:picMk id="4" creationId="{0C876B5F-756C-F84F-B8C2-C90A0530FF23}"/>
          </ac:picMkLst>
        </pc:picChg>
      </pc:sldChg>
      <pc:sldChg chg="addSp modSp new mod setBg">
        <pc:chgData name="Deeya Bachani" userId="abad1afaee6e7450" providerId="LiveId" clId="{BA131CE0-DCBC-469F-9926-6EBB241CE78C}" dt="2026-02-06T06:35:13.947" v="1923" actId="20577"/>
        <pc:sldMkLst>
          <pc:docMk/>
          <pc:sldMk cId="4071977271" sldId="265"/>
        </pc:sldMkLst>
        <pc:spChg chg="mod">
          <ac:chgData name="Deeya Bachani" userId="abad1afaee6e7450" providerId="LiveId" clId="{BA131CE0-DCBC-469F-9926-6EBB241CE78C}" dt="2026-02-06T06:35:13.947" v="1923" actId="20577"/>
          <ac:spMkLst>
            <pc:docMk/>
            <pc:sldMk cId="4071977271" sldId="265"/>
            <ac:spMk id="2" creationId="{960CF7CB-08E6-1250-C77A-EAD3FED09394}"/>
          </ac:spMkLst>
        </pc:spChg>
        <pc:spChg chg="mod ord">
          <ac:chgData name="Deeya Bachani" userId="abad1afaee6e7450" providerId="LiveId" clId="{BA131CE0-DCBC-469F-9926-6EBB241CE78C}" dt="2026-02-06T04:11:15.092" v="1850" actId="26606"/>
          <ac:spMkLst>
            <pc:docMk/>
            <pc:sldMk cId="4071977271" sldId="265"/>
            <ac:spMk id="3" creationId="{353A6587-68AB-6EB2-54D7-371C3258DC06}"/>
          </ac:spMkLst>
        </pc:spChg>
        <pc:spChg chg="add">
          <ac:chgData name="Deeya Bachani" userId="abad1afaee6e7450" providerId="LiveId" clId="{BA131CE0-DCBC-469F-9926-6EBB241CE78C}" dt="2026-02-06T04:11:15.092" v="1850" actId="26606"/>
          <ac:spMkLst>
            <pc:docMk/>
            <pc:sldMk cId="4071977271" sldId="265"/>
            <ac:spMk id="9" creationId="{C8A3C342-1D03-412F-8DD3-BF519E8E0AE9}"/>
          </ac:spMkLst>
        </pc:spChg>
        <pc:spChg chg="add">
          <ac:chgData name="Deeya Bachani" userId="abad1afaee6e7450" providerId="LiveId" clId="{BA131CE0-DCBC-469F-9926-6EBB241CE78C}" dt="2026-02-06T04:11:15.092" v="1850" actId="26606"/>
          <ac:spMkLst>
            <pc:docMk/>
            <pc:sldMk cId="4071977271" sldId="265"/>
            <ac:spMk id="11" creationId="{81CC9B02-E087-4350-AEBD-2C3CF001AF01}"/>
          </ac:spMkLst>
        </pc:spChg>
        <pc:spChg chg="add">
          <ac:chgData name="Deeya Bachani" userId="abad1afaee6e7450" providerId="LiveId" clId="{BA131CE0-DCBC-469F-9926-6EBB241CE78C}" dt="2026-02-06T04:11:15.092" v="1850" actId="26606"/>
          <ac:spMkLst>
            <pc:docMk/>
            <pc:sldMk cId="4071977271" sldId="265"/>
            <ac:spMk id="13" creationId="{D6F18ACE-6E82-4ADC-8A2F-A1771B309B16}"/>
          </ac:spMkLst>
        </pc:spChg>
        <pc:picChg chg="add mod">
          <ac:chgData name="Deeya Bachani" userId="abad1afaee6e7450" providerId="LiveId" clId="{BA131CE0-DCBC-469F-9926-6EBB241CE78C}" dt="2026-02-06T04:11:15.092" v="1850" actId="26606"/>
          <ac:picMkLst>
            <pc:docMk/>
            <pc:sldMk cId="4071977271" sldId="265"/>
            <ac:picMk id="4" creationId="{A60655F5-43F2-2CB4-64E2-50602B9BA76E}"/>
          </ac:picMkLst>
        </pc:picChg>
      </pc:sldChg>
      <pc:sldChg chg="addSp modSp new mod setBg">
        <pc:chgData name="Deeya Bachani" userId="abad1afaee6e7450" providerId="LiveId" clId="{BA131CE0-DCBC-469F-9926-6EBB241CE78C}" dt="2026-02-06T06:37:22.981" v="1924" actId="20577"/>
        <pc:sldMkLst>
          <pc:docMk/>
          <pc:sldMk cId="1996867516" sldId="266"/>
        </pc:sldMkLst>
        <pc:spChg chg="mod">
          <ac:chgData name="Deeya Bachani" userId="abad1afaee6e7450" providerId="LiveId" clId="{BA131CE0-DCBC-469F-9926-6EBB241CE78C}" dt="2026-02-06T04:11:40.404" v="1852" actId="26606"/>
          <ac:spMkLst>
            <pc:docMk/>
            <pc:sldMk cId="1996867516" sldId="266"/>
            <ac:spMk id="2" creationId="{1970D768-4E35-FE0A-8314-42ECFEEBF09F}"/>
          </ac:spMkLst>
        </pc:spChg>
        <pc:spChg chg="mod ord">
          <ac:chgData name="Deeya Bachani" userId="abad1afaee6e7450" providerId="LiveId" clId="{BA131CE0-DCBC-469F-9926-6EBB241CE78C}" dt="2026-02-06T06:37:22.981" v="1924" actId="20577"/>
          <ac:spMkLst>
            <pc:docMk/>
            <pc:sldMk cId="1996867516" sldId="266"/>
            <ac:spMk id="3" creationId="{843D27E2-53D9-C163-9D84-31CD80E0F139}"/>
          </ac:spMkLst>
        </pc:spChg>
        <pc:picChg chg="add mod">
          <ac:chgData name="Deeya Bachani" userId="abad1afaee6e7450" providerId="LiveId" clId="{BA131CE0-DCBC-469F-9926-6EBB241CE78C}" dt="2026-02-06T04:11:40.404" v="1852" actId="26606"/>
          <ac:picMkLst>
            <pc:docMk/>
            <pc:sldMk cId="1996867516" sldId="266"/>
            <ac:picMk id="4" creationId="{C142D7F1-C6B5-3307-79A0-BDFC9745B17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0E648-9D11-4318-BB4F-260F44C32F2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4F2A3-BABD-4322-B8EA-B596CDC0C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12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be compared to North American cowboy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54F2A3-BABD-4322-B8EA-B596CDC0C3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04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4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04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1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44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4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33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65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7429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8481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900178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5674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6769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517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72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7F45AC6-C491-4585-A584-9CE2AF7D5500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48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ritannica.com/topic/gaucho.%20Accessed%205%20February%20202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5388425B-48E0-D9E3-EAFF-FEF32DE3AB9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28481" r="90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C1566D-0410-3B34-FE9F-2AC09DB7A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>
            <a:normAutofit/>
          </a:bodyPr>
          <a:lstStyle/>
          <a:p>
            <a:r>
              <a:rPr lang="en-US" dirty="0"/>
              <a:t>Gauchos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AE9219-CB35-63BC-F2F2-8781A47EE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en-US" dirty="0"/>
              <a:t>Deeya Bachani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816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229D05-F4AB-25E4-21D8-8D590021E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History of Gauchos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711B-F721-F6AA-18BF-2984A9CE4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188189" cy="37854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Nomadic horsemen from Argentina and Pampas (grasslands)</a:t>
            </a:r>
          </a:p>
          <a:p>
            <a:r>
              <a:rPr lang="en-US" dirty="0">
                <a:solidFill>
                  <a:srgbClr val="FFFFFF"/>
                </a:solidFill>
              </a:rPr>
              <a:t>Began in the 18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and early 19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century</a:t>
            </a:r>
          </a:p>
          <a:p>
            <a:r>
              <a:rPr lang="en-US" dirty="0">
                <a:solidFill>
                  <a:srgbClr val="FFFFFF"/>
                </a:solidFill>
              </a:rPr>
              <a:t>Usually mestizos (people of mixed Indigenous and European descent)</a:t>
            </a:r>
          </a:p>
          <a:p>
            <a:r>
              <a:rPr lang="en-US" dirty="0">
                <a:solidFill>
                  <a:srgbClr val="FFFFFF"/>
                </a:solidFill>
              </a:rPr>
              <a:t>Culture shaped by their land, livestock, and mobility</a:t>
            </a:r>
          </a:p>
        </p:txBody>
      </p:sp>
      <p:sp>
        <p:nvSpPr>
          <p:cNvPr id="22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EBC9D-23A8-915E-85B3-8BE72FE8BD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525" r="19971"/>
          <a:stretch>
            <a:fillRect/>
          </a:stretch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666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D74E9-591C-EA54-7B53-566AB9362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>
            <a:normAutofit/>
          </a:bodyPr>
          <a:lstStyle/>
          <a:p>
            <a:r>
              <a:rPr lang="en-US" dirty="0"/>
              <a:t>The Pampas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9A2209-D7B0-5191-4BA4-860DAD6AFA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29" r="22323"/>
          <a:stretch>
            <a:fillRect/>
          </a:stretch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DC252-B5F3-1008-83A6-924671082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50" y="2052918"/>
            <a:ext cx="4638903" cy="4195481"/>
          </a:xfrm>
        </p:spPr>
        <p:txBody>
          <a:bodyPr>
            <a:normAutofit/>
          </a:bodyPr>
          <a:lstStyle/>
          <a:p>
            <a:r>
              <a:rPr lang="en-US" dirty="0"/>
              <a:t>The Pampas are vast and flat grass with fertile soil</a:t>
            </a:r>
          </a:p>
          <a:p>
            <a:r>
              <a:rPr lang="en-US" dirty="0"/>
              <a:t>The vastness allows for easy mobility</a:t>
            </a:r>
          </a:p>
          <a:p>
            <a:r>
              <a:rPr lang="en-US" dirty="0"/>
              <a:t>Used horses to get around</a:t>
            </a:r>
          </a:p>
          <a:p>
            <a:r>
              <a:rPr lang="en-US" dirty="0"/>
              <a:t>Climate ideal for animals</a:t>
            </a:r>
          </a:p>
        </p:txBody>
      </p:sp>
    </p:spTree>
    <p:extLst>
      <p:ext uri="{BB962C8B-B14F-4D97-AF65-F5344CB8AC3E}">
        <p14:creationId xmlns:p14="http://schemas.microsoft.com/office/powerpoint/2010/main" val="3056976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07BA7-DC77-AF4C-A2D8-B52627D89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4795482" cy="1641987"/>
          </a:xfrm>
        </p:spPr>
        <p:txBody>
          <a:bodyPr>
            <a:normAutofit/>
          </a:bodyPr>
          <a:lstStyle/>
          <a:p>
            <a:r>
              <a:rPr lang="en-US" dirty="0"/>
              <a:t>Livelihood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81824-A735-490F-8135-DF57294450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671" r="14056" b="-2"/>
          <a:stretch>
            <a:fillRect/>
          </a:stretch>
        </p:blipFill>
        <p:spPr>
          <a:xfrm>
            <a:off x="6094410" y="609601"/>
            <a:ext cx="5449889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A047838-7F9E-43CF-A116-26E7AAA8F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875D9-2874-157E-F084-6B4D307AF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438401"/>
            <a:ext cx="4797256" cy="3809998"/>
          </a:xfrm>
        </p:spPr>
        <p:txBody>
          <a:bodyPr>
            <a:normAutofit/>
          </a:bodyPr>
          <a:lstStyle/>
          <a:p>
            <a:r>
              <a:rPr lang="en-US" dirty="0"/>
              <a:t>Lived amongst cattle and horses who roamed freely</a:t>
            </a:r>
          </a:p>
          <a:p>
            <a:r>
              <a:rPr lang="en-US" dirty="0"/>
              <a:t>Economy based on tallow, hides, and meat</a:t>
            </a:r>
          </a:p>
          <a:p>
            <a:r>
              <a:rPr lang="en-US" dirty="0"/>
              <a:t>Livestock shaped work, diet, and daily life</a:t>
            </a:r>
          </a:p>
        </p:txBody>
      </p:sp>
    </p:spTree>
    <p:extLst>
      <p:ext uri="{BB962C8B-B14F-4D97-AF65-F5344CB8AC3E}">
        <p14:creationId xmlns:p14="http://schemas.microsoft.com/office/powerpoint/2010/main" val="1318609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402E7-098B-07FA-08C6-F760B2DEE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9252154" cy="1223983"/>
          </a:xfrm>
        </p:spPr>
        <p:txBody>
          <a:bodyPr>
            <a:normAutofit/>
          </a:bodyPr>
          <a:lstStyle/>
          <a:p>
            <a:r>
              <a:rPr lang="en-US" dirty="0"/>
              <a:t>Who the Gauchos Were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C2C889-E7DD-6B10-7E14-B7BE39BFEE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44" r="-2" b="1123"/>
          <a:stretch>
            <a:fillRect/>
          </a:stretch>
        </p:blipFill>
        <p:spPr>
          <a:xfrm>
            <a:off x="648930" y="2052213"/>
            <a:ext cx="5451627" cy="41961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B4ED5-3375-5A27-1FD0-B59596561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752" y="2052214"/>
            <a:ext cx="4338409" cy="4196185"/>
          </a:xfrm>
        </p:spPr>
        <p:txBody>
          <a:bodyPr>
            <a:normAutofit/>
          </a:bodyPr>
          <a:lstStyle/>
          <a:p>
            <a:r>
              <a:rPr lang="en-US" dirty="0"/>
              <a:t>To survive, all Gauchos were skilled with animals</a:t>
            </a:r>
          </a:p>
          <a:p>
            <a:r>
              <a:rPr lang="en-US" dirty="0"/>
              <a:t>They lived independently, not tied to any one ranch</a:t>
            </a:r>
          </a:p>
          <a:p>
            <a:r>
              <a:rPr lang="en-US" dirty="0"/>
              <a:t>Gauchos were known for toughness and self-reliance</a:t>
            </a:r>
          </a:p>
        </p:txBody>
      </p:sp>
    </p:spTree>
    <p:extLst>
      <p:ext uri="{BB962C8B-B14F-4D97-AF65-F5344CB8AC3E}">
        <p14:creationId xmlns:p14="http://schemas.microsoft.com/office/powerpoint/2010/main" val="3816254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9E6D6-3CB8-B521-7CE9-CFA3BECA4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4795482" cy="1641987"/>
          </a:xfrm>
        </p:spPr>
        <p:txBody>
          <a:bodyPr>
            <a:normAutofit/>
          </a:bodyPr>
          <a:lstStyle/>
          <a:p>
            <a:r>
              <a:rPr lang="en-US" dirty="0"/>
              <a:t>Work Skills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86A209-B790-3BD7-46EE-A2A375D3A1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6" b="14732"/>
          <a:stretch>
            <a:fillRect/>
          </a:stretch>
        </p:blipFill>
        <p:spPr>
          <a:xfrm>
            <a:off x="6094410" y="609601"/>
            <a:ext cx="5449889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A047838-7F9E-43CF-A116-26E7AAA8F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F66BD-DE78-66C2-A5B2-AD8FFEF3D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438401"/>
            <a:ext cx="4797256" cy="3809998"/>
          </a:xfrm>
        </p:spPr>
        <p:txBody>
          <a:bodyPr>
            <a:normAutofit/>
          </a:bodyPr>
          <a:lstStyle/>
          <a:p>
            <a:r>
              <a:rPr lang="en-US" dirty="0"/>
              <a:t>All were expert horse riders and cattle herders</a:t>
            </a:r>
          </a:p>
          <a:p>
            <a:r>
              <a:rPr lang="en-US" dirty="0"/>
              <a:t>They used tools such as lassos, knives and boleadoras</a:t>
            </a:r>
          </a:p>
          <a:p>
            <a:r>
              <a:rPr lang="en-US" dirty="0"/>
              <a:t>They gained skills for work such as precision, strength, and endurance</a:t>
            </a:r>
          </a:p>
          <a:p>
            <a:r>
              <a:rPr lang="en-US" dirty="0"/>
              <a:t>Their status was based on their abilities, not wealth</a:t>
            </a:r>
          </a:p>
        </p:txBody>
      </p:sp>
    </p:spTree>
    <p:extLst>
      <p:ext uri="{BB962C8B-B14F-4D97-AF65-F5344CB8AC3E}">
        <p14:creationId xmlns:p14="http://schemas.microsoft.com/office/powerpoint/2010/main" val="88948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17280-FC77-3C04-617D-A6CC09F07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en-US" dirty="0"/>
              <a:t>Daily Life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3E63DE-0D5C-60AE-6DAF-0E5FE5E6C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737" r="1" b="1"/>
          <a:stretch>
            <a:fillRect/>
          </a:stretch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A96E3-4195-B1C6-C1DD-6F1608685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r>
              <a:rPr lang="en-US" dirty="0"/>
              <a:t>Gauchos lived in huts and slept on animal hides</a:t>
            </a:r>
          </a:p>
          <a:p>
            <a:r>
              <a:rPr lang="en-US" dirty="0"/>
              <a:t>Diet was centered on beef, and they used open-fire cooking</a:t>
            </a:r>
          </a:p>
          <a:p>
            <a:r>
              <a:rPr lang="en-US" dirty="0"/>
              <a:t>They wore ponchos, bombachas, boots, and hats</a:t>
            </a:r>
          </a:p>
        </p:txBody>
      </p:sp>
    </p:spTree>
    <p:extLst>
      <p:ext uri="{BB962C8B-B14F-4D97-AF65-F5344CB8AC3E}">
        <p14:creationId xmlns:p14="http://schemas.microsoft.com/office/powerpoint/2010/main" val="84895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14F44-859E-61BA-FB3D-AB4207B3C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>
            <a:normAutofit/>
          </a:bodyPr>
          <a:lstStyle/>
          <a:p>
            <a:r>
              <a:rPr lang="en-US" dirty="0"/>
              <a:t>Beliefs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876B5F-756C-F84F-B8C2-C90A0530FF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970"/>
          <a:stretch>
            <a:fillRect/>
          </a:stretch>
        </p:blipFill>
        <p:spPr>
          <a:xfrm>
            <a:off x="4634680" y="10"/>
            <a:ext cx="756013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F66F0-33E4-D0FA-2152-5E0106A0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69" y="2438400"/>
            <a:ext cx="3330328" cy="3809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They valued their freedom and independence</a:t>
            </a:r>
          </a:p>
          <a:p>
            <a:pPr>
              <a:lnSpc>
                <a:spcPct val="90000"/>
              </a:lnSpc>
            </a:pPr>
            <a:r>
              <a:rPr lang="en-US" dirty="0"/>
              <a:t>They had a strong sense of reputation and honor</a:t>
            </a:r>
          </a:p>
          <a:p>
            <a:pPr>
              <a:lnSpc>
                <a:spcPct val="90000"/>
              </a:lnSpc>
            </a:pPr>
            <a:r>
              <a:rPr lang="en-US" dirty="0"/>
              <a:t>Their religion was a blend of Indigenous and Catholic beliefs</a:t>
            </a:r>
          </a:p>
          <a:p>
            <a:pPr>
              <a:lnSpc>
                <a:spcPct val="90000"/>
              </a:lnSpc>
            </a:pPr>
            <a:r>
              <a:rPr lang="en-US" dirty="0"/>
              <a:t>Storytelling, music, and poetry were important</a:t>
            </a:r>
          </a:p>
        </p:txBody>
      </p:sp>
    </p:spTree>
    <p:extLst>
      <p:ext uri="{BB962C8B-B14F-4D97-AF65-F5344CB8AC3E}">
        <p14:creationId xmlns:p14="http://schemas.microsoft.com/office/powerpoint/2010/main" val="2280712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CF7CB-08E6-1250-C77A-EAD3FED09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>
            <a:normAutofit/>
          </a:bodyPr>
          <a:lstStyle/>
          <a:p>
            <a:r>
              <a:rPr lang="en-US" dirty="0"/>
              <a:t>Decline of the Gauchos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0655F5-43F2-2CB4-64E2-50602B9BA7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39" r="20156" b="-1"/>
          <a:stretch>
            <a:fillRect/>
          </a:stretch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A6587-68AB-6EB2-54D7-371C3258D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50" y="2052918"/>
            <a:ext cx="4638903" cy="4195481"/>
          </a:xfrm>
        </p:spPr>
        <p:txBody>
          <a:bodyPr>
            <a:normAutofit/>
          </a:bodyPr>
          <a:lstStyle/>
          <a:p>
            <a:r>
              <a:rPr lang="en-US" dirty="0"/>
              <a:t>Land started to become fenced</a:t>
            </a:r>
          </a:p>
          <a:p>
            <a:r>
              <a:rPr lang="en-US" dirty="0"/>
              <a:t>Laws restricted independence and movement</a:t>
            </a:r>
          </a:p>
          <a:p>
            <a:r>
              <a:rPr lang="en-US" dirty="0"/>
              <a:t>Gauchos were hired as ranch workers</a:t>
            </a:r>
          </a:p>
        </p:txBody>
      </p:sp>
    </p:spTree>
    <p:extLst>
      <p:ext uri="{BB962C8B-B14F-4D97-AF65-F5344CB8AC3E}">
        <p14:creationId xmlns:p14="http://schemas.microsoft.com/office/powerpoint/2010/main" val="4071977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D768-4E35-FE0A-8314-42ECFEEBF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1641986"/>
          </a:xfrm>
        </p:spPr>
        <p:txBody>
          <a:bodyPr>
            <a:normAutofit/>
          </a:bodyPr>
          <a:lstStyle/>
          <a:p>
            <a:r>
              <a:rPr lang="en-US" dirty="0"/>
              <a:t>Legacy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42D7F1-C6B5-3307-79A0-BDFC9745B1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30" r="1" b="3488"/>
          <a:stretch>
            <a:fillRect/>
          </a:stretch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D27E2-53D9-C163-9D84-31CD80E0F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108" y="2438400"/>
            <a:ext cx="3307744" cy="3809999"/>
          </a:xfrm>
        </p:spPr>
        <p:txBody>
          <a:bodyPr>
            <a:normAutofit/>
          </a:bodyPr>
          <a:lstStyle/>
          <a:p>
            <a:r>
              <a:rPr lang="en-US" dirty="0"/>
              <a:t>Became national symbols of Argentina</a:t>
            </a:r>
          </a:p>
          <a:p>
            <a:r>
              <a:rPr lang="en-US" dirty="0"/>
              <a:t>Celebrated today through festivals and tourism</a:t>
            </a:r>
          </a:p>
          <a:p>
            <a:r>
              <a:rPr lang="en-US" dirty="0"/>
              <a:t>Seen in literature, art, and music</a:t>
            </a:r>
          </a:p>
        </p:txBody>
      </p:sp>
    </p:spTree>
    <p:extLst>
      <p:ext uri="{BB962C8B-B14F-4D97-AF65-F5344CB8AC3E}">
        <p14:creationId xmlns:p14="http://schemas.microsoft.com/office/powerpoint/2010/main" val="1996867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DD908-50F2-A01C-A55B-D99373716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3FFEC-0310-F9E6-5D07-91761A024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Alex. “Gauchos Guide: Culture, Tradition, Lifestyle of Argentina Cowboys.” </a:t>
            </a:r>
            <a:r>
              <a:rPr lang="en-US" i="1" dirty="0"/>
              <a:t>Vamos Academy</a:t>
            </a:r>
            <a:r>
              <a:rPr lang="en-US" dirty="0"/>
              <a:t>, 4 Nov. 2023, vamospanish.com/discover/discovering-gauchos-</a:t>
            </a:r>
            <a:r>
              <a:rPr lang="en-US" dirty="0" err="1"/>
              <a:t>argentina</a:t>
            </a:r>
            <a:r>
              <a:rPr lang="en-US" dirty="0"/>
              <a:t>-culture-tradition-and-lifestyle/. </a:t>
            </a:r>
          </a:p>
          <a:p>
            <a:r>
              <a:rPr lang="en-US" dirty="0"/>
              <a:t>Battistoni, Fiona. “Cowboys of the Pampas: A Brief History of the Gaucho.” </a:t>
            </a:r>
            <a:r>
              <a:rPr lang="en-US" i="1" dirty="0" err="1"/>
              <a:t>TheCollector</a:t>
            </a:r>
            <a:r>
              <a:rPr lang="en-US" dirty="0"/>
              <a:t>, www.thecollector.com/history-gaucho-argentina-cowboy/. Accessed 5 Feb. 2026. </a:t>
            </a:r>
          </a:p>
          <a:p>
            <a:r>
              <a:rPr lang="it-IT" dirty="0"/>
              <a:t>Britannica Editors. "gaucho". Encyclopedia Britannica, 13 Apr. 2024, </a:t>
            </a:r>
            <a:r>
              <a:rPr lang="it-IT" dirty="0">
                <a:hlinkClick r:id="rId2"/>
              </a:rPr>
              <a:t>https://www.britannica.com/topic/gaucho. Accessed 5 February 2026</a:t>
            </a:r>
            <a:r>
              <a:rPr lang="it-IT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134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2318</TotalTime>
  <Words>382</Words>
  <Application>Microsoft Office PowerPoint</Application>
  <PresentationFormat>Widescreen</PresentationFormat>
  <Paragraphs>48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Century Gothic</vt:lpstr>
      <vt:lpstr>Wingdings 3</vt:lpstr>
      <vt:lpstr>Ion</vt:lpstr>
      <vt:lpstr>Gauchos </vt:lpstr>
      <vt:lpstr>History of Gauchos</vt:lpstr>
      <vt:lpstr>The Pampas</vt:lpstr>
      <vt:lpstr>Livelihood</vt:lpstr>
      <vt:lpstr>Who the Gauchos Were</vt:lpstr>
      <vt:lpstr>Work Skills</vt:lpstr>
      <vt:lpstr>Daily Life</vt:lpstr>
      <vt:lpstr>Beliefs</vt:lpstr>
      <vt:lpstr>Decline of the Gauchos</vt:lpstr>
      <vt:lpstr>Legacy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Deeya Bachani</dc:creator>
  <cp:lastModifiedBy>Deeya Bachani</cp:lastModifiedBy>
  <cp:revision>1</cp:revision>
  <dcterms:created xsi:type="dcterms:W3CDTF">2026-02-03T04:26:43Z</dcterms:created>
  <dcterms:modified xsi:type="dcterms:W3CDTF">2026-02-06T06:37:31Z</dcterms:modified>
</cp:coreProperties>
</file>