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5efda6cc4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c5efda6cc4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c5efda6cc4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c5efda6cc4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c5efda6cc4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c5efda6cc4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c5efda6cc4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c5efda6cc4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ehrafworldcultures.yale.edu/cultures/aw60/documents/000" TargetMode="External"/><Relationship Id="rId4" Type="http://schemas.openxmlformats.org/officeDocument/2006/relationships/hyperlink" Target="https://en.wikipedia.org/w/index.php?title=Toda_people&amp;oldid=1334890687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343D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357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Todava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0383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Arya Adusumilli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343D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Geography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Nilgiri Hills of the Western Ghats mountain range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Temperate monsoon climate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Rolling grassland, patches of forest shared with neighboring communities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Isolation from major urban centers of Tamil Nadu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9024" y="1254725"/>
            <a:ext cx="3778700" cy="321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343D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Pastoral Society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Agriculture</a:t>
            </a:r>
            <a:r>
              <a:rPr lang="en"/>
              <a:t> was </a:t>
            </a:r>
            <a:r>
              <a:rPr lang="en"/>
              <a:t>unsustainable</a:t>
            </a:r>
            <a:r>
              <a:rPr lang="en"/>
              <a:t> and culturally denounced as a sin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Life revolved around prevalence of mountain buffalos native to the hills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Pantheon of gods, but ritualistic practice occurred in “sacred dairies”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Priests were dairy workers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400" y="1170125"/>
            <a:ext cx="4267200" cy="3063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343D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Conformity and Desire for Certainty (prior to British intervention)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588350"/>
            <a:ext cx="8520600" cy="29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Life on Nilgiri mountains is unpredictable with harsh climate and fluctuating buffalo populations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Group decisions made </a:t>
            </a:r>
            <a:r>
              <a:rPr lang="en"/>
              <a:t>collectively, familial ones by male heads of household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Elder rule/authority of those most knowledgeable of ritual practice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Girls betrothed at young age to young boys, married and sent to male household upon reaching adulthood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(antiquated) population regulation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Polygamy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343D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Walker, A. R. (2010). Culture summary: Toda. Human Relations Area Files.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https://ehrafworldcultures.yale.edu/cultures/aw60/documents/000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Wikipedia contributors. (2026, January 26). Toda people. In Wikipedia, The Free Encyclopedia. Retrieved 23:56, February 5, 2026, from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https://en.wikipedia.org/w/index.php?title=Toda_people&amp;oldid=1334890687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