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Heebo"/>
      <p:regular r:id="rId17"/>
      <p:bold r:id="rId18"/>
    </p:embeddedFont>
    <p:embeddedFont>
      <p:font typeface="Palanquin Dark"/>
      <p:regular r:id="rId19"/>
      <p:bold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Heebo Black"/>
      <p:bold r:id="rId25"/>
    </p:embeddedFont>
    <p:embeddedFont>
      <p:font typeface="Catamaran Medium"/>
      <p:regular r:id="rId26"/>
      <p:bold r:id="rId27"/>
    </p:embeddedFont>
    <p:embeddedFont>
      <p:font typeface="Abhaya Libre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lanquinDark-bold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atamaranMedium-regular.fntdata"/><Relationship Id="rId25" Type="http://schemas.openxmlformats.org/officeDocument/2006/relationships/font" Target="fonts/HeeboBlack-bold.fntdata"/><Relationship Id="rId28" Type="http://schemas.openxmlformats.org/officeDocument/2006/relationships/font" Target="fonts/AbhayaLibre-regular.fntdata"/><Relationship Id="rId27" Type="http://schemas.openxmlformats.org/officeDocument/2006/relationships/font" Target="fonts/Catamaran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bhayaLibre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Heebo-regular.fntdata"/><Relationship Id="rId16" Type="http://schemas.openxmlformats.org/officeDocument/2006/relationships/slide" Target="slides/slide11.xml"/><Relationship Id="rId19" Type="http://schemas.openxmlformats.org/officeDocument/2006/relationships/font" Target="fonts/PalanquinDark-regular.fntdata"/><Relationship Id="rId18" Type="http://schemas.openxmlformats.org/officeDocument/2006/relationships/font" Target="fonts/Heeb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g3cc559ea0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0" name="Google Shape;2340;g3cc559ea0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2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g3cc559ea09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4" name="Google Shape;2394;g3cc559ea09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2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g3cc559ea09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g3cc559ea09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8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3cc559ea09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3cc559ea09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3cc559ea09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3cc559ea09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0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Google Shape;2471;g3cc559ea09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2" name="Google Shape;2472;g3cc559ea09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6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7" name="Google Shape;2477;g3cc559ea09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8" name="Google Shape;2478;g3cc559ea09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g3cc559ea09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3cc559ea09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7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Google Shape;2508;g3cc559ea09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9" name="Google Shape;2509;g3cc559ea09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6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7" name="Google Shape;2637;g3cc559ea099_0_2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8" name="Google Shape;2638;g3cc559ea099_0_2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4854346" y="1195013"/>
            <a:ext cx="4202621" cy="5458706"/>
            <a:chOff x="4854346" y="1195013"/>
            <a:chExt cx="4202621" cy="5458706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4854346" y="2100776"/>
              <a:ext cx="1509962" cy="4552943"/>
              <a:chOff x="4749600" y="2924725"/>
              <a:chExt cx="1313125" cy="3959425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" name="Google Shape;16;p2"/>
            <p:cNvGrpSpPr/>
            <p:nvPr/>
          </p:nvGrpSpPr>
          <p:grpSpPr>
            <a:xfrm>
              <a:off x="7547033" y="1195013"/>
              <a:ext cx="1509934" cy="4224416"/>
              <a:chOff x="5789900" y="1448250"/>
              <a:chExt cx="1313100" cy="3673725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" name="Google Shape;22;p2"/>
            <p:cNvGrpSpPr/>
            <p:nvPr/>
          </p:nvGrpSpPr>
          <p:grpSpPr>
            <a:xfrm>
              <a:off x="6245246" y="1649451"/>
              <a:ext cx="1509962" cy="4552943"/>
              <a:chOff x="4749600" y="2924725"/>
              <a:chExt cx="1313125" cy="3959425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" name="Google Shape;28;p2"/>
          <p:cNvGrpSpPr/>
          <p:nvPr/>
        </p:nvGrpSpPr>
        <p:grpSpPr>
          <a:xfrm>
            <a:off x="2967358" y="370901"/>
            <a:ext cx="2403704" cy="522741"/>
            <a:chOff x="4007175" y="1128725"/>
            <a:chExt cx="2166475" cy="471150"/>
          </a:xfrm>
        </p:grpSpPr>
        <p:sp>
          <p:nvSpPr>
            <p:cNvPr id="29" name="Google Shape;29;p2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5439807" y="127691"/>
            <a:ext cx="373419" cy="350637"/>
            <a:chOff x="3708550" y="3474950"/>
            <a:chExt cx="256100" cy="240475"/>
          </a:xfrm>
        </p:grpSpPr>
        <p:sp>
          <p:nvSpPr>
            <p:cNvPr id="32" name="Google Shape;32;p2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" name="Google Shape;34;p2"/>
          <p:cNvGrpSpPr/>
          <p:nvPr/>
        </p:nvGrpSpPr>
        <p:grpSpPr>
          <a:xfrm>
            <a:off x="774567" y="3920787"/>
            <a:ext cx="3555360" cy="1969672"/>
            <a:chOff x="774567" y="3920787"/>
            <a:chExt cx="3555360" cy="1969672"/>
          </a:xfrm>
        </p:grpSpPr>
        <p:grpSp>
          <p:nvGrpSpPr>
            <p:cNvPr id="35" name="Google Shape;35;p2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" name="Google Shape;47;p2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48" name="Google Shape;48;p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" name="Google Shape;53;p2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" name="Google Shape;59;p2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60" name="Google Shape;60;p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" name="Google Shape;65;p2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66" name="Google Shape;66;p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2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72" name="Google Shape;72;p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7" name="Google Shape;77;p2"/>
          <p:cNvSpPr txBox="1"/>
          <p:nvPr>
            <p:ph type="ctrTitle"/>
          </p:nvPr>
        </p:nvSpPr>
        <p:spPr>
          <a:xfrm>
            <a:off x="739463" y="1364627"/>
            <a:ext cx="3848100" cy="1939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latin typeface="Heebo Black"/>
                <a:ea typeface="Heebo Black"/>
                <a:cs typeface="Heebo Black"/>
                <a:sym typeface="Heebo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8" name="Google Shape;78;p2"/>
          <p:cNvSpPr txBox="1"/>
          <p:nvPr>
            <p:ph idx="1" type="subTitle"/>
          </p:nvPr>
        </p:nvSpPr>
        <p:spPr>
          <a:xfrm>
            <a:off x="739475" y="3418527"/>
            <a:ext cx="3848100" cy="4353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3"/>
          <p:cNvGrpSpPr/>
          <p:nvPr/>
        </p:nvGrpSpPr>
        <p:grpSpPr>
          <a:xfrm>
            <a:off x="-221945" y="1651909"/>
            <a:ext cx="1529562" cy="487037"/>
            <a:chOff x="2293625" y="793625"/>
            <a:chExt cx="1052475" cy="335125"/>
          </a:xfrm>
        </p:grpSpPr>
        <p:sp>
          <p:nvSpPr>
            <p:cNvPr id="81" name="Google Shape;81;p3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3"/>
          <p:cNvGrpSpPr/>
          <p:nvPr/>
        </p:nvGrpSpPr>
        <p:grpSpPr>
          <a:xfrm>
            <a:off x="8122457" y="520691"/>
            <a:ext cx="373419" cy="350637"/>
            <a:chOff x="3708550" y="3474950"/>
            <a:chExt cx="256100" cy="240475"/>
          </a:xfrm>
        </p:grpSpPr>
        <p:sp>
          <p:nvSpPr>
            <p:cNvPr id="84" name="Google Shape;84;p3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3"/>
          <p:cNvSpPr txBox="1"/>
          <p:nvPr>
            <p:ph type="title"/>
          </p:nvPr>
        </p:nvSpPr>
        <p:spPr>
          <a:xfrm>
            <a:off x="713364" y="2364575"/>
            <a:ext cx="3858600" cy="15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87" name="Google Shape;87;p3"/>
          <p:cNvSpPr txBox="1"/>
          <p:nvPr>
            <p:ph hasCustomPrompt="1" idx="2" type="title"/>
          </p:nvPr>
        </p:nvSpPr>
        <p:spPr>
          <a:xfrm>
            <a:off x="2759400" y="548050"/>
            <a:ext cx="1812600" cy="15909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90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88" name="Google Shape;88;p3"/>
          <p:cNvSpPr txBox="1"/>
          <p:nvPr>
            <p:ph idx="1" type="subTitle"/>
          </p:nvPr>
        </p:nvSpPr>
        <p:spPr>
          <a:xfrm>
            <a:off x="713225" y="3949800"/>
            <a:ext cx="3858600" cy="4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4"/>
          <p:cNvGrpSpPr/>
          <p:nvPr/>
        </p:nvGrpSpPr>
        <p:grpSpPr>
          <a:xfrm flipH="1">
            <a:off x="1003167" y="3920787"/>
            <a:ext cx="3555360" cy="1969672"/>
            <a:chOff x="774567" y="3920787"/>
            <a:chExt cx="3555360" cy="1969672"/>
          </a:xfrm>
        </p:grpSpPr>
        <p:grpSp>
          <p:nvGrpSpPr>
            <p:cNvPr id="91" name="Google Shape;91;p4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92" name="Google Shape;92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" name="Google Shape;97;p4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98" name="Google Shape;98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" name="Google Shape;103;p4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104" name="Google Shape;104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" name="Google Shape;109;p4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110" name="Google Shape;110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4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116" name="Google Shape;116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4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122" name="Google Shape;122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" name="Google Shape;127;p4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128" name="Google Shape;128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3" name="Google Shape;133;p4"/>
          <p:cNvGrpSpPr/>
          <p:nvPr/>
        </p:nvGrpSpPr>
        <p:grpSpPr>
          <a:xfrm flipH="1">
            <a:off x="4558517" y="3920787"/>
            <a:ext cx="3555360" cy="1969672"/>
            <a:chOff x="774567" y="3920787"/>
            <a:chExt cx="3555360" cy="1969672"/>
          </a:xfrm>
        </p:grpSpPr>
        <p:grpSp>
          <p:nvGrpSpPr>
            <p:cNvPr id="134" name="Google Shape;134;p4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135" name="Google Shape;135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" name="Google Shape;140;p4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141" name="Google Shape;141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" name="Google Shape;146;p4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147" name="Google Shape;147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" name="Google Shape;152;p4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153" name="Google Shape;153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" name="Google Shape;158;p4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159" name="Google Shape;159;p4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4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4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" name="Google Shape;164;p4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165" name="Google Shape;165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0" name="Google Shape;170;p4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171" name="Google Shape;171;p4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6" name="Google Shape;176;p4"/>
          <p:cNvGrpSpPr/>
          <p:nvPr/>
        </p:nvGrpSpPr>
        <p:grpSpPr>
          <a:xfrm>
            <a:off x="713233" y="278126"/>
            <a:ext cx="2403704" cy="522741"/>
            <a:chOff x="4007175" y="1128725"/>
            <a:chExt cx="2166475" cy="471150"/>
          </a:xfrm>
        </p:grpSpPr>
        <p:sp>
          <p:nvSpPr>
            <p:cNvPr id="177" name="Google Shape;177;p4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" name="Google Shape;179;p4"/>
          <p:cNvGrpSpPr/>
          <p:nvPr/>
        </p:nvGrpSpPr>
        <p:grpSpPr>
          <a:xfrm>
            <a:off x="7128732" y="188866"/>
            <a:ext cx="373419" cy="350637"/>
            <a:chOff x="3708550" y="3474950"/>
            <a:chExt cx="256100" cy="240475"/>
          </a:xfrm>
        </p:grpSpPr>
        <p:sp>
          <p:nvSpPr>
            <p:cNvPr id="180" name="Google Shape;180;p4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" name="Google Shape;182;p4"/>
          <p:cNvSpPr txBox="1"/>
          <p:nvPr>
            <p:ph type="title"/>
          </p:nvPr>
        </p:nvSpPr>
        <p:spPr>
          <a:xfrm>
            <a:off x="713225" y="1222150"/>
            <a:ext cx="36261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3" name="Google Shape;183;p4"/>
          <p:cNvSpPr txBox="1"/>
          <p:nvPr>
            <p:ph idx="1" type="body"/>
          </p:nvPr>
        </p:nvSpPr>
        <p:spPr>
          <a:xfrm>
            <a:off x="713225" y="1982300"/>
            <a:ext cx="3626100" cy="20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Catamaran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184" name="Google Shape;184;p4"/>
          <p:cNvSpPr/>
          <p:nvPr>
            <p:ph idx="2" type="pic"/>
          </p:nvPr>
        </p:nvSpPr>
        <p:spPr>
          <a:xfrm>
            <a:off x="4545178" y="964050"/>
            <a:ext cx="3885600" cy="321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5"/>
          <p:cNvGrpSpPr/>
          <p:nvPr/>
        </p:nvGrpSpPr>
        <p:grpSpPr>
          <a:xfrm flipH="1" rot="900065">
            <a:off x="62255" y="877154"/>
            <a:ext cx="695443" cy="572745"/>
            <a:chOff x="7315125" y="1121525"/>
            <a:chExt cx="1112525" cy="916100"/>
          </a:xfrm>
        </p:grpSpPr>
        <p:sp>
          <p:nvSpPr>
            <p:cNvPr id="187" name="Google Shape;187;p5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5"/>
          <p:cNvGrpSpPr/>
          <p:nvPr/>
        </p:nvGrpSpPr>
        <p:grpSpPr>
          <a:xfrm flipH="1" rot="-900165">
            <a:off x="8487922" y="367098"/>
            <a:ext cx="615846" cy="522680"/>
            <a:chOff x="6064225" y="1470325"/>
            <a:chExt cx="1112500" cy="944200"/>
          </a:xfrm>
        </p:grpSpPr>
        <p:sp>
          <p:nvSpPr>
            <p:cNvPr id="190" name="Google Shape;190;p5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5"/>
          <p:cNvGrpSpPr/>
          <p:nvPr/>
        </p:nvGrpSpPr>
        <p:grpSpPr>
          <a:xfrm flipH="1">
            <a:off x="8384481" y="1264121"/>
            <a:ext cx="1177778" cy="435980"/>
            <a:chOff x="1119600" y="2506400"/>
            <a:chExt cx="763700" cy="282700"/>
          </a:xfrm>
        </p:grpSpPr>
        <p:sp>
          <p:nvSpPr>
            <p:cNvPr id="193" name="Google Shape;193;p5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" name="Google Shape;195;p5"/>
          <p:cNvSpPr txBox="1"/>
          <p:nvPr>
            <p:ph idx="1" type="subTitle"/>
          </p:nvPr>
        </p:nvSpPr>
        <p:spPr>
          <a:xfrm>
            <a:off x="1151175" y="1843250"/>
            <a:ext cx="3420900" cy="21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6" name="Google Shape;196;p5"/>
          <p:cNvSpPr txBox="1"/>
          <p:nvPr>
            <p:ph idx="2" type="subTitle"/>
          </p:nvPr>
        </p:nvSpPr>
        <p:spPr>
          <a:xfrm>
            <a:off x="4571950" y="1843250"/>
            <a:ext cx="3420900" cy="21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7" name="Google Shape;197;p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6"/>
          <p:cNvGrpSpPr/>
          <p:nvPr/>
        </p:nvGrpSpPr>
        <p:grpSpPr>
          <a:xfrm>
            <a:off x="-1228097" y="2993110"/>
            <a:ext cx="2141486" cy="2637114"/>
            <a:chOff x="7326200" y="3196774"/>
            <a:chExt cx="1997283" cy="2459535"/>
          </a:xfrm>
        </p:grpSpPr>
        <p:grpSp>
          <p:nvGrpSpPr>
            <p:cNvPr id="200" name="Google Shape;200;p6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01" name="Google Shape;201;p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" name="Google Shape;206;p6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07" name="Google Shape;207;p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2" name="Google Shape;212;p6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13" name="Google Shape;213;p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8" name="Google Shape;218;p6"/>
          <p:cNvGrpSpPr/>
          <p:nvPr/>
        </p:nvGrpSpPr>
        <p:grpSpPr>
          <a:xfrm>
            <a:off x="7751728" y="3074885"/>
            <a:ext cx="2141486" cy="2637114"/>
            <a:chOff x="7326200" y="3196774"/>
            <a:chExt cx="1997283" cy="2459535"/>
          </a:xfrm>
        </p:grpSpPr>
        <p:grpSp>
          <p:nvGrpSpPr>
            <p:cNvPr id="219" name="Google Shape;219;p6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20" name="Google Shape;220;p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5" name="Google Shape;225;p6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26" name="Google Shape;226;p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1" name="Google Shape;231;p6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32" name="Google Shape;232;p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7" name="Google Shape;237;p6"/>
          <p:cNvGrpSpPr/>
          <p:nvPr/>
        </p:nvGrpSpPr>
        <p:grpSpPr>
          <a:xfrm>
            <a:off x="7964518" y="-325823"/>
            <a:ext cx="1465607" cy="1243984"/>
            <a:chOff x="6064225" y="1470325"/>
            <a:chExt cx="1112500" cy="944200"/>
          </a:xfrm>
        </p:grpSpPr>
        <p:sp>
          <p:nvSpPr>
            <p:cNvPr id="238" name="Google Shape;238;p6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" name="Google Shape;240;p6"/>
          <p:cNvGrpSpPr/>
          <p:nvPr/>
        </p:nvGrpSpPr>
        <p:grpSpPr>
          <a:xfrm>
            <a:off x="8264475" y="1811675"/>
            <a:ext cx="1052475" cy="335125"/>
            <a:chOff x="2293625" y="793625"/>
            <a:chExt cx="1052475" cy="335125"/>
          </a:xfrm>
        </p:grpSpPr>
        <p:sp>
          <p:nvSpPr>
            <p:cNvPr id="241" name="Google Shape;241;p6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6"/>
          <p:cNvGrpSpPr/>
          <p:nvPr/>
        </p:nvGrpSpPr>
        <p:grpSpPr>
          <a:xfrm flipH="1">
            <a:off x="6939182" y="188866"/>
            <a:ext cx="373419" cy="350637"/>
            <a:chOff x="3708550" y="3474950"/>
            <a:chExt cx="256100" cy="240475"/>
          </a:xfrm>
        </p:grpSpPr>
        <p:sp>
          <p:nvSpPr>
            <p:cNvPr id="244" name="Google Shape;244;p6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" name="Google Shape;246;p6"/>
          <p:cNvGrpSpPr/>
          <p:nvPr/>
        </p:nvGrpSpPr>
        <p:grpSpPr>
          <a:xfrm flipH="1">
            <a:off x="192957" y="636466"/>
            <a:ext cx="373419" cy="350637"/>
            <a:chOff x="3708550" y="3474950"/>
            <a:chExt cx="256100" cy="240475"/>
          </a:xfrm>
        </p:grpSpPr>
        <p:sp>
          <p:nvSpPr>
            <p:cNvPr id="247" name="Google Shape;247;p6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9" name="Google Shape;249;p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7"/>
          <p:cNvGrpSpPr/>
          <p:nvPr/>
        </p:nvGrpSpPr>
        <p:grpSpPr>
          <a:xfrm flipH="1">
            <a:off x="2498454" y="4011836"/>
            <a:ext cx="4135748" cy="2200311"/>
            <a:chOff x="427600" y="1407698"/>
            <a:chExt cx="7990240" cy="4251808"/>
          </a:xfrm>
        </p:grpSpPr>
        <p:grpSp>
          <p:nvGrpSpPr>
            <p:cNvPr id="252" name="Google Shape;252;p7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253" name="Google Shape;253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8" name="Google Shape;258;p7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259" name="Google Shape;259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4" name="Google Shape;264;p7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265" name="Google Shape;265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0" name="Google Shape;270;p7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271" name="Google Shape;271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6" name="Google Shape;276;p7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277" name="Google Shape;277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2" name="Google Shape;282;p7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283" name="Google Shape;283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8" name="Google Shape;288;p7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289" name="Google Shape;289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4" name="Google Shape;294;p7"/>
          <p:cNvGrpSpPr/>
          <p:nvPr/>
        </p:nvGrpSpPr>
        <p:grpSpPr>
          <a:xfrm flipH="1">
            <a:off x="6634204" y="4011836"/>
            <a:ext cx="4135748" cy="2200311"/>
            <a:chOff x="427600" y="1407698"/>
            <a:chExt cx="7990240" cy="4251808"/>
          </a:xfrm>
        </p:grpSpPr>
        <p:grpSp>
          <p:nvGrpSpPr>
            <p:cNvPr id="295" name="Google Shape;295;p7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296" name="Google Shape;296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1" name="Google Shape;301;p7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302" name="Google Shape;302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7" name="Google Shape;307;p7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308" name="Google Shape;308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3" name="Google Shape;313;p7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314" name="Google Shape;314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" name="Google Shape;319;p7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320" name="Google Shape;320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5" name="Google Shape;325;p7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326" name="Google Shape;326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1" name="Google Shape;331;p7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332" name="Google Shape;332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7" name="Google Shape;337;p7"/>
          <p:cNvGrpSpPr/>
          <p:nvPr/>
        </p:nvGrpSpPr>
        <p:grpSpPr>
          <a:xfrm flipH="1">
            <a:off x="-1637296" y="4011836"/>
            <a:ext cx="4135748" cy="2200311"/>
            <a:chOff x="427600" y="1407698"/>
            <a:chExt cx="7990240" cy="4251808"/>
          </a:xfrm>
        </p:grpSpPr>
        <p:grpSp>
          <p:nvGrpSpPr>
            <p:cNvPr id="338" name="Google Shape;338;p7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339" name="Google Shape;339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4" name="Google Shape;344;p7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345" name="Google Shape;345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" name="Google Shape;350;p7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351" name="Google Shape;351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6" name="Google Shape;356;p7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357" name="Google Shape;357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2" name="Google Shape;362;p7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363" name="Google Shape;363;p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8" name="Google Shape;368;p7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369" name="Google Shape;369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4" name="Google Shape;374;p7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375" name="Google Shape;375;p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0" name="Google Shape;380;p7"/>
          <p:cNvGrpSpPr/>
          <p:nvPr/>
        </p:nvGrpSpPr>
        <p:grpSpPr>
          <a:xfrm>
            <a:off x="5515367" y="52459"/>
            <a:ext cx="1529562" cy="487037"/>
            <a:chOff x="2293625" y="793625"/>
            <a:chExt cx="1052475" cy="335125"/>
          </a:xfrm>
        </p:grpSpPr>
        <p:sp>
          <p:nvSpPr>
            <p:cNvPr id="381" name="Google Shape;381;p7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7"/>
          <p:cNvGrpSpPr/>
          <p:nvPr/>
        </p:nvGrpSpPr>
        <p:grpSpPr>
          <a:xfrm flipH="1">
            <a:off x="8394192" y="273003"/>
            <a:ext cx="373419" cy="350637"/>
            <a:chOff x="3708550" y="3474950"/>
            <a:chExt cx="256100" cy="240475"/>
          </a:xfrm>
        </p:grpSpPr>
        <p:sp>
          <p:nvSpPr>
            <p:cNvPr id="384" name="Google Shape;384;p7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6" name="Google Shape;386;p7"/>
          <p:cNvSpPr txBox="1"/>
          <p:nvPr>
            <p:ph idx="1" type="subTitle"/>
          </p:nvPr>
        </p:nvSpPr>
        <p:spPr>
          <a:xfrm>
            <a:off x="4601513" y="2983400"/>
            <a:ext cx="3713400" cy="9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87" name="Google Shape;387;p7"/>
          <p:cNvSpPr txBox="1"/>
          <p:nvPr>
            <p:ph type="title"/>
          </p:nvPr>
        </p:nvSpPr>
        <p:spPr>
          <a:xfrm>
            <a:off x="4601513" y="1183600"/>
            <a:ext cx="3713400" cy="18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sp>
        <p:nvSpPr>
          <p:cNvPr id="388" name="Google Shape;388;p7"/>
          <p:cNvSpPr/>
          <p:nvPr>
            <p:ph idx="2" type="pic"/>
          </p:nvPr>
        </p:nvSpPr>
        <p:spPr>
          <a:xfrm>
            <a:off x="829088" y="964050"/>
            <a:ext cx="3215400" cy="321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8"/>
          <p:cNvGrpSpPr/>
          <p:nvPr/>
        </p:nvGrpSpPr>
        <p:grpSpPr>
          <a:xfrm flipH="1" rot="900019">
            <a:off x="8396201" y="151621"/>
            <a:ext cx="524402" cy="431815"/>
            <a:chOff x="7315125" y="1121525"/>
            <a:chExt cx="1112525" cy="916100"/>
          </a:xfrm>
        </p:grpSpPr>
        <p:sp>
          <p:nvSpPr>
            <p:cNvPr id="391" name="Google Shape;391;p8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3" name="Google Shape;393;p8"/>
          <p:cNvGrpSpPr/>
          <p:nvPr/>
        </p:nvGrpSpPr>
        <p:grpSpPr>
          <a:xfrm>
            <a:off x="3551508" y="106163"/>
            <a:ext cx="2403704" cy="522741"/>
            <a:chOff x="4007175" y="1128725"/>
            <a:chExt cx="2166475" cy="471150"/>
          </a:xfrm>
        </p:grpSpPr>
        <p:sp>
          <p:nvSpPr>
            <p:cNvPr id="394" name="Google Shape;394;p8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6" name="Google Shape;396;p8"/>
          <p:cNvSpPr txBox="1"/>
          <p:nvPr>
            <p:ph type="title"/>
          </p:nvPr>
        </p:nvSpPr>
        <p:spPr>
          <a:xfrm>
            <a:off x="3016975" y="1205250"/>
            <a:ext cx="5413800" cy="273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9"/>
          <p:cNvGrpSpPr/>
          <p:nvPr/>
        </p:nvGrpSpPr>
        <p:grpSpPr>
          <a:xfrm>
            <a:off x="2799645" y="3920787"/>
            <a:ext cx="3555360" cy="1969672"/>
            <a:chOff x="774567" y="3920787"/>
            <a:chExt cx="3555360" cy="1969672"/>
          </a:xfrm>
        </p:grpSpPr>
        <p:grpSp>
          <p:nvGrpSpPr>
            <p:cNvPr id="399" name="Google Shape;399;p9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400" name="Google Shape;400;p9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9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9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9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5" name="Google Shape;405;p9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406" name="Google Shape;406;p9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9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9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9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9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1" name="Google Shape;411;p9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412" name="Google Shape;412;p9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9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9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9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9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7" name="Google Shape;417;p9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418" name="Google Shape;418;p9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9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9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9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9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3" name="Google Shape;423;p9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424" name="Google Shape;424;p9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9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9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9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9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9" name="Google Shape;429;p9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430" name="Google Shape;430;p9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9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9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9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9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5" name="Google Shape;435;p9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436" name="Google Shape;436;p9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9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9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9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41" name="Google Shape;441;p9"/>
          <p:cNvSpPr txBox="1"/>
          <p:nvPr>
            <p:ph type="title"/>
          </p:nvPr>
        </p:nvSpPr>
        <p:spPr>
          <a:xfrm>
            <a:off x="2209950" y="1348675"/>
            <a:ext cx="4724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2" name="Google Shape;442;p9"/>
          <p:cNvSpPr txBox="1"/>
          <p:nvPr>
            <p:ph idx="1" type="subTitle"/>
          </p:nvPr>
        </p:nvSpPr>
        <p:spPr>
          <a:xfrm>
            <a:off x="2209950" y="2261825"/>
            <a:ext cx="4724100" cy="12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0"/>
          <p:cNvSpPr txBox="1"/>
          <p:nvPr>
            <p:ph type="title"/>
          </p:nvPr>
        </p:nvSpPr>
        <p:spPr>
          <a:xfrm>
            <a:off x="713225" y="3967925"/>
            <a:ext cx="7717500" cy="6315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1"/>
          <p:cNvGrpSpPr/>
          <p:nvPr/>
        </p:nvGrpSpPr>
        <p:grpSpPr>
          <a:xfrm rot="-900105">
            <a:off x="190674" y="182757"/>
            <a:ext cx="840665" cy="713489"/>
            <a:chOff x="6064225" y="1470325"/>
            <a:chExt cx="1112500" cy="944200"/>
          </a:xfrm>
        </p:grpSpPr>
        <p:sp>
          <p:nvSpPr>
            <p:cNvPr id="447" name="Google Shape;447;p11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1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Google Shape;449;p11"/>
          <p:cNvGrpSpPr/>
          <p:nvPr/>
        </p:nvGrpSpPr>
        <p:grpSpPr>
          <a:xfrm rot="900019">
            <a:off x="8427592" y="752309"/>
            <a:ext cx="524402" cy="431815"/>
            <a:chOff x="7315125" y="1121525"/>
            <a:chExt cx="1112525" cy="916100"/>
          </a:xfrm>
        </p:grpSpPr>
        <p:sp>
          <p:nvSpPr>
            <p:cNvPr id="450" name="Google Shape;450;p11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11"/>
          <p:cNvGrpSpPr/>
          <p:nvPr/>
        </p:nvGrpSpPr>
        <p:grpSpPr>
          <a:xfrm flipH="1">
            <a:off x="3410381" y="65113"/>
            <a:ext cx="2403704" cy="522741"/>
            <a:chOff x="4007175" y="1128725"/>
            <a:chExt cx="2166475" cy="471150"/>
          </a:xfrm>
        </p:grpSpPr>
        <p:sp>
          <p:nvSpPr>
            <p:cNvPr id="453" name="Google Shape;453;p11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1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11"/>
          <p:cNvGrpSpPr/>
          <p:nvPr/>
        </p:nvGrpSpPr>
        <p:grpSpPr>
          <a:xfrm flipH="1">
            <a:off x="149867" y="1528666"/>
            <a:ext cx="373419" cy="350637"/>
            <a:chOff x="3708550" y="3474950"/>
            <a:chExt cx="256100" cy="240475"/>
          </a:xfrm>
        </p:grpSpPr>
        <p:sp>
          <p:nvSpPr>
            <p:cNvPr id="456" name="Google Shape;456;p11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1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8" name="Google Shape;458;p11"/>
          <p:cNvSpPr txBox="1"/>
          <p:nvPr>
            <p:ph hasCustomPrompt="1" type="title"/>
          </p:nvPr>
        </p:nvSpPr>
        <p:spPr>
          <a:xfrm flipH="1">
            <a:off x="1512675" y="1468675"/>
            <a:ext cx="6118500" cy="149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9" name="Google Shape;459;p11"/>
          <p:cNvSpPr txBox="1"/>
          <p:nvPr>
            <p:ph idx="1" type="body"/>
          </p:nvPr>
        </p:nvSpPr>
        <p:spPr>
          <a:xfrm>
            <a:off x="1512750" y="3223625"/>
            <a:ext cx="6118500" cy="4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26_1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p13"/>
          <p:cNvGrpSpPr/>
          <p:nvPr/>
        </p:nvGrpSpPr>
        <p:grpSpPr>
          <a:xfrm>
            <a:off x="-297806" y="4212909"/>
            <a:ext cx="5057023" cy="2690544"/>
            <a:chOff x="427600" y="1407698"/>
            <a:chExt cx="7990240" cy="4251808"/>
          </a:xfrm>
        </p:grpSpPr>
        <p:grpSp>
          <p:nvGrpSpPr>
            <p:cNvPr id="463" name="Google Shape;463;p13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464" name="Google Shape;464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9" name="Google Shape;469;p13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470" name="Google Shape;470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5" name="Google Shape;475;p13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476" name="Google Shape;476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1" name="Google Shape;481;p13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482" name="Google Shape;482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7" name="Google Shape;487;p13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488" name="Google Shape;488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3" name="Google Shape;493;p13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494" name="Google Shape;494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9" name="Google Shape;499;p13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500" name="Google Shape;500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05" name="Google Shape;505;p13"/>
          <p:cNvGrpSpPr/>
          <p:nvPr/>
        </p:nvGrpSpPr>
        <p:grpSpPr>
          <a:xfrm>
            <a:off x="4671694" y="4392734"/>
            <a:ext cx="5057023" cy="2690544"/>
            <a:chOff x="427600" y="1407698"/>
            <a:chExt cx="7990240" cy="4251808"/>
          </a:xfrm>
        </p:grpSpPr>
        <p:grpSp>
          <p:nvGrpSpPr>
            <p:cNvPr id="506" name="Google Shape;506;p13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507" name="Google Shape;507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2" name="Google Shape;512;p13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513" name="Google Shape;513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8" name="Google Shape;518;p13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519" name="Google Shape;519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4" name="Google Shape;524;p13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525" name="Google Shape;525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0" name="Google Shape;530;p13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531" name="Google Shape;531;p1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1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1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1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1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6" name="Google Shape;536;p13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537" name="Google Shape;537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2" name="Google Shape;542;p13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543" name="Google Shape;543;p1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1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1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1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1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48" name="Google Shape;548;p13"/>
          <p:cNvGrpSpPr/>
          <p:nvPr/>
        </p:nvGrpSpPr>
        <p:grpSpPr>
          <a:xfrm flipH="1">
            <a:off x="8560232" y="1896391"/>
            <a:ext cx="373419" cy="350637"/>
            <a:chOff x="3708550" y="3474950"/>
            <a:chExt cx="256100" cy="240475"/>
          </a:xfrm>
        </p:grpSpPr>
        <p:sp>
          <p:nvSpPr>
            <p:cNvPr id="549" name="Google Shape;549;p13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1" name="Google Shape;551;p13"/>
          <p:cNvSpPr txBox="1"/>
          <p:nvPr>
            <p:ph hasCustomPrompt="1" type="title"/>
          </p:nvPr>
        </p:nvSpPr>
        <p:spPr>
          <a:xfrm flipH="1">
            <a:off x="724226" y="1698657"/>
            <a:ext cx="859800" cy="6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552" name="Google Shape;552;p13"/>
          <p:cNvSpPr txBox="1"/>
          <p:nvPr>
            <p:ph idx="1" type="subTitle"/>
          </p:nvPr>
        </p:nvSpPr>
        <p:spPr>
          <a:xfrm flipH="1">
            <a:off x="1677700" y="1613875"/>
            <a:ext cx="2247600" cy="727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9pPr>
          </a:lstStyle>
          <a:p/>
        </p:txBody>
      </p:sp>
      <p:sp>
        <p:nvSpPr>
          <p:cNvPr id="553" name="Google Shape;553;p13"/>
          <p:cNvSpPr txBox="1"/>
          <p:nvPr>
            <p:ph idx="2" type="subTitle"/>
          </p:nvPr>
        </p:nvSpPr>
        <p:spPr>
          <a:xfrm flipH="1">
            <a:off x="1677699" y="2247018"/>
            <a:ext cx="22476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54" name="Google Shape;554;p13"/>
          <p:cNvSpPr txBox="1"/>
          <p:nvPr>
            <p:ph hasCustomPrompt="1" idx="3" type="title"/>
          </p:nvPr>
        </p:nvSpPr>
        <p:spPr>
          <a:xfrm flipH="1">
            <a:off x="724204" y="3301732"/>
            <a:ext cx="859800" cy="6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555" name="Google Shape;555;p13"/>
          <p:cNvSpPr txBox="1"/>
          <p:nvPr>
            <p:ph idx="4" type="subTitle"/>
          </p:nvPr>
        </p:nvSpPr>
        <p:spPr>
          <a:xfrm flipH="1">
            <a:off x="1677672" y="3216820"/>
            <a:ext cx="2247600" cy="727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9pPr>
          </a:lstStyle>
          <a:p/>
        </p:txBody>
      </p:sp>
      <p:sp>
        <p:nvSpPr>
          <p:cNvPr id="556" name="Google Shape;556;p13"/>
          <p:cNvSpPr txBox="1"/>
          <p:nvPr>
            <p:ph idx="5" type="subTitle"/>
          </p:nvPr>
        </p:nvSpPr>
        <p:spPr>
          <a:xfrm flipH="1">
            <a:off x="1677676" y="3832375"/>
            <a:ext cx="22476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57" name="Google Shape;557;p13"/>
          <p:cNvSpPr txBox="1"/>
          <p:nvPr>
            <p:ph hasCustomPrompt="1" idx="6" type="title"/>
          </p:nvPr>
        </p:nvSpPr>
        <p:spPr>
          <a:xfrm>
            <a:off x="4572556" y="1698657"/>
            <a:ext cx="859800" cy="6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558" name="Google Shape;558;p13"/>
          <p:cNvSpPr txBox="1"/>
          <p:nvPr>
            <p:ph idx="7" type="subTitle"/>
          </p:nvPr>
        </p:nvSpPr>
        <p:spPr>
          <a:xfrm>
            <a:off x="5536378" y="1613875"/>
            <a:ext cx="2247600" cy="727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9pPr>
          </a:lstStyle>
          <a:p/>
        </p:txBody>
      </p:sp>
      <p:sp>
        <p:nvSpPr>
          <p:cNvPr id="559" name="Google Shape;559;p13"/>
          <p:cNvSpPr txBox="1"/>
          <p:nvPr>
            <p:ph idx="8" type="subTitle"/>
          </p:nvPr>
        </p:nvSpPr>
        <p:spPr>
          <a:xfrm>
            <a:off x="5536375" y="2247029"/>
            <a:ext cx="22476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60" name="Google Shape;560;p13"/>
          <p:cNvSpPr txBox="1"/>
          <p:nvPr>
            <p:ph hasCustomPrompt="1" idx="9" type="title"/>
          </p:nvPr>
        </p:nvSpPr>
        <p:spPr>
          <a:xfrm>
            <a:off x="4572528" y="3301732"/>
            <a:ext cx="859800" cy="6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561" name="Google Shape;561;p13"/>
          <p:cNvSpPr txBox="1"/>
          <p:nvPr>
            <p:ph idx="13" type="subTitle"/>
          </p:nvPr>
        </p:nvSpPr>
        <p:spPr>
          <a:xfrm>
            <a:off x="5536350" y="3216819"/>
            <a:ext cx="2247600" cy="727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9pPr>
          </a:lstStyle>
          <a:p/>
        </p:txBody>
      </p:sp>
      <p:sp>
        <p:nvSpPr>
          <p:cNvPr id="562" name="Google Shape;562;p13"/>
          <p:cNvSpPr txBox="1"/>
          <p:nvPr>
            <p:ph idx="14" type="subTitle"/>
          </p:nvPr>
        </p:nvSpPr>
        <p:spPr>
          <a:xfrm>
            <a:off x="5536352" y="3832375"/>
            <a:ext cx="22476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563" name="Google Shape;563;p13"/>
          <p:cNvSpPr txBox="1"/>
          <p:nvPr>
            <p:ph idx="15"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4"/>
          <p:cNvGrpSpPr/>
          <p:nvPr/>
        </p:nvGrpSpPr>
        <p:grpSpPr>
          <a:xfrm>
            <a:off x="7545108" y="1432401"/>
            <a:ext cx="2403704" cy="522741"/>
            <a:chOff x="4007175" y="1128725"/>
            <a:chExt cx="2166475" cy="471150"/>
          </a:xfrm>
        </p:grpSpPr>
        <p:sp>
          <p:nvSpPr>
            <p:cNvPr id="566" name="Google Shape;566;p14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8" name="Google Shape;568;p14"/>
          <p:cNvGrpSpPr/>
          <p:nvPr/>
        </p:nvGrpSpPr>
        <p:grpSpPr>
          <a:xfrm>
            <a:off x="8606073" y="4105012"/>
            <a:ext cx="373419" cy="350637"/>
            <a:chOff x="3708550" y="3474950"/>
            <a:chExt cx="256100" cy="240475"/>
          </a:xfrm>
        </p:grpSpPr>
        <p:sp>
          <p:nvSpPr>
            <p:cNvPr id="569" name="Google Shape;569;p14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1" name="Google Shape;571;p14"/>
          <p:cNvSpPr txBox="1"/>
          <p:nvPr>
            <p:ph type="title"/>
          </p:nvPr>
        </p:nvSpPr>
        <p:spPr>
          <a:xfrm>
            <a:off x="4572000" y="2364575"/>
            <a:ext cx="3858600" cy="15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572" name="Google Shape;572;p14"/>
          <p:cNvSpPr txBox="1"/>
          <p:nvPr>
            <p:ph hasCustomPrompt="1" idx="2" type="title"/>
          </p:nvPr>
        </p:nvSpPr>
        <p:spPr>
          <a:xfrm>
            <a:off x="4572000" y="548050"/>
            <a:ext cx="1812600" cy="15909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90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73" name="Google Shape;573;p14"/>
          <p:cNvSpPr txBox="1"/>
          <p:nvPr>
            <p:ph idx="1" type="subTitle"/>
          </p:nvPr>
        </p:nvSpPr>
        <p:spPr>
          <a:xfrm>
            <a:off x="4572000" y="3949800"/>
            <a:ext cx="3858600" cy="4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15"/>
          <p:cNvGrpSpPr/>
          <p:nvPr/>
        </p:nvGrpSpPr>
        <p:grpSpPr>
          <a:xfrm>
            <a:off x="-51558" y="1004859"/>
            <a:ext cx="1529562" cy="487037"/>
            <a:chOff x="2293625" y="793625"/>
            <a:chExt cx="1052475" cy="335125"/>
          </a:xfrm>
        </p:grpSpPr>
        <p:sp>
          <p:nvSpPr>
            <p:cNvPr id="576" name="Google Shape;576;p15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5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8" name="Google Shape;578;p15"/>
          <p:cNvSpPr txBox="1"/>
          <p:nvPr>
            <p:ph type="title"/>
          </p:nvPr>
        </p:nvSpPr>
        <p:spPr>
          <a:xfrm>
            <a:off x="725450" y="2364575"/>
            <a:ext cx="4797600" cy="15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579" name="Google Shape;579;p15"/>
          <p:cNvSpPr txBox="1"/>
          <p:nvPr>
            <p:ph hasCustomPrompt="1" idx="2" type="title"/>
          </p:nvPr>
        </p:nvSpPr>
        <p:spPr>
          <a:xfrm>
            <a:off x="2217888" y="548050"/>
            <a:ext cx="1812600" cy="15909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9000"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80" name="Google Shape;580;p15"/>
          <p:cNvSpPr txBox="1"/>
          <p:nvPr>
            <p:ph idx="1" type="subTitle"/>
          </p:nvPr>
        </p:nvSpPr>
        <p:spPr>
          <a:xfrm>
            <a:off x="725450" y="3949800"/>
            <a:ext cx="4797600" cy="4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3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16"/>
          <p:cNvGrpSpPr/>
          <p:nvPr/>
        </p:nvGrpSpPr>
        <p:grpSpPr>
          <a:xfrm flipH="1">
            <a:off x="7807257" y="1903861"/>
            <a:ext cx="911705" cy="337487"/>
            <a:chOff x="1119600" y="2506400"/>
            <a:chExt cx="763700" cy="282700"/>
          </a:xfrm>
        </p:grpSpPr>
        <p:sp>
          <p:nvSpPr>
            <p:cNvPr id="583" name="Google Shape;583;p16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6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16"/>
          <p:cNvGrpSpPr/>
          <p:nvPr/>
        </p:nvGrpSpPr>
        <p:grpSpPr>
          <a:xfrm flipH="1" rot="-900019">
            <a:off x="8000905" y="475996"/>
            <a:ext cx="524402" cy="431815"/>
            <a:chOff x="7315125" y="1121525"/>
            <a:chExt cx="1112525" cy="916100"/>
          </a:xfrm>
        </p:grpSpPr>
        <p:sp>
          <p:nvSpPr>
            <p:cNvPr id="586" name="Google Shape;586;p16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8" name="Google Shape;588;p16"/>
          <p:cNvSpPr txBox="1"/>
          <p:nvPr>
            <p:ph type="title"/>
          </p:nvPr>
        </p:nvSpPr>
        <p:spPr>
          <a:xfrm>
            <a:off x="3787900" y="2484075"/>
            <a:ext cx="4566600" cy="15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589" name="Google Shape;589;p16"/>
          <p:cNvSpPr txBox="1"/>
          <p:nvPr>
            <p:ph hasCustomPrompt="1" idx="2" type="title"/>
          </p:nvPr>
        </p:nvSpPr>
        <p:spPr>
          <a:xfrm>
            <a:off x="5164850" y="667549"/>
            <a:ext cx="1812600" cy="15909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9000">
                <a:solidFill>
                  <a:schemeClr val="accent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90" name="Google Shape;590;p16"/>
          <p:cNvSpPr txBox="1"/>
          <p:nvPr>
            <p:ph idx="1" type="subTitle"/>
          </p:nvPr>
        </p:nvSpPr>
        <p:spPr>
          <a:xfrm>
            <a:off x="3787900" y="4069300"/>
            <a:ext cx="4566600" cy="4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_1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7"/>
          <p:cNvGrpSpPr/>
          <p:nvPr/>
        </p:nvGrpSpPr>
        <p:grpSpPr>
          <a:xfrm flipH="1" rot="900105">
            <a:off x="7873603" y="366345"/>
            <a:ext cx="840665" cy="713489"/>
            <a:chOff x="6064225" y="1470325"/>
            <a:chExt cx="1112500" cy="944200"/>
          </a:xfrm>
        </p:grpSpPr>
        <p:sp>
          <p:nvSpPr>
            <p:cNvPr id="593" name="Google Shape;593;p17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7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5" name="Google Shape;595;p17"/>
          <p:cNvGrpSpPr/>
          <p:nvPr/>
        </p:nvGrpSpPr>
        <p:grpSpPr>
          <a:xfrm flipH="1" rot="-900019">
            <a:off x="557798" y="447134"/>
            <a:ext cx="524402" cy="431815"/>
            <a:chOff x="7315125" y="1121525"/>
            <a:chExt cx="1112525" cy="916100"/>
          </a:xfrm>
        </p:grpSpPr>
        <p:sp>
          <p:nvSpPr>
            <p:cNvPr id="596" name="Google Shape;596;p17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7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8" name="Google Shape;598;p17"/>
          <p:cNvGrpSpPr/>
          <p:nvPr/>
        </p:nvGrpSpPr>
        <p:grpSpPr>
          <a:xfrm>
            <a:off x="-1274542" y="1176476"/>
            <a:ext cx="2403704" cy="522741"/>
            <a:chOff x="4007175" y="1128725"/>
            <a:chExt cx="2166475" cy="471150"/>
          </a:xfrm>
        </p:grpSpPr>
        <p:sp>
          <p:nvSpPr>
            <p:cNvPr id="599" name="Google Shape;599;p17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1" name="Google Shape;601;p17"/>
          <p:cNvSpPr txBox="1"/>
          <p:nvPr>
            <p:ph type="title"/>
          </p:nvPr>
        </p:nvSpPr>
        <p:spPr>
          <a:xfrm>
            <a:off x="2451150" y="988025"/>
            <a:ext cx="4241700" cy="134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2" name="Google Shape;602;p17"/>
          <p:cNvSpPr txBox="1"/>
          <p:nvPr>
            <p:ph idx="1" type="body"/>
          </p:nvPr>
        </p:nvSpPr>
        <p:spPr>
          <a:xfrm>
            <a:off x="2451050" y="2193125"/>
            <a:ext cx="42417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 sz="16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18"/>
          <p:cNvGrpSpPr/>
          <p:nvPr/>
        </p:nvGrpSpPr>
        <p:grpSpPr>
          <a:xfrm>
            <a:off x="3221680" y="539509"/>
            <a:ext cx="1529562" cy="487037"/>
            <a:chOff x="2293625" y="793625"/>
            <a:chExt cx="1052475" cy="335125"/>
          </a:xfrm>
        </p:grpSpPr>
        <p:sp>
          <p:nvSpPr>
            <p:cNvPr id="605" name="Google Shape;605;p18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8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7" name="Google Shape;607;p18"/>
          <p:cNvSpPr/>
          <p:nvPr>
            <p:ph idx="2" type="pic"/>
          </p:nvPr>
        </p:nvSpPr>
        <p:spPr>
          <a:xfrm>
            <a:off x="5570550" y="1372250"/>
            <a:ext cx="1469100" cy="2423100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18"/>
          <p:cNvSpPr txBox="1"/>
          <p:nvPr>
            <p:ph idx="1" type="subTitle"/>
          </p:nvPr>
        </p:nvSpPr>
        <p:spPr>
          <a:xfrm>
            <a:off x="1571850" y="2459912"/>
            <a:ext cx="32412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09" name="Google Shape;609;p18"/>
          <p:cNvSpPr txBox="1"/>
          <p:nvPr>
            <p:ph type="title"/>
          </p:nvPr>
        </p:nvSpPr>
        <p:spPr>
          <a:xfrm>
            <a:off x="1571825" y="1752088"/>
            <a:ext cx="3241200" cy="595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grpSp>
        <p:nvGrpSpPr>
          <p:cNvPr id="610" name="Google Shape;610;p18"/>
          <p:cNvGrpSpPr/>
          <p:nvPr/>
        </p:nvGrpSpPr>
        <p:grpSpPr>
          <a:xfrm>
            <a:off x="8306482" y="752516"/>
            <a:ext cx="373419" cy="350637"/>
            <a:chOff x="3708550" y="3474950"/>
            <a:chExt cx="256100" cy="240475"/>
          </a:xfrm>
        </p:grpSpPr>
        <p:sp>
          <p:nvSpPr>
            <p:cNvPr id="611" name="Google Shape;611;p18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8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9"/>
          <p:cNvSpPr/>
          <p:nvPr>
            <p:ph idx="2" type="pic"/>
          </p:nvPr>
        </p:nvSpPr>
        <p:spPr>
          <a:xfrm>
            <a:off x="1291850" y="1488325"/>
            <a:ext cx="2798400" cy="2173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615" name="Google Shape;615;p19"/>
          <p:cNvSpPr txBox="1"/>
          <p:nvPr>
            <p:ph idx="1" type="subTitle"/>
          </p:nvPr>
        </p:nvSpPr>
        <p:spPr>
          <a:xfrm>
            <a:off x="4860275" y="2459912"/>
            <a:ext cx="32412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16" name="Google Shape;616;p19"/>
          <p:cNvSpPr txBox="1"/>
          <p:nvPr>
            <p:ph type="title"/>
          </p:nvPr>
        </p:nvSpPr>
        <p:spPr>
          <a:xfrm>
            <a:off x="4860250" y="1752088"/>
            <a:ext cx="3241200" cy="595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grpSp>
        <p:nvGrpSpPr>
          <p:cNvPr id="617" name="Google Shape;617;p19"/>
          <p:cNvGrpSpPr/>
          <p:nvPr/>
        </p:nvGrpSpPr>
        <p:grpSpPr>
          <a:xfrm flipH="1">
            <a:off x="2463882" y="460991"/>
            <a:ext cx="373419" cy="350637"/>
            <a:chOff x="3708550" y="3474950"/>
            <a:chExt cx="256100" cy="240475"/>
          </a:xfrm>
        </p:grpSpPr>
        <p:sp>
          <p:nvSpPr>
            <p:cNvPr id="618" name="Google Shape;618;p19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9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2"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0"/>
          <p:cNvGrpSpPr/>
          <p:nvPr/>
        </p:nvGrpSpPr>
        <p:grpSpPr>
          <a:xfrm>
            <a:off x="-404217" y="647176"/>
            <a:ext cx="2403704" cy="522741"/>
            <a:chOff x="4007175" y="1128725"/>
            <a:chExt cx="2166475" cy="471150"/>
          </a:xfrm>
        </p:grpSpPr>
        <p:sp>
          <p:nvSpPr>
            <p:cNvPr id="622" name="Google Shape;622;p20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4" name="Google Shape;624;p20"/>
          <p:cNvGrpSpPr/>
          <p:nvPr/>
        </p:nvGrpSpPr>
        <p:grpSpPr>
          <a:xfrm flipH="1">
            <a:off x="4032707" y="647166"/>
            <a:ext cx="373419" cy="350637"/>
            <a:chOff x="3708550" y="3474950"/>
            <a:chExt cx="256100" cy="240475"/>
          </a:xfrm>
        </p:grpSpPr>
        <p:sp>
          <p:nvSpPr>
            <p:cNvPr id="625" name="Google Shape;625;p20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7" name="Google Shape;627;p20"/>
          <p:cNvSpPr txBox="1"/>
          <p:nvPr>
            <p:ph idx="1" type="subTitle"/>
          </p:nvPr>
        </p:nvSpPr>
        <p:spPr>
          <a:xfrm>
            <a:off x="977400" y="2459912"/>
            <a:ext cx="3241200" cy="9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628" name="Google Shape;628;p20"/>
          <p:cNvSpPr txBox="1"/>
          <p:nvPr>
            <p:ph type="title"/>
          </p:nvPr>
        </p:nvSpPr>
        <p:spPr>
          <a:xfrm>
            <a:off x="977375" y="1752088"/>
            <a:ext cx="3241200" cy="595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/>
        </p:txBody>
      </p:sp>
      <p:pic>
        <p:nvPicPr>
          <p:cNvPr id="629" name="Google Shape;62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1851" y="1559751"/>
            <a:ext cx="2367749" cy="1330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0" name="Google Shape;630;p20"/>
          <p:cNvSpPr/>
          <p:nvPr>
            <p:ph idx="2" type="pic"/>
          </p:nvPr>
        </p:nvSpPr>
        <p:spPr>
          <a:xfrm>
            <a:off x="5034094" y="1319620"/>
            <a:ext cx="2971800" cy="169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8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1"/>
          <p:cNvSpPr txBox="1"/>
          <p:nvPr>
            <p:ph idx="1" type="body"/>
          </p:nvPr>
        </p:nvSpPr>
        <p:spPr>
          <a:xfrm>
            <a:off x="720025" y="1711800"/>
            <a:ext cx="7717500" cy="86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3" name="Google Shape;633;p2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  <p:grpSp>
        <p:nvGrpSpPr>
          <p:cNvPr id="634" name="Google Shape;634;p21"/>
          <p:cNvGrpSpPr/>
          <p:nvPr/>
        </p:nvGrpSpPr>
        <p:grpSpPr>
          <a:xfrm flipH="1" rot="900019">
            <a:off x="8270266" y="724430"/>
            <a:ext cx="524402" cy="431815"/>
            <a:chOff x="7315125" y="1121525"/>
            <a:chExt cx="1112525" cy="916100"/>
          </a:xfrm>
        </p:grpSpPr>
        <p:sp>
          <p:nvSpPr>
            <p:cNvPr id="635" name="Google Shape;635;p21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1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7" name="Google Shape;637;p21"/>
          <p:cNvGrpSpPr/>
          <p:nvPr/>
        </p:nvGrpSpPr>
        <p:grpSpPr>
          <a:xfrm>
            <a:off x="8308008" y="1929176"/>
            <a:ext cx="2403704" cy="522741"/>
            <a:chOff x="4007175" y="1128725"/>
            <a:chExt cx="2166475" cy="471150"/>
          </a:xfrm>
        </p:grpSpPr>
        <p:sp>
          <p:nvSpPr>
            <p:cNvPr id="638" name="Google Shape;638;p21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1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8_1_1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1" name="Google Shape;641;p22"/>
          <p:cNvGrpSpPr/>
          <p:nvPr/>
        </p:nvGrpSpPr>
        <p:grpSpPr>
          <a:xfrm>
            <a:off x="7390138" y="2764339"/>
            <a:ext cx="2862405" cy="3408407"/>
            <a:chOff x="4854346" y="1649451"/>
            <a:chExt cx="4202621" cy="5004268"/>
          </a:xfrm>
        </p:grpSpPr>
        <p:grpSp>
          <p:nvGrpSpPr>
            <p:cNvPr id="642" name="Google Shape;642;p22"/>
            <p:cNvGrpSpPr/>
            <p:nvPr/>
          </p:nvGrpSpPr>
          <p:grpSpPr>
            <a:xfrm>
              <a:off x="4854346" y="2100776"/>
              <a:ext cx="1509962" cy="4552943"/>
              <a:chOff x="4749600" y="2924725"/>
              <a:chExt cx="1313125" cy="3959425"/>
            </a:xfrm>
          </p:grpSpPr>
          <p:sp>
            <p:nvSpPr>
              <p:cNvPr id="643" name="Google Shape;643;p2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2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2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2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2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48" name="Google Shape;648;p22"/>
            <p:cNvGrpSpPr/>
            <p:nvPr/>
          </p:nvGrpSpPr>
          <p:grpSpPr>
            <a:xfrm>
              <a:off x="7547033" y="1804613"/>
              <a:ext cx="1509934" cy="4224416"/>
              <a:chOff x="5789900" y="1448250"/>
              <a:chExt cx="1313100" cy="3673725"/>
            </a:xfrm>
          </p:grpSpPr>
          <p:sp>
            <p:nvSpPr>
              <p:cNvPr id="649" name="Google Shape;649;p2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2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2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2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2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4" name="Google Shape;654;p22"/>
            <p:cNvGrpSpPr/>
            <p:nvPr/>
          </p:nvGrpSpPr>
          <p:grpSpPr>
            <a:xfrm>
              <a:off x="6245246" y="1649451"/>
              <a:ext cx="1509962" cy="4552943"/>
              <a:chOff x="4749600" y="2924725"/>
              <a:chExt cx="1313125" cy="3959425"/>
            </a:xfrm>
          </p:grpSpPr>
          <p:sp>
            <p:nvSpPr>
              <p:cNvPr id="655" name="Google Shape;655;p2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2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2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2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2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60" name="Google Shape;660;p22"/>
          <p:cNvGrpSpPr/>
          <p:nvPr/>
        </p:nvGrpSpPr>
        <p:grpSpPr>
          <a:xfrm flipH="1">
            <a:off x="774567" y="3920787"/>
            <a:ext cx="3555360" cy="1969672"/>
            <a:chOff x="774567" y="3920787"/>
            <a:chExt cx="3555360" cy="1969672"/>
          </a:xfrm>
        </p:grpSpPr>
        <p:grpSp>
          <p:nvGrpSpPr>
            <p:cNvPr id="661" name="Google Shape;661;p22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662" name="Google Shape;662;p2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2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2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2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2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7" name="Google Shape;667;p22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668" name="Google Shape;668;p2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2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2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2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2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3" name="Google Shape;673;p22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674" name="Google Shape;674;p2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2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2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2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2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9" name="Google Shape;679;p22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680" name="Google Shape;680;p2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2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2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2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2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5" name="Google Shape;685;p22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686" name="Google Shape;686;p22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2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22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22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22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1" name="Google Shape;691;p22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692" name="Google Shape;692;p2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2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2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2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2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7" name="Google Shape;697;p22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698" name="Google Shape;698;p22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22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22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22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22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03" name="Google Shape;703;p22"/>
          <p:cNvGrpSpPr/>
          <p:nvPr/>
        </p:nvGrpSpPr>
        <p:grpSpPr>
          <a:xfrm>
            <a:off x="257382" y="370761"/>
            <a:ext cx="911705" cy="337487"/>
            <a:chOff x="1119600" y="2506400"/>
            <a:chExt cx="763700" cy="282700"/>
          </a:xfrm>
        </p:grpSpPr>
        <p:sp>
          <p:nvSpPr>
            <p:cNvPr id="704" name="Google Shape;704;p22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2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22"/>
          <p:cNvGrpSpPr/>
          <p:nvPr/>
        </p:nvGrpSpPr>
        <p:grpSpPr>
          <a:xfrm flipH="1">
            <a:off x="8430782" y="744866"/>
            <a:ext cx="373419" cy="350637"/>
            <a:chOff x="3708550" y="3474950"/>
            <a:chExt cx="256100" cy="240475"/>
          </a:xfrm>
        </p:grpSpPr>
        <p:sp>
          <p:nvSpPr>
            <p:cNvPr id="707" name="Google Shape;707;p22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2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22"/>
          <p:cNvGrpSpPr/>
          <p:nvPr/>
        </p:nvGrpSpPr>
        <p:grpSpPr>
          <a:xfrm flipH="1">
            <a:off x="4572007" y="370761"/>
            <a:ext cx="911705" cy="337487"/>
            <a:chOff x="1119600" y="2506400"/>
            <a:chExt cx="763700" cy="282700"/>
          </a:xfrm>
        </p:grpSpPr>
        <p:sp>
          <p:nvSpPr>
            <p:cNvPr id="710" name="Google Shape;710;p22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2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22"/>
          <p:cNvSpPr txBox="1"/>
          <p:nvPr>
            <p:ph type="title"/>
          </p:nvPr>
        </p:nvSpPr>
        <p:spPr>
          <a:xfrm>
            <a:off x="717477" y="3149150"/>
            <a:ext cx="5313300" cy="51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713" name="Google Shape;713;p22"/>
          <p:cNvSpPr txBox="1"/>
          <p:nvPr>
            <p:ph idx="1" type="subTitle"/>
          </p:nvPr>
        </p:nvSpPr>
        <p:spPr>
          <a:xfrm>
            <a:off x="717475" y="1482850"/>
            <a:ext cx="5313300" cy="14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23"/>
          <p:cNvGrpSpPr/>
          <p:nvPr/>
        </p:nvGrpSpPr>
        <p:grpSpPr>
          <a:xfrm>
            <a:off x="-210970" y="452284"/>
            <a:ext cx="1529562" cy="487037"/>
            <a:chOff x="2293625" y="793625"/>
            <a:chExt cx="1052475" cy="335125"/>
          </a:xfrm>
        </p:grpSpPr>
        <p:sp>
          <p:nvSpPr>
            <p:cNvPr id="716" name="Google Shape;716;p23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8" name="Google Shape;718;p23"/>
          <p:cNvGrpSpPr/>
          <p:nvPr/>
        </p:nvGrpSpPr>
        <p:grpSpPr>
          <a:xfrm flipH="1">
            <a:off x="4557554" y="4011836"/>
            <a:ext cx="4135748" cy="2200311"/>
            <a:chOff x="427600" y="1407698"/>
            <a:chExt cx="7990240" cy="4251808"/>
          </a:xfrm>
        </p:grpSpPr>
        <p:grpSp>
          <p:nvGrpSpPr>
            <p:cNvPr id="719" name="Google Shape;719;p23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720" name="Google Shape;720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5" name="Google Shape;725;p23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726" name="Google Shape;726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1" name="Google Shape;731;p23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732" name="Google Shape;732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7" name="Google Shape;737;p23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738" name="Google Shape;738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3" name="Google Shape;743;p23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744" name="Google Shape;744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9" name="Google Shape;749;p23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750" name="Google Shape;750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5" name="Google Shape;755;p23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756" name="Google Shape;756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61" name="Google Shape;761;p23"/>
          <p:cNvGrpSpPr/>
          <p:nvPr/>
        </p:nvGrpSpPr>
        <p:grpSpPr>
          <a:xfrm flipH="1">
            <a:off x="421804" y="4011836"/>
            <a:ext cx="4135748" cy="2200311"/>
            <a:chOff x="427600" y="1407698"/>
            <a:chExt cx="7990240" cy="4251808"/>
          </a:xfrm>
        </p:grpSpPr>
        <p:grpSp>
          <p:nvGrpSpPr>
            <p:cNvPr id="762" name="Google Shape;762;p23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763" name="Google Shape;763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8" name="Google Shape;768;p23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769" name="Google Shape;769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4" name="Google Shape;774;p23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775" name="Google Shape;775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0" name="Google Shape;780;p23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781" name="Google Shape;781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6" name="Google Shape;786;p23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787" name="Google Shape;787;p23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23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23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23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23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2" name="Google Shape;792;p23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793" name="Google Shape;793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8" name="Google Shape;798;p23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799" name="Google Shape;799;p23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3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23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3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3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04" name="Google Shape;804;p2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6" name="Google Shape;806;p24"/>
          <p:cNvGrpSpPr/>
          <p:nvPr/>
        </p:nvGrpSpPr>
        <p:grpSpPr>
          <a:xfrm flipH="1">
            <a:off x="2498454" y="4011836"/>
            <a:ext cx="4135748" cy="2200311"/>
            <a:chOff x="427600" y="1407698"/>
            <a:chExt cx="7990240" cy="4251808"/>
          </a:xfrm>
        </p:grpSpPr>
        <p:grpSp>
          <p:nvGrpSpPr>
            <p:cNvPr id="807" name="Google Shape;807;p2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808" name="Google Shape;808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3" name="Google Shape;813;p2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814" name="Google Shape;814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9" name="Google Shape;819;p2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820" name="Google Shape;820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5" name="Google Shape;825;p2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826" name="Google Shape;826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1" name="Google Shape;831;p2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832" name="Google Shape;832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7" name="Google Shape;837;p2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838" name="Google Shape;838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3" name="Google Shape;843;p2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844" name="Google Shape;844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49" name="Google Shape;849;p24"/>
          <p:cNvGrpSpPr/>
          <p:nvPr/>
        </p:nvGrpSpPr>
        <p:grpSpPr>
          <a:xfrm flipH="1">
            <a:off x="6634204" y="4011836"/>
            <a:ext cx="4135748" cy="2200311"/>
            <a:chOff x="427600" y="1407698"/>
            <a:chExt cx="7990240" cy="4251808"/>
          </a:xfrm>
        </p:grpSpPr>
        <p:grpSp>
          <p:nvGrpSpPr>
            <p:cNvPr id="850" name="Google Shape;850;p2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851" name="Google Shape;851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6" name="Google Shape;856;p2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857" name="Google Shape;857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2" name="Google Shape;862;p2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863" name="Google Shape;863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8" name="Google Shape;868;p2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869" name="Google Shape;869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4" name="Google Shape;874;p2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875" name="Google Shape;875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0" name="Google Shape;880;p2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881" name="Google Shape;881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6" name="Google Shape;886;p2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887" name="Google Shape;887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92" name="Google Shape;892;p24"/>
          <p:cNvGrpSpPr/>
          <p:nvPr/>
        </p:nvGrpSpPr>
        <p:grpSpPr>
          <a:xfrm flipH="1">
            <a:off x="-1637296" y="4011836"/>
            <a:ext cx="4135748" cy="2200311"/>
            <a:chOff x="427600" y="1407698"/>
            <a:chExt cx="7990240" cy="4251808"/>
          </a:xfrm>
        </p:grpSpPr>
        <p:grpSp>
          <p:nvGrpSpPr>
            <p:cNvPr id="893" name="Google Shape;893;p2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894" name="Google Shape;894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9" name="Google Shape;899;p2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900" name="Google Shape;900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05" name="Google Shape;905;p2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906" name="Google Shape;906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1" name="Google Shape;911;p2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912" name="Google Shape;912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7" name="Google Shape;917;p2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918" name="Google Shape;918;p2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2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2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2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3" name="Google Shape;923;p2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924" name="Google Shape;924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9" name="Google Shape;929;p2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930" name="Google Shape;930;p2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1" name="Google Shape;931;p2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2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3" name="Google Shape;933;p2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2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35" name="Google Shape;935;p24"/>
          <p:cNvGrpSpPr/>
          <p:nvPr/>
        </p:nvGrpSpPr>
        <p:grpSpPr>
          <a:xfrm>
            <a:off x="-1690486" y="1670651"/>
            <a:ext cx="2403704" cy="522741"/>
            <a:chOff x="4007175" y="1128725"/>
            <a:chExt cx="2166475" cy="471150"/>
          </a:xfrm>
        </p:grpSpPr>
        <p:sp>
          <p:nvSpPr>
            <p:cNvPr id="936" name="Google Shape;936;p24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8" name="Google Shape;938;p24"/>
          <p:cNvGrpSpPr/>
          <p:nvPr/>
        </p:nvGrpSpPr>
        <p:grpSpPr>
          <a:xfrm>
            <a:off x="8509364" y="1670651"/>
            <a:ext cx="2403704" cy="522741"/>
            <a:chOff x="4007175" y="1128725"/>
            <a:chExt cx="2166475" cy="471150"/>
          </a:xfrm>
        </p:grpSpPr>
        <p:sp>
          <p:nvSpPr>
            <p:cNvPr id="939" name="Google Shape;939;p24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1" name="Google Shape;941;p2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25"/>
          <p:cNvGrpSpPr/>
          <p:nvPr/>
        </p:nvGrpSpPr>
        <p:grpSpPr>
          <a:xfrm flipH="1">
            <a:off x="4557554" y="4011836"/>
            <a:ext cx="4135748" cy="2200311"/>
            <a:chOff x="427600" y="1407698"/>
            <a:chExt cx="7990240" cy="4251808"/>
          </a:xfrm>
        </p:grpSpPr>
        <p:grpSp>
          <p:nvGrpSpPr>
            <p:cNvPr id="944" name="Google Shape;944;p25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945" name="Google Shape;945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0" name="Google Shape;950;p25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951" name="Google Shape;951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6" name="Google Shape;956;p25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957" name="Google Shape;957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2" name="Google Shape;962;p25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963" name="Google Shape;963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4" name="Google Shape;964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8" name="Google Shape;968;p25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969" name="Google Shape;969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0" name="Google Shape;970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1" name="Google Shape;971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4" name="Google Shape;974;p25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975" name="Google Shape;975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0" name="Google Shape;980;p25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981" name="Google Shape;981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4" name="Google Shape;984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5" name="Google Shape;985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86" name="Google Shape;986;p25"/>
          <p:cNvGrpSpPr/>
          <p:nvPr/>
        </p:nvGrpSpPr>
        <p:grpSpPr>
          <a:xfrm flipH="1">
            <a:off x="421804" y="4011836"/>
            <a:ext cx="4135748" cy="2200311"/>
            <a:chOff x="427600" y="1407698"/>
            <a:chExt cx="7990240" cy="4251808"/>
          </a:xfrm>
        </p:grpSpPr>
        <p:grpSp>
          <p:nvGrpSpPr>
            <p:cNvPr id="987" name="Google Shape;987;p25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988" name="Google Shape;988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9" name="Google Shape;989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0" name="Google Shape;990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3" name="Google Shape;993;p25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994" name="Google Shape;994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9" name="Google Shape;999;p25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000" name="Google Shape;1000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5" name="Google Shape;1005;p25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006" name="Google Shape;1006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1" name="Google Shape;1011;p25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012" name="Google Shape;1012;p2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2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2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2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2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7" name="Google Shape;1017;p25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018" name="Google Shape;1018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9" name="Google Shape;1019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0" name="Google Shape;1020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1" name="Google Shape;1021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2" name="Google Shape;1022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3" name="Google Shape;1023;p25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024" name="Google Shape;1024;p2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5" name="Google Shape;1025;p2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2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2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8" name="Google Shape;1028;p2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29" name="Google Shape;1029;p25"/>
          <p:cNvGrpSpPr/>
          <p:nvPr/>
        </p:nvGrpSpPr>
        <p:grpSpPr>
          <a:xfrm>
            <a:off x="-254845" y="582334"/>
            <a:ext cx="1529562" cy="487037"/>
            <a:chOff x="2293625" y="793625"/>
            <a:chExt cx="1052475" cy="335125"/>
          </a:xfrm>
        </p:grpSpPr>
        <p:sp>
          <p:nvSpPr>
            <p:cNvPr id="1030" name="Google Shape;1030;p25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2" name="Google Shape;1032;p25"/>
          <p:cNvGrpSpPr/>
          <p:nvPr/>
        </p:nvGrpSpPr>
        <p:grpSpPr>
          <a:xfrm>
            <a:off x="8430782" y="2644328"/>
            <a:ext cx="373419" cy="350637"/>
            <a:chOff x="3708550" y="3474950"/>
            <a:chExt cx="256100" cy="240475"/>
          </a:xfrm>
        </p:grpSpPr>
        <p:sp>
          <p:nvSpPr>
            <p:cNvPr id="1033" name="Google Shape;1033;p25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5" name="Google Shape;1035;p25"/>
          <p:cNvGrpSpPr/>
          <p:nvPr/>
        </p:nvGrpSpPr>
        <p:grpSpPr>
          <a:xfrm flipH="1" rot="900019">
            <a:off x="8153308" y="780834"/>
            <a:ext cx="524402" cy="431815"/>
            <a:chOff x="7315125" y="1121525"/>
            <a:chExt cx="1112525" cy="916100"/>
          </a:xfrm>
        </p:grpSpPr>
        <p:sp>
          <p:nvSpPr>
            <p:cNvPr id="1036" name="Google Shape;1036;p25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8" name="Google Shape;1038;p2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0" name="Google Shape;1040;p26"/>
          <p:cNvGrpSpPr/>
          <p:nvPr/>
        </p:nvGrpSpPr>
        <p:grpSpPr>
          <a:xfrm>
            <a:off x="4011108" y="3920787"/>
            <a:ext cx="3555360" cy="1969672"/>
            <a:chOff x="774567" y="3920787"/>
            <a:chExt cx="3555360" cy="1969672"/>
          </a:xfrm>
        </p:grpSpPr>
        <p:grpSp>
          <p:nvGrpSpPr>
            <p:cNvPr id="1041" name="Google Shape;1041;p26"/>
            <p:cNvGrpSpPr/>
            <p:nvPr/>
          </p:nvGrpSpPr>
          <p:grpSpPr>
            <a:xfrm>
              <a:off x="1305558" y="4039600"/>
              <a:ext cx="554522" cy="1551488"/>
              <a:chOff x="-1044450" y="1559250"/>
              <a:chExt cx="1313100" cy="3673900"/>
            </a:xfrm>
          </p:grpSpPr>
          <p:sp>
            <p:nvSpPr>
              <p:cNvPr id="1042" name="Google Shape;1042;p26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26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26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26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26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7" name="Google Shape;1047;p26"/>
            <p:cNvGrpSpPr/>
            <p:nvPr/>
          </p:nvGrpSpPr>
          <p:grpSpPr>
            <a:xfrm>
              <a:off x="1816552" y="3920787"/>
              <a:ext cx="554522" cy="1757190"/>
              <a:chOff x="689500" y="2924525"/>
              <a:chExt cx="1313100" cy="4161000"/>
            </a:xfrm>
          </p:grpSpPr>
          <p:sp>
            <p:nvSpPr>
              <p:cNvPr id="1048" name="Google Shape;1048;p26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26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26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6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26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3" name="Google Shape;1053;p26"/>
            <p:cNvGrpSpPr/>
            <p:nvPr/>
          </p:nvGrpSpPr>
          <p:grpSpPr>
            <a:xfrm>
              <a:off x="2335054" y="4089760"/>
              <a:ext cx="554522" cy="1757190"/>
              <a:chOff x="689500" y="2924525"/>
              <a:chExt cx="1313100" cy="4161000"/>
            </a:xfrm>
          </p:grpSpPr>
          <p:sp>
            <p:nvSpPr>
              <p:cNvPr id="1054" name="Google Shape;1054;p26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26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26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26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26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9" name="Google Shape;1059;p26"/>
            <p:cNvGrpSpPr/>
            <p:nvPr/>
          </p:nvGrpSpPr>
          <p:grpSpPr>
            <a:xfrm>
              <a:off x="2769660" y="4236094"/>
              <a:ext cx="554522" cy="1551488"/>
              <a:chOff x="-1044450" y="1559250"/>
              <a:chExt cx="1313100" cy="3673900"/>
            </a:xfrm>
          </p:grpSpPr>
          <p:sp>
            <p:nvSpPr>
              <p:cNvPr id="1060" name="Google Shape;1060;p26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26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26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6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26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5" name="Google Shape;1065;p26"/>
            <p:cNvGrpSpPr/>
            <p:nvPr/>
          </p:nvGrpSpPr>
          <p:grpSpPr>
            <a:xfrm>
              <a:off x="3266958" y="4126465"/>
              <a:ext cx="554522" cy="1551488"/>
              <a:chOff x="-1044450" y="1559250"/>
              <a:chExt cx="1313100" cy="3673900"/>
            </a:xfrm>
          </p:grpSpPr>
          <p:sp>
            <p:nvSpPr>
              <p:cNvPr id="1066" name="Google Shape;1066;p26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26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26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6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26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1" name="Google Shape;1071;p26"/>
            <p:cNvGrpSpPr/>
            <p:nvPr/>
          </p:nvGrpSpPr>
          <p:grpSpPr>
            <a:xfrm>
              <a:off x="3775404" y="4133269"/>
              <a:ext cx="554522" cy="1757190"/>
              <a:chOff x="689500" y="2924525"/>
              <a:chExt cx="1313100" cy="4161000"/>
            </a:xfrm>
          </p:grpSpPr>
          <p:sp>
            <p:nvSpPr>
              <p:cNvPr id="1072" name="Google Shape;1072;p26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26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26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26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26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7" name="Google Shape;1077;p26"/>
            <p:cNvGrpSpPr/>
            <p:nvPr/>
          </p:nvGrpSpPr>
          <p:grpSpPr>
            <a:xfrm>
              <a:off x="774567" y="4039594"/>
              <a:ext cx="554522" cy="1757190"/>
              <a:chOff x="689500" y="2924525"/>
              <a:chExt cx="1313100" cy="4161000"/>
            </a:xfrm>
          </p:grpSpPr>
          <p:sp>
            <p:nvSpPr>
              <p:cNvPr id="1078" name="Google Shape;1078;p26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26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26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26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26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83" name="Google Shape;1083;p26"/>
          <p:cNvGrpSpPr/>
          <p:nvPr/>
        </p:nvGrpSpPr>
        <p:grpSpPr>
          <a:xfrm flipH="1">
            <a:off x="-749930" y="3741209"/>
            <a:ext cx="1529562" cy="487037"/>
            <a:chOff x="2293625" y="793625"/>
            <a:chExt cx="1052475" cy="335125"/>
          </a:xfrm>
        </p:grpSpPr>
        <p:sp>
          <p:nvSpPr>
            <p:cNvPr id="1084" name="Google Shape;1084;p26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6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6" name="Google Shape;1086;p26"/>
          <p:cNvGrpSpPr/>
          <p:nvPr/>
        </p:nvGrpSpPr>
        <p:grpSpPr>
          <a:xfrm>
            <a:off x="8648082" y="2470678"/>
            <a:ext cx="373419" cy="350637"/>
            <a:chOff x="3708550" y="3474950"/>
            <a:chExt cx="256100" cy="240475"/>
          </a:xfrm>
        </p:grpSpPr>
        <p:sp>
          <p:nvSpPr>
            <p:cNvPr id="1087" name="Google Shape;1087;p26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9" name="Google Shape;1089;p2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"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1" name="Google Shape;1091;p27"/>
          <p:cNvGrpSpPr/>
          <p:nvPr/>
        </p:nvGrpSpPr>
        <p:grpSpPr>
          <a:xfrm flipH="1">
            <a:off x="7751728" y="2993110"/>
            <a:ext cx="2141486" cy="2637114"/>
            <a:chOff x="7326200" y="3196774"/>
            <a:chExt cx="1997283" cy="2459535"/>
          </a:xfrm>
        </p:grpSpPr>
        <p:grpSp>
          <p:nvGrpSpPr>
            <p:cNvPr id="1092" name="Google Shape;1092;p27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093" name="Google Shape;1093;p2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2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2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2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2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8" name="Google Shape;1098;p27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099" name="Google Shape;1099;p2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2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2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2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2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4" name="Google Shape;1104;p27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105" name="Google Shape;1105;p2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2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2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2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2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10" name="Google Shape;1110;p27"/>
          <p:cNvGrpSpPr/>
          <p:nvPr/>
        </p:nvGrpSpPr>
        <p:grpSpPr>
          <a:xfrm flipH="1">
            <a:off x="-923297" y="3074885"/>
            <a:ext cx="2141486" cy="2637114"/>
            <a:chOff x="7326200" y="3196774"/>
            <a:chExt cx="1997283" cy="2459535"/>
          </a:xfrm>
        </p:grpSpPr>
        <p:grpSp>
          <p:nvGrpSpPr>
            <p:cNvPr id="1111" name="Google Shape;1111;p27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112" name="Google Shape;1112;p2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2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2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2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2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7" name="Google Shape;1117;p27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118" name="Google Shape;1118;p27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27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27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27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27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3" name="Google Shape;1123;p27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124" name="Google Shape;1124;p27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27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27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27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27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29" name="Google Shape;1129;p27"/>
          <p:cNvGrpSpPr/>
          <p:nvPr/>
        </p:nvGrpSpPr>
        <p:grpSpPr>
          <a:xfrm flipH="1">
            <a:off x="8083067" y="1112200"/>
            <a:ext cx="1052475" cy="335125"/>
            <a:chOff x="2293625" y="793625"/>
            <a:chExt cx="1052475" cy="335125"/>
          </a:xfrm>
        </p:grpSpPr>
        <p:sp>
          <p:nvSpPr>
            <p:cNvPr id="1130" name="Google Shape;1130;p27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7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2" name="Google Shape;1132;p2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6"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4" name="Google Shape;1134;p28"/>
          <p:cNvGrpSpPr/>
          <p:nvPr/>
        </p:nvGrpSpPr>
        <p:grpSpPr>
          <a:xfrm flipH="1">
            <a:off x="7806562" y="2764510"/>
            <a:ext cx="2141486" cy="2637114"/>
            <a:chOff x="7326200" y="3196774"/>
            <a:chExt cx="1997283" cy="2459535"/>
          </a:xfrm>
        </p:grpSpPr>
        <p:grpSp>
          <p:nvGrpSpPr>
            <p:cNvPr id="1135" name="Google Shape;1135;p28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136" name="Google Shape;1136;p28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28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28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28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28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1" name="Google Shape;1141;p28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142" name="Google Shape;1142;p28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28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28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8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28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7" name="Google Shape;1147;p28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148" name="Google Shape;1148;p28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28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28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28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28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53" name="Google Shape;1153;p28"/>
          <p:cNvGrpSpPr/>
          <p:nvPr/>
        </p:nvGrpSpPr>
        <p:grpSpPr>
          <a:xfrm flipH="1">
            <a:off x="-792263" y="2770085"/>
            <a:ext cx="2141486" cy="2637114"/>
            <a:chOff x="7326200" y="3196774"/>
            <a:chExt cx="1997283" cy="2459535"/>
          </a:xfrm>
        </p:grpSpPr>
        <p:grpSp>
          <p:nvGrpSpPr>
            <p:cNvPr id="1154" name="Google Shape;1154;p28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155" name="Google Shape;1155;p28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28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28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28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28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0" name="Google Shape;1160;p28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161" name="Google Shape;1161;p28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28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28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28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28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6" name="Google Shape;1166;p28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167" name="Google Shape;1167;p28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28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28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28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28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72" name="Google Shape;1172;p28"/>
          <p:cNvGrpSpPr/>
          <p:nvPr/>
        </p:nvGrpSpPr>
        <p:grpSpPr>
          <a:xfrm rot="-900165">
            <a:off x="359503" y="853517"/>
            <a:ext cx="615846" cy="522680"/>
            <a:chOff x="6064225" y="1470325"/>
            <a:chExt cx="1112500" cy="944200"/>
          </a:xfrm>
        </p:grpSpPr>
        <p:sp>
          <p:nvSpPr>
            <p:cNvPr id="1173" name="Google Shape;1173;p28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8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5" name="Google Shape;1175;p28"/>
          <p:cNvGrpSpPr/>
          <p:nvPr/>
        </p:nvGrpSpPr>
        <p:grpSpPr>
          <a:xfrm flipH="1">
            <a:off x="8242970" y="1112209"/>
            <a:ext cx="1529562" cy="487037"/>
            <a:chOff x="2293625" y="793625"/>
            <a:chExt cx="1052475" cy="335125"/>
          </a:xfrm>
        </p:grpSpPr>
        <p:sp>
          <p:nvSpPr>
            <p:cNvPr id="1176" name="Google Shape;1176;p28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8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8" name="Google Shape;1178;p28"/>
          <p:cNvGrpSpPr/>
          <p:nvPr/>
        </p:nvGrpSpPr>
        <p:grpSpPr>
          <a:xfrm>
            <a:off x="4330182" y="4367491"/>
            <a:ext cx="373419" cy="350637"/>
            <a:chOff x="3708550" y="3474950"/>
            <a:chExt cx="256100" cy="240475"/>
          </a:xfrm>
        </p:grpSpPr>
        <p:sp>
          <p:nvSpPr>
            <p:cNvPr id="1179" name="Google Shape;1179;p28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8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1" name="Google Shape;1181;p2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7"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3" name="Google Shape;1183;p29"/>
          <p:cNvGrpSpPr/>
          <p:nvPr/>
        </p:nvGrpSpPr>
        <p:grpSpPr>
          <a:xfrm flipH="1">
            <a:off x="996388" y="4011836"/>
            <a:ext cx="4135748" cy="2200311"/>
            <a:chOff x="427600" y="1407698"/>
            <a:chExt cx="7990240" cy="4251808"/>
          </a:xfrm>
        </p:grpSpPr>
        <p:grpSp>
          <p:nvGrpSpPr>
            <p:cNvPr id="1184" name="Google Shape;1184;p29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185" name="Google Shape;1185;p2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2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2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2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0" name="Google Shape;1190;p29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191" name="Google Shape;1191;p2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2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2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2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6" name="Google Shape;1196;p29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197" name="Google Shape;1197;p2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2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2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2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2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02" name="Google Shape;1202;p29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203" name="Google Shape;1203;p29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29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9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29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29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08" name="Google Shape;1208;p29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209" name="Google Shape;1209;p2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2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2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2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4" name="Google Shape;1214;p29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215" name="Google Shape;1215;p29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29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9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29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29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0" name="Google Shape;1220;p29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221" name="Google Shape;1221;p29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29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9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29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29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26" name="Google Shape;1226;p29"/>
          <p:cNvGrpSpPr/>
          <p:nvPr/>
        </p:nvGrpSpPr>
        <p:grpSpPr>
          <a:xfrm flipH="1" rot="1800203">
            <a:off x="8279765" y="1457222"/>
            <a:ext cx="605583" cy="513970"/>
            <a:chOff x="6064225" y="1470325"/>
            <a:chExt cx="1112500" cy="944200"/>
          </a:xfrm>
        </p:grpSpPr>
        <p:sp>
          <p:nvSpPr>
            <p:cNvPr id="1227" name="Google Shape;1227;p29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29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9" name="Google Shape;1229;p29"/>
          <p:cNvGrpSpPr/>
          <p:nvPr/>
        </p:nvGrpSpPr>
        <p:grpSpPr>
          <a:xfrm>
            <a:off x="7202705" y="4444259"/>
            <a:ext cx="1529562" cy="487037"/>
            <a:chOff x="2293625" y="793625"/>
            <a:chExt cx="1052475" cy="335125"/>
          </a:xfrm>
        </p:grpSpPr>
        <p:sp>
          <p:nvSpPr>
            <p:cNvPr id="1230" name="Google Shape;1230;p29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29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2" name="Google Shape;1232;p29"/>
          <p:cNvGrpSpPr/>
          <p:nvPr/>
        </p:nvGrpSpPr>
        <p:grpSpPr>
          <a:xfrm>
            <a:off x="205557" y="1340241"/>
            <a:ext cx="373419" cy="350637"/>
            <a:chOff x="3708550" y="3474950"/>
            <a:chExt cx="256100" cy="240475"/>
          </a:xfrm>
        </p:grpSpPr>
        <p:sp>
          <p:nvSpPr>
            <p:cNvPr id="1233" name="Google Shape;1233;p29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29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5" name="Google Shape;1235;p2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8"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7" name="Google Shape;1237;p30"/>
          <p:cNvGrpSpPr/>
          <p:nvPr/>
        </p:nvGrpSpPr>
        <p:grpSpPr>
          <a:xfrm>
            <a:off x="2498454" y="4011836"/>
            <a:ext cx="4135748" cy="2200311"/>
            <a:chOff x="427600" y="1407698"/>
            <a:chExt cx="7990240" cy="4251808"/>
          </a:xfrm>
        </p:grpSpPr>
        <p:grpSp>
          <p:nvGrpSpPr>
            <p:cNvPr id="1238" name="Google Shape;1238;p30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239" name="Google Shape;1239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4" name="Google Shape;1244;p30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245" name="Google Shape;1245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0" name="Google Shape;1250;p30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251" name="Google Shape;1251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6" name="Google Shape;1256;p30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257" name="Google Shape;1257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2" name="Google Shape;1262;p30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263" name="Google Shape;1263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8" name="Google Shape;1268;p30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269" name="Google Shape;1269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4" name="Google Shape;1274;p30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275" name="Google Shape;1275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80" name="Google Shape;1280;p30"/>
          <p:cNvGrpSpPr/>
          <p:nvPr/>
        </p:nvGrpSpPr>
        <p:grpSpPr>
          <a:xfrm>
            <a:off x="-1637296" y="4011836"/>
            <a:ext cx="4135748" cy="2200311"/>
            <a:chOff x="427600" y="1407698"/>
            <a:chExt cx="7990240" cy="4251808"/>
          </a:xfrm>
        </p:grpSpPr>
        <p:grpSp>
          <p:nvGrpSpPr>
            <p:cNvPr id="1281" name="Google Shape;1281;p30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282" name="Google Shape;1282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7" name="Google Shape;1287;p30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288" name="Google Shape;1288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3" name="Google Shape;1293;p30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294" name="Google Shape;1294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9" name="Google Shape;1299;p30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300" name="Google Shape;1300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5" name="Google Shape;1305;p30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306" name="Google Shape;1306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1" name="Google Shape;1311;p30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312" name="Google Shape;1312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7" name="Google Shape;1317;p30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318" name="Google Shape;1318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0" name="Google Shape;1320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23" name="Google Shape;1323;p30"/>
          <p:cNvGrpSpPr/>
          <p:nvPr/>
        </p:nvGrpSpPr>
        <p:grpSpPr>
          <a:xfrm>
            <a:off x="6634204" y="4011836"/>
            <a:ext cx="4135748" cy="2200311"/>
            <a:chOff x="427600" y="1407698"/>
            <a:chExt cx="7990240" cy="4251808"/>
          </a:xfrm>
        </p:grpSpPr>
        <p:grpSp>
          <p:nvGrpSpPr>
            <p:cNvPr id="1324" name="Google Shape;1324;p30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325" name="Google Shape;1325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7" name="Google Shape;1327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0" name="Google Shape;1330;p30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331" name="Google Shape;1331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2" name="Google Shape;1332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3" name="Google Shape;1333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6" name="Google Shape;1336;p30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337" name="Google Shape;1337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2" name="Google Shape;1342;p30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343" name="Google Shape;1343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8" name="Google Shape;1348;p30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349" name="Google Shape;1349;p30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30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30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30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30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4" name="Google Shape;1354;p30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355" name="Google Shape;1355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0" name="Google Shape;1360;p30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361" name="Google Shape;1361;p30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30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30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30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30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66" name="Google Shape;1366;p3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  <p:grpSp>
        <p:nvGrpSpPr>
          <p:cNvPr id="1367" name="Google Shape;1367;p30"/>
          <p:cNvGrpSpPr/>
          <p:nvPr/>
        </p:nvGrpSpPr>
        <p:grpSpPr>
          <a:xfrm>
            <a:off x="7805880" y="295984"/>
            <a:ext cx="1529562" cy="487037"/>
            <a:chOff x="2293625" y="793625"/>
            <a:chExt cx="1052475" cy="335125"/>
          </a:xfrm>
        </p:grpSpPr>
        <p:sp>
          <p:nvSpPr>
            <p:cNvPr id="1368" name="Google Shape;1368;p30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30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0" name="Google Shape;1370;p30"/>
          <p:cNvGrpSpPr/>
          <p:nvPr/>
        </p:nvGrpSpPr>
        <p:grpSpPr>
          <a:xfrm>
            <a:off x="326057" y="2277903"/>
            <a:ext cx="373419" cy="350637"/>
            <a:chOff x="3708550" y="3474950"/>
            <a:chExt cx="256100" cy="240475"/>
          </a:xfrm>
        </p:grpSpPr>
        <p:sp>
          <p:nvSpPr>
            <p:cNvPr id="1371" name="Google Shape;1371;p30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0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3" name="Google Shape;1373;p30"/>
          <p:cNvGrpSpPr/>
          <p:nvPr/>
        </p:nvGrpSpPr>
        <p:grpSpPr>
          <a:xfrm flipH="1" rot="-900019">
            <a:off x="786358" y="473748"/>
            <a:ext cx="524402" cy="431815"/>
            <a:chOff x="7315125" y="1121525"/>
            <a:chExt cx="1112525" cy="916100"/>
          </a:xfrm>
        </p:grpSpPr>
        <p:sp>
          <p:nvSpPr>
            <p:cNvPr id="1374" name="Google Shape;1374;p30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30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23"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7" name="Google Shape;1377;p31"/>
          <p:cNvGrpSpPr/>
          <p:nvPr/>
        </p:nvGrpSpPr>
        <p:grpSpPr>
          <a:xfrm>
            <a:off x="7917983" y="1202876"/>
            <a:ext cx="2403704" cy="522741"/>
            <a:chOff x="4007175" y="1128725"/>
            <a:chExt cx="2166475" cy="471150"/>
          </a:xfrm>
        </p:grpSpPr>
        <p:sp>
          <p:nvSpPr>
            <p:cNvPr id="1378" name="Google Shape;1378;p31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1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0" name="Google Shape;1380;p31"/>
          <p:cNvGrpSpPr/>
          <p:nvPr/>
        </p:nvGrpSpPr>
        <p:grpSpPr>
          <a:xfrm>
            <a:off x="339798" y="485912"/>
            <a:ext cx="373419" cy="350637"/>
            <a:chOff x="3708550" y="3474950"/>
            <a:chExt cx="256100" cy="240475"/>
          </a:xfrm>
        </p:grpSpPr>
        <p:sp>
          <p:nvSpPr>
            <p:cNvPr id="1381" name="Google Shape;1381;p31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1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3" name="Google Shape;1383;p31"/>
          <p:cNvGrpSpPr/>
          <p:nvPr/>
        </p:nvGrpSpPr>
        <p:grpSpPr>
          <a:xfrm flipH="1" rot="900019">
            <a:off x="7665395" y="445321"/>
            <a:ext cx="524402" cy="431815"/>
            <a:chOff x="7315125" y="1121525"/>
            <a:chExt cx="1112525" cy="916100"/>
          </a:xfrm>
        </p:grpSpPr>
        <p:sp>
          <p:nvSpPr>
            <p:cNvPr id="1384" name="Google Shape;1384;p31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1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6" name="Google Shape;1386;p31"/>
          <p:cNvGrpSpPr/>
          <p:nvPr/>
        </p:nvGrpSpPr>
        <p:grpSpPr>
          <a:xfrm flipH="1">
            <a:off x="2498454" y="4011836"/>
            <a:ext cx="4135748" cy="2200311"/>
            <a:chOff x="427600" y="1407698"/>
            <a:chExt cx="7990240" cy="4251808"/>
          </a:xfrm>
        </p:grpSpPr>
        <p:grpSp>
          <p:nvGrpSpPr>
            <p:cNvPr id="1387" name="Google Shape;1387;p31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388" name="Google Shape;1388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3" name="Google Shape;1393;p31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394" name="Google Shape;1394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9" name="Google Shape;1399;p31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400" name="Google Shape;1400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5" name="Google Shape;1405;p31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406" name="Google Shape;1406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1" name="Google Shape;1411;p31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412" name="Google Shape;1412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7" name="Google Shape;1417;p31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418" name="Google Shape;1418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3" name="Google Shape;1423;p31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424" name="Google Shape;1424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29" name="Google Shape;1429;p31"/>
          <p:cNvGrpSpPr/>
          <p:nvPr/>
        </p:nvGrpSpPr>
        <p:grpSpPr>
          <a:xfrm flipH="1">
            <a:off x="6634204" y="4011836"/>
            <a:ext cx="4135748" cy="2200311"/>
            <a:chOff x="427600" y="1407698"/>
            <a:chExt cx="7990240" cy="4251808"/>
          </a:xfrm>
        </p:grpSpPr>
        <p:grpSp>
          <p:nvGrpSpPr>
            <p:cNvPr id="1430" name="Google Shape;1430;p31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431" name="Google Shape;1431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6" name="Google Shape;1436;p31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437" name="Google Shape;1437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2" name="Google Shape;1442;p31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443" name="Google Shape;1443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8" name="Google Shape;1448;p31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449" name="Google Shape;1449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4" name="Google Shape;1454;p31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455" name="Google Shape;1455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9" name="Google Shape;1459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0" name="Google Shape;1460;p31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461" name="Google Shape;1461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6" name="Google Shape;1466;p31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467" name="Google Shape;1467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72" name="Google Shape;1472;p31"/>
          <p:cNvGrpSpPr/>
          <p:nvPr/>
        </p:nvGrpSpPr>
        <p:grpSpPr>
          <a:xfrm flipH="1">
            <a:off x="-1637296" y="4011836"/>
            <a:ext cx="4135748" cy="2200311"/>
            <a:chOff x="427600" y="1407698"/>
            <a:chExt cx="7990240" cy="4251808"/>
          </a:xfrm>
        </p:grpSpPr>
        <p:grpSp>
          <p:nvGrpSpPr>
            <p:cNvPr id="1473" name="Google Shape;1473;p31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474" name="Google Shape;1474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5" name="Google Shape;1475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8" name="Google Shape;1478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79" name="Google Shape;1479;p31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480" name="Google Shape;1480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5" name="Google Shape;1485;p31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486" name="Google Shape;1486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1" name="Google Shape;1491;p31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492" name="Google Shape;1492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7" name="Google Shape;1497;p31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498" name="Google Shape;1498;p3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3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3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3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3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3" name="Google Shape;1503;p31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504" name="Google Shape;1504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9" name="Google Shape;1509;p31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510" name="Google Shape;1510;p3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3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3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3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3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15" name="Google Shape;1515;p3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  <p:sp>
        <p:nvSpPr>
          <p:cNvPr id="1516" name="Google Shape;1516;p31"/>
          <p:cNvSpPr txBox="1"/>
          <p:nvPr>
            <p:ph idx="1" type="body"/>
          </p:nvPr>
        </p:nvSpPr>
        <p:spPr>
          <a:xfrm>
            <a:off x="720025" y="1711800"/>
            <a:ext cx="3767400" cy="28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17" name="Google Shape;1517;p31"/>
          <p:cNvSpPr txBox="1"/>
          <p:nvPr>
            <p:ph idx="2" type="body"/>
          </p:nvPr>
        </p:nvSpPr>
        <p:spPr>
          <a:xfrm>
            <a:off x="4663325" y="1711800"/>
            <a:ext cx="3767400" cy="28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26"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9" name="Google Shape;1519;p32"/>
          <p:cNvGrpSpPr/>
          <p:nvPr/>
        </p:nvGrpSpPr>
        <p:grpSpPr>
          <a:xfrm flipH="1">
            <a:off x="7675528" y="2764510"/>
            <a:ext cx="2141486" cy="2637114"/>
            <a:chOff x="7326200" y="3196774"/>
            <a:chExt cx="1997283" cy="2459535"/>
          </a:xfrm>
        </p:grpSpPr>
        <p:grpSp>
          <p:nvGrpSpPr>
            <p:cNvPr id="1520" name="Google Shape;1520;p32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521" name="Google Shape;1521;p3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3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3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3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3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6" name="Google Shape;1526;p32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527" name="Google Shape;1527;p3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3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3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3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3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2" name="Google Shape;1532;p32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533" name="Google Shape;1533;p3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3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3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3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3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38" name="Google Shape;1538;p32"/>
          <p:cNvGrpSpPr/>
          <p:nvPr/>
        </p:nvGrpSpPr>
        <p:grpSpPr>
          <a:xfrm flipH="1">
            <a:off x="-923297" y="2770085"/>
            <a:ext cx="2141486" cy="2637114"/>
            <a:chOff x="7326200" y="3196774"/>
            <a:chExt cx="1997283" cy="2459535"/>
          </a:xfrm>
        </p:grpSpPr>
        <p:grpSp>
          <p:nvGrpSpPr>
            <p:cNvPr id="1539" name="Google Shape;1539;p32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540" name="Google Shape;1540;p3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3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3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3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3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5" name="Google Shape;1545;p32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546" name="Google Shape;1546;p3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3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3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3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3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1" name="Google Shape;1551;p32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552" name="Google Shape;1552;p3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3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3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3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3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57" name="Google Shape;1557;p32"/>
          <p:cNvGrpSpPr/>
          <p:nvPr/>
        </p:nvGrpSpPr>
        <p:grpSpPr>
          <a:xfrm flipH="1" rot="900075">
            <a:off x="8127281" y="1457343"/>
            <a:ext cx="605591" cy="513977"/>
            <a:chOff x="6064225" y="1470325"/>
            <a:chExt cx="1112500" cy="944200"/>
          </a:xfrm>
        </p:grpSpPr>
        <p:sp>
          <p:nvSpPr>
            <p:cNvPr id="1558" name="Google Shape;1558;p32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32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0" name="Google Shape;1560;p32"/>
          <p:cNvGrpSpPr/>
          <p:nvPr/>
        </p:nvGrpSpPr>
        <p:grpSpPr>
          <a:xfrm>
            <a:off x="4385310" y="4424112"/>
            <a:ext cx="373419" cy="350637"/>
            <a:chOff x="3708550" y="3474950"/>
            <a:chExt cx="256100" cy="240475"/>
          </a:xfrm>
        </p:grpSpPr>
        <p:sp>
          <p:nvSpPr>
            <p:cNvPr id="1561" name="Google Shape;1561;p32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32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3" name="Google Shape;1563;p32"/>
          <p:cNvSpPr txBox="1"/>
          <p:nvPr>
            <p:ph idx="1" type="subTitle"/>
          </p:nvPr>
        </p:nvSpPr>
        <p:spPr>
          <a:xfrm>
            <a:off x="1625250" y="2376625"/>
            <a:ext cx="2541000" cy="82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564" name="Google Shape;1564;p32"/>
          <p:cNvSpPr txBox="1"/>
          <p:nvPr>
            <p:ph idx="2" type="subTitle"/>
          </p:nvPr>
        </p:nvSpPr>
        <p:spPr>
          <a:xfrm>
            <a:off x="1625238" y="3125601"/>
            <a:ext cx="2541000" cy="11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65" name="Google Shape;1565;p32"/>
          <p:cNvSpPr txBox="1"/>
          <p:nvPr>
            <p:ph idx="3" type="subTitle"/>
          </p:nvPr>
        </p:nvSpPr>
        <p:spPr>
          <a:xfrm>
            <a:off x="4977710" y="2376625"/>
            <a:ext cx="2541000" cy="82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566" name="Google Shape;1566;p32"/>
          <p:cNvSpPr txBox="1"/>
          <p:nvPr>
            <p:ph idx="4" type="subTitle"/>
          </p:nvPr>
        </p:nvSpPr>
        <p:spPr>
          <a:xfrm>
            <a:off x="4977712" y="3125604"/>
            <a:ext cx="2541000" cy="11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567" name="Google Shape;1567;p3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27"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9" name="Google Shape;1569;p33"/>
          <p:cNvGrpSpPr/>
          <p:nvPr/>
        </p:nvGrpSpPr>
        <p:grpSpPr>
          <a:xfrm flipH="1">
            <a:off x="345292" y="524325"/>
            <a:ext cx="1052475" cy="335125"/>
            <a:chOff x="2293625" y="793625"/>
            <a:chExt cx="1052475" cy="335125"/>
          </a:xfrm>
        </p:grpSpPr>
        <p:sp>
          <p:nvSpPr>
            <p:cNvPr id="1570" name="Google Shape;1570;p33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33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2" name="Google Shape;1572;p33"/>
          <p:cNvGrpSpPr/>
          <p:nvPr/>
        </p:nvGrpSpPr>
        <p:grpSpPr>
          <a:xfrm>
            <a:off x="8244073" y="761574"/>
            <a:ext cx="373419" cy="350637"/>
            <a:chOff x="3708550" y="3474950"/>
            <a:chExt cx="256100" cy="240475"/>
          </a:xfrm>
        </p:grpSpPr>
        <p:sp>
          <p:nvSpPr>
            <p:cNvPr id="1573" name="Google Shape;1573;p33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33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5" name="Google Shape;1575;p33"/>
          <p:cNvSpPr txBox="1"/>
          <p:nvPr>
            <p:ph idx="1" type="subTitle"/>
          </p:nvPr>
        </p:nvSpPr>
        <p:spPr>
          <a:xfrm>
            <a:off x="1700800" y="3691559"/>
            <a:ext cx="23898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576" name="Google Shape;1576;p33"/>
          <p:cNvSpPr txBox="1"/>
          <p:nvPr>
            <p:ph idx="2" type="subTitle"/>
          </p:nvPr>
        </p:nvSpPr>
        <p:spPr>
          <a:xfrm>
            <a:off x="1700810" y="3956784"/>
            <a:ext cx="238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577" name="Google Shape;1577;p33"/>
          <p:cNvSpPr txBox="1"/>
          <p:nvPr>
            <p:ph idx="3" type="subTitle"/>
          </p:nvPr>
        </p:nvSpPr>
        <p:spPr>
          <a:xfrm>
            <a:off x="5053319" y="3691559"/>
            <a:ext cx="23898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578" name="Google Shape;1578;p33"/>
          <p:cNvSpPr txBox="1"/>
          <p:nvPr>
            <p:ph idx="4" type="subTitle"/>
          </p:nvPr>
        </p:nvSpPr>
        <p:spPr>
          <a:xfrm>
            <a:off x="5053312" y="3956785"/>
            <a:ext cx="238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579" name="Google Shape;1579;p3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  <p:sp>
        <p:nvSpPr>
          <p:cNvPr id="1580" name="Google Shape;1580;p33"/>
          <p:cNvSpPr/>
          <p:nvPr>
            <p:ph idx="5" type="pic"/>
          </p:nvPr>
        </p:nvSpPr>
        <p:spPr>
          <a:xfrm>
            <a:off x="1625300" y="1380634"/>
            <a:ext cx="5893500" cy="2139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_2_1_1_1"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4"/>
          <p:cNvGrpSpPr/>
          <p:nvPr/>
        </p:nvGrpSpPr>
        <p:grpSpPr>
          <a:xfrm>
            <a:off x="2498454" y="4011836"/>
            <a:ext cx="4135748" cy="2200311"/>
            <a:chOff x="427600" y="1407698"/>
            <a:chExt cx="7990240" cy="4251808"/>
          </a:xfrm>
        </p:grpSpPr>
        <p:grpSp>
          <p:nvGrpSpPr>
            <p:cNvPr id="1583" name="Google Shape;1583;p3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584" name="Google Shape;1584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9" name="Google Shape;1589;p3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590" name="Google Shape;1590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5" name="Google Shape;1595;p3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596" name="Google Shape;1596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1" name="Google Shape;1601;p3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602" name="Google Shape;1602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7" name="Google Shape;1607;p3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608" name="Google Shape;1608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3" name="Google Shape;1613;p3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614" name="Google Shape;1614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9" name="Google Shape;1619;p3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620" name="Google Shape;1620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25" name="Google Shape;1625;p34"/>
          <p:cNvGrpSpPr/>
          <p:nvPr/>
        </p:nvGrpSpPr>
        <p:grpSpPr>
          <a:xfrm>
            <a:off x="-1637296" y="4011836"/>
            <a:ext cx="4135748" cy="2200311"/>
            <a:chOff x="427600" y="1407698"/>
            <a:chExt cx="7990240" cy="4251808"/>
          </a:xfrm>
        </p:grpSpPr>
        <p:grpSp>
          <p:nvGrpSpPr>
            <p:cNvPr id="1626" name="Google Shape;1626;p3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627" name="Google Shape;1627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2" name="Google Shape;1632;p3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633" name="Google Shape;1633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8" name="Google Shape;1638;p3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639" name="Google Shape;1639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4" name="Google Shape;1644;p3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645" name="Google Shape;1645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0" name="Google Shape;1650;p3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651" name="Google Shape;1651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6" name="Google Shape;1656;p3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657" name="Google Shape;1657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2" name="Google Shape;1662;p3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663" name="Google Shape;1663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68" name="Google Shape;1668;p34"/>
          <p:cNvGrpSpPr/>
          <p:nvPr/>
        </p:nvGrpSpPr>
        <p:grpSpPr>
          <a:xfrm>
            <a:off x="6634204" y="4011836"/>
            <a:ext cx="4135748" cy="2200311"/>
            <a:chOff x="427600" y="1407698"/>
            <a:chExt cx="7990240" cy="4251808"/>
          </a:xfrm>
        </p:grpSpPr>
        <p:grpSp>
          <p:nvGrpSpPr>
            <p:cNvPr id="1669" name="Google Shape;1669;p34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670" name="Google Shape;1670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5" name="Google Shape;1675;p34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676" name="Google Shape;1676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9" name="Google Shape;1679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81" name="Google Shape;1681;p34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682" name="Google Shape;1682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4" name="Google Shape;1684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5" name="Google Shape;1685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6" name="Google Shape;1686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87" name="Google Shape;1687;p34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688" name="Google Shape;1688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9" name="Google Shape;1689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0" name="Google Shape;1690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3" name="Google Shape;1693;p34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694" name="Google Shape;1694;p34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34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34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34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34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9" name="Google Shape;1699;p34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700" name="Google Shape;1700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05" name="Google Shape;1705;p34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706" name="Google Shape;1706;p34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34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34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34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34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11" name="Google Shape;1711;p34"/>
          <p:cNvGrpSpPr/>
          <p:nvPr/>
        </p:nvGrpSpPr>
        <p:grpSpPr>
          <a:xfrm>
            <a:off x="8033531" y="897696"/>
            <a:ext cx="1177778" cy="435980"/>
            <a:chOff x="1119600" y="2506400"/>
            <a:chExt cx="763700" cy="282700"/>
          </a:xfrm>
        </p:grpSpPr>
        <p:sp>
          <p:nvSpPr>
            <p:cNvPr id="1712" name="Google Shape;1712;p34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34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4" name="Google Shape;1714;p34"/>
          <p:cNvGrpSpPr/>
          <p:nvPr/>
        </p:nvGrpSpPr>
        <p:grpSpPr>
          <a:xfrm>
            <a:off x="8563710" y="3374687"/>
            <a:ext cx="373419" cy="350637"/>
            <a:chOff x="3708550" y="3474950"/>
            <a:chExt cx="256100" cy="240475"/>
          </a:xfrm>
        </p:grpSpPr>
        <p:sp>
          <p:nvSpPr>
            <p:cNvPr id="1715" name="Google Shape;1715;p34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34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7" name="Google Shape;1717;p34"/>
          <p:cNvSpPr txBox="1"/>
          <p:nvPr>
            <p:ph idx="1" type="subTitle"/>
          </p:nvPr>
        </p:nvSpPr>
        <p:spPr>
          <a:xfrm>
            <a:off x="827227" y="2487060"/>
            <a:ext cx="2258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718" name="Google Shape;1718;p34"/>
          <p:cNvSpPr txBox="1"/>
          <p:nvPr>
            <p:ph idx="2" type="subTitle"/>
          </p:nvPr>
        </p:nvSpPr>
        <p:spPr>
          <a:xfrm>
            <a:off x="827225" y="2753296"/>
            <a:ext cx="22581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719" name="Google Shape;1719;p34"/>
          <p:cNvSpPr txBox="1"/>
          <p:nvPr>
            <p:ph idx="3" type="subTitle"/>
          </p:nvPr>
        </p:nvSpPr>
        <p:spPr>
          <a:xfrm>
            <a:off x="3442950" y="2487060"/>
            <a:ext cx="2258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720" name="Google Shape;1720;p34"/>
          <p:cNvSpPr txBox="1"/>
          <p:nvPr>
            <p:ph idx="4" type="subTitle"/>
          </p:nvPr>
        </p:nvSpPr>
        <p:spPr>
          <a:xfrm>
            <a:off x="3442950" y="2753296"/>
            <a:ext cx="22581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721" name="Google Shape;1721;p34"/>
          <p:cNvSpPr txBox="1"/>
          <p:nvPr>
            <p:ph idx="5" type="subTitle"/>
          </p:nvPr>
        </p:nvSpPr>
        <p:spPr>
          <a:xfrm>
            <a:off x="6058673" y="2487060"/>
            <a:ext cx="2258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722" name="Google Shape;1722;p34"/>
          <p:cNvSpPr txBox="1"/>
          <p:nvPr>
            <p:ph idx="6" type="subTitle"/>
          </p:nvPr>
        </p:nvSpPr>
        <p:spPr>
          <a:xfrm>
            <a:off x="6058675" y="2753296"/>
            <a:ext cx="2258100" cy="8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723" name="Google Shape;1723;p3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5" name="Google Shape;1725;p35"/>
          <p:cNvGrpSpPr/>
          <p:nvPr/>
        </p:nvGrpSpPr>
        <p:grpSpPr>
          <a:xfrm>
            <a:off x="-1013177" y="2143874"/>
            <a:ext cx="2778020" cy="3420968"/>
            <a:chOff x="7326200" y="3196774"/>
            <a:chExt cx="1997283" cy="2459535"/>
          </a:xfrm>
        </p:grpSpPr>
        <p:grpSp>
          <p:nvGrpSpPr>
            <p:cNvPr id="1726" name="Google Shape;1726;p35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727" name="Google Shape;1727;p3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3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3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3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3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2" name="Google Shape;1732;p35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733" name="Google Shape;1733;p3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3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3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3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3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8" name="Google Shape;1738;p35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739" name="Google Shape;1739;p3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3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3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2" name="Google Shape;1742;p3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3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44" name="Google Shape;1744;p35"/>
          <p:cNvGrpSpPr/>
          <p:nvPr/>
        </p:nvGrpSpPr>
        <p:grpSpPr>
          <a:xfrm>
            <a:off x="7352993" y="2296487"/>
            <a:ext cx="2787208" cy="3432281"/>
            <a:chOff x="7326200" y="3196774"/>
            <a:chExt cx="1997283" cy="2459535"/>
          </a:xfrm>
        </p:grpSpPr>
        <p:grpSp>
          <p:nvGrpSpPr>
            <p:cNvPr id="1745" name="Google Shape;1745;p35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1746" name="Google Shape;1746;p3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3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8" name="Google Shape;1748;p3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9" name="Google Shape;1749;p3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0" name="Google Shape;1750;p3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1" name="Google Shape;1751;p35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1752" name="Google Shape;1752;p35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35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35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35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6" name="Google Shape;1756;p35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7" name="Google Shape;1757;p35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1758" name="Google Shape;1758;p35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35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35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35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35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63" name="Google Shape;1763;p35"/>
          <p:cNvGrpSpPr/>
          <p:nvPr/>
        </p:nvGrpSpPr>
        <p:grpSpPr>
          <a:xfrm flipH="1">
            <a:off x="8015792" y="441438"/>
            <a:ext cx="1052475" cy="335125"/>
            <a:chOff x="2293625" y="793625"/>
            <a:chExt cx="1052475" cy="335125"/>
          </a:xfrm>
        </p:grpSpPr>
        <p:sp>
          <p:nvSpPr>
            <p:cNvPr id="1764" name="Google Shape;1764;p35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6" name="Google Shape;1766;p35"/>
          <p:cNvGrpSpPr/>
          <p:nvPr/>
        </p:nvGrpSpPr>
        <p:grpSpPr>
          <a:xfrm flipH="1" rot="900075">
            <a:off x="7768981" y="1390993"/>
            <a:ext cx="605591" cy="513977"/>
            <a:chOff x="6064225" y="1470325"/>
            <a:chExt cx="1112500" cy="944200"/>
          </a:xfrm>
        </p:grpSpPr>
        <p:sp>
          <p:nvSpPr>
            <p:cNvPr id="1767" name="Google Shape;1767;p35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9" name="Google Shape;1769;p35"/>
          <p:cNvGrpSpPr/>
          <p:nvPr/>
        </p:nvGrpSpPr>
        <p:grpSpPr>
          <a:xfrm flipH="1" rot="-900065">
            <a:off x="634737" y="470537"/>
            <a:ext cx="695443" cy="572745"/>
            <a:chOff x="7315125" y="1121525"/>
            <a:chExt cx="1112525" cy="916100"/>
          </a:xfrm>
        </p:grpSpPr>
        <p:sp>
          <p:nvSpPr>
            <p:cNvPr id="1770" name="Google Shape;1770;p35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35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2" name="Google Shape;1772;p35"/>
          <p:cNvSpPr txBox="1"/>
          <p:nvPr>
            <p:ph hasCustomPrompt="1" type="title"/>
          </p:nvPr>
        </p:nvSpPr>
        <p:spPr>
          <a:xfrm>
            <a:off x="2164950" y="3294750"/>
            <a:ext cx="4814100" cy="6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5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73" name="Google Shape;1773;p35"/>
          <p:cNvSpPr txBox="1"/>
          <p:nvPr>
            <p:ph hasCustomPrompt="1" idx="2" type="title"/>
          </p:nvPr>
        </p:nvSpPr>
        <p:spPr>
          <a:xfrm>
            <a:off x="2164950" y="1938752"/>
            <a:ext cx="4814100" cy="6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3500">
                <a:solidFill>
                  <a:schemeClr val="accent6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74" name="Google Shape;1774;p35"/>
          <p:cNvSpPr txBox="1"/>
          <p:nvPr>
            <p:ph idx="1" type="subTitle"/>
          </p:nvPr>
        </p:nvSpPr>
        <p:spPr>
          <a:xfrm>
            <a:off x="2164950" y="4033313"/>
            <a:ext cx="48141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75" name="Google Shape;1775;p35"/>
          <p:cNvSpPr txBox="1"/>
          <p:nvPr>
            <p:ph idx="3" type="subTitle"/>
          </p:nvPr>
        </p:nvSpPr>
        <p:spPr>
          <a:xfrm>
            <a:off x="2164950" y="2677350"/>
            <a:ext cx="48141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76" name="Google Shape;1776;p35"/>
          <p:cNvSpPr txBox="1"/>
          <p:nvPr>
            <p:ph idx="4" type="subTitle"/>
          </p:nvPr>
        </p:nvSpPr>
        <p:spPr>
          <a:xfrm>
            <a:off x="2164950" y="1321363"/>
            <a:ext cx="48141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77" name="Google Shape;1777;p35"/>
          <p:cNvSpPr txBox="1"/>
          <p:nvPr>
            <p:ph hasCustomPrompt="1" idx="5" type="title"/>
          </p:nvPr>
        </p:nvSpPr>
        <p:spPr>
          <a:xfrm>
            <a:off x="2164950" y="569002"/>
            <a:ext cx="4814100" cy="6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3500">
                <a:solidFill>
                  <a:schemeClr val="accent6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29"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9" name="Google Shape;1779;p36"/>
          <p:cNvGrpSpPr/>
          <p:nvPr/>
        </p:nvGrpSpPr>
        <p:grpSpPr>
          <a:xfrm>
            <a:off x="421804" y="4011836"/>
            <a:ext cx="4135748" cy="2200311"/>
            <a:chOff x="427600" y="1407698"/>
            <a:chExt cx="7990240" cy="4251808"/>
          </a:xfrm>
        </p:grpSpPr>
        <p:grpSp>
          <p:nvGrpSpPr>
            <p:cNvPr id="1780" name="Google Shape;1780;p36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781" name="Google Shape;1781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6" name="Google Shape;1786;p36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787" name="Google Shape;1787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2" name="Google Shape;1792;p36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793" name="Google Shape;1793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8" name="Google Shape;1798;p36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799" name="Google Shape;1799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04" name="Google Shape;1804;p36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805" name="Google Shape;1805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10" name="Google Shape;1810;p36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811" name="Google Shape;1811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16" name="Google Shape;1816;p36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817" name="Google Shape;1817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22" name="Google Shape;1822;p36"/>
          <p:cNvGrpSpPr/>
          <p:nvPr/>
        </p:nvGrpSpPr>
        <p:grpSpPr>
          <a:xfrm>
            <a:off x="4557554" y="4011836"/>
            <a:ext cx="4135748" cy="2200311"/>
            <a:chOff x="427600" y="1407698"/>
            <a:chExt cx="7990240" cy="4251808"/>
          </a:xfrm>
        </p:grpSpPr>
        <p:grpSp>
          <p:nvGrpSpPr>
            <p:cNvPr id="1823" name="Google Shape;1823;p36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1824" name="Google Shape;1824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29" name="Google Shape;1829;p36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1830" name="Google Shape;1830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35" name="Google Shape;1835;p36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1836" name="Google Shape;1836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7" name="Google Shape;1837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1" name="Google Shape;1841;p36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1842" name="Google Shape;1842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7" name="Google Shape;1847;p36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1848" name="Google Shape;1848;p36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9" name="Google Shape;1849;p36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36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1" name="Google Shape;1851;p36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36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53" name="Google Shape;1853;p36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1854" name="Google Shape;1854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59" name="Google Shape;1859;p36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1860" name="Google Shape;1860;p36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1" name="Google Shape;1861;p36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2" name="Google Shape;1862;p36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3" name="Google Shape;1863;p36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4" name="Google Shape;1864;p36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65" name="Google Shape;1865;p36"/>
          <p:cNvGrpSpPr/>
          <p:nvPr/>
        </p:nvGrpSpPr>
        <p:grpSpPr>
          <a:xfrm flipH="1" rot="900075">
            <a:off x="8174433" y="1447026"/>
            <a:ext cx="605591" cy="513977"/>
            <a:chOff x="6064225" y="1470325"/>
            <a:chExt cx="1112500" cy="944200"/>
          </a:xfrm>
        </p:grpSpPr>
        <p:sp>
          <p:nvSpPr>
            <p:cNvPr id="1866" name="Google Shape;1866;p36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36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8" name="Google Shape;1868;p36"/>
          <p:cNvGrpSpPr/>
          <p:nvPr/>
        </p:nvGrpSpPr>
        <p:grpSpPr>
          <a:xfrm>
            <a:off x="-400044" y="985046"/>
            <a:ext cx="1177778" cy="435980"/>
            <a:chOff x="1119600" y="2506400"/>
            <a:chExt cx="763700" cy="282700"/>
          </a:xfrm>
        </p:grpSpPr>
        <p:sp>
          <p:nvSpPr>
            <p:cNvPr id="1869" name="Google Shape;1869;p36"/>
            <p:cNvSpPr/>
            <p:nvPr/>
          </p:nvSpPr>
          <p:spPr>
            <a:xfrm>
              <a:off x="1119600" y="2506400"/>
              <a:ext cx="763700" cy="282700"/>
            </a:xfrm>
            <a:custGeom>
              <a:rect b="b" l="l" r="r" t="t"/>
              <a:pathLst>
                <a:path extrusionOk="0" h="11308" w="30548">
                  <a:moveTo>
                    <a:pt x="11976" y="1"/>
                  </a:moveTo>
                  <a:cubicBezTo>
                    <a:pt x="14772" y="1"/>
                    <a:pt x="17113" y="1855"/>
                    <a:pt x="17812" y="4408"/>
                  </a:cubicBezTo>
                  <a:cubicBezTo>
                    <a:pt x="18177" y="4317"/>
                    <a:pt x="18572" y="4226"/>
                    <a:pt x="18997" y="4226"/>
                  </a:cubicBezTo>
                  <a:cubicBezTo>
                    <a:pt x="20548" y="4226"/>
                    <a:pt x="21915" y="5138"/>
                    <a:pt x="22554" y="6445"/>
                  </a:cubicBezTo>
                  <a:cubicBezTo>
                    <a:pt x="22979" y="6110"/>
                    <a:pt x="23526" y="5897"/>
                    <a:pt x="24165" y="5897"/>
                  </a:cubicBezTo>
                  <a:cubicBezTo>
                    <a:pt x="25563" y="5897"/>
                    <a:pt x="26718" y="7053"/>
                    <a:pt x="26718" y="8481"/>
                  </a:cubicBezTo>
                  <a:cubicBezTo>
                    <a:pt x="26718" y="8907"/>
                    <a:pt x="26627" y="9302"/>
                    <a:pt x="26444" y="9667"/>
                  </a:cubicBezTo>
                  <a:lnTo>
                    <a:pt x="27873" y="9667"/>
                  </a:lnTo>
                  <a:cubicBezTo>
                    <a:pt x="28329" y="9667"/>
                    <a:pt x="28694" y="10031"/>
                    <a:pt x="28694" y="10487"/>
                  </a:cubicBezTo>
                  <a:lnTo>
                    <a:pt x="28694" y="10487"/>
                  </a:lnTo>
                  <a:cubicBezTo>
                    <a:pt x="28694" y="10943"/>
                    <a:pt x="28329" y="11308"/>
                    <a:pt x="27873" y="11308"/>
                  </a:cubicBezTo>
                  <a:lnTo>
                    <a:pt x="821" y="11308"/>
                  </a:lnTo>
                  <a:cubicBezTo>
                    <a:pt x="365" y="11308"/>
                    <a:pt x="0" y="10943"/>
                    <a:pt x="0" y="10487"/>
                  </a:cubicBezTo>
                  <a:lnTo>
                    <a:pt x="0" y="10487"/>
                  </a:lnTo>
                  <a:cubicBezTo>
                    <a:pt x="0" y="10031"/>
                    <a:pt x="365" y="9667"/>
                    <a:pt x="821" y="9667"/>
                  </a:cubicBezTo>
                  <a:lnTo>
                    <a:pt x="1611" y="9667"/>
                  </a:lnTo>
                  <a:cubicBezTo>
                    <a:pt x="1429" y="9211"/>
                    <a:pt x="1307" y="8694"/>
                    <a:pt x="1307" y="8177"/>
                  </a:cubicBezTo>
                  <a:cubicBezTo>
                    <a:pt x="1307" y="5989"/>
                    <a:pt x="3070" y="4226"/>
                    <a:pt x="5258" y="4226"/>
                  </a:cubicBezTo>
                  <a:cubicBezTo>
                    <a:pt x="5562" y="4226"/>
                    <a:pt x="5866" y="4287"/>
                    <a:pt x="6170" y="4347"/>
                  </a:cubicBezTo>
                  <a:cubicBezTo>
                    <a:pt x="6900" y="1824"/>
                    <a:pt x="9210" y="1"/>
                    <a:pt x="11976" y="1"/>
                  </a:cubicBezTo>
                  <a:close/>
                  <a:moveTo>
                    <a:pt x="29697" y="9667"/>
                  </a:moveTo>
                  <a:lnTo>
                    <a:pt x="29727" y="9667"/>
                  </a:lnTo>
                  <a:cubicBezTo>
                    <a:pt x="30183" y="9667"/>
                    <a:pt x="30548" y="10031"/>
                    <a:pt x="30548" y="10487"/>
                  </a:cubicBezTo>
                  <a:lnTo>
                    <a:pt x="30548" y="10487"/>
                  </a:lnTo>
                  <a:cubicBezTo>
                    <a:pt x="30548" y="10943"/>
                    <a:pt x="30183" y="11308"/>
                    <a:pt x="29727" y="11308"/>
                  </a:cubicBezTo>
                  <a:lnTo>
                    <a:pt x="29697" y="11308"/>
                  </a:lnTo>
                  <a:cubicBezTo>
                    <a:pt x="29271" y="11308"/>
                    <a:pt x="28906" y="10943"/>
                    <a:pt x="28906" y="10487"/>
                  </a:cubicBezTo>
                  <a:lnTo>
                    <a:pt x="28906" y="10487"/>
                  </a:lnTo>
                  <a:cubicBezTo>
                    <a:pt x="28906" y="10031"/>
                    <a:pt x="29271" y="9667"/>
                    <a:pt x="29697" y="96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36"/>
            <p:cNvSpPr/>
            <p:nvPr/>
          </p:nvSpPr>
          <p:spPr>
            <a:xfrm>
              <a:off x="1228250" y="2605200"/>
              <a:ext cx="497750" cy="183900"/>
            </a:xfrm>
            <a:custGeom>
              <a:rect b="b" l="l" r="r" t="t"/>
              <a:pathLst>
                <a:path extrusionOk="0" h="7356" w="19910">
                  <a:moveTo>
                    <a:pt x="19788" y="7356"/>
                  </a:moveTo>
                  <a:lnTo>
                    <a:pt x="122" y="7356"/>
                  </a:lnTo>
                  <a:cubicBezTo>
                    <a:pt x="31" y="7052"/>
                    <a:pt x="1" y="6748"/>
                    <a:pt x="1" y="6414"/>
                  </a:cubicBezTo>
                  <a:cubicBezTo>
                    <a:pt x="1" y="4711"/>
                    <a:pt x="1368" y="3344"/>
                    <a:pt x="3071" y="3344"/>
                  </a:cubicBezTo>
                  <a:cubicBezTo>
                    <a:pt x="3314" y="3344"/>
                    <a:pt x="3557" y="3374"/>
                    <a:pt x="3800" y="3435"/>
                  </a:cubicBezTo>
                  <a:cubicBezTo>
                    <a:pt x="4378" y="1459"/>
                    <a:pt x="6201" y="0"/>
                    <a:pt x="8359" y="0"/>
                  </a:cubicBezTo>
                  <a:cubicBezTo>
                    <a:pt x="10518" y="0"/>
                    <a:pt x="12372" y="1490"/>
                    <a:pt x="12919" y="3496"/>
                  </a:cubicBezTo>
                  <a:cubicBezTo>
                    <a:pt x="13223" y="3404"/>
                    <a:pt x="13527" y="3344"/>
                    <a:pt x="13861" y="3344"/>
                  </a:cubicBezTo>
                  <a:cubicBezTo>
                    <a:pt x="15077" y="3344"/>
                    <a:pt x="16110" y="4043"/>
                    <a:pt x="16627" y="5076"/>
                  </a:cubicBezTo>
                  <a:cubicBezTo>
                    <a:pt x="16961" y="4803"/>
                    <a:pt x="17417" y="4620"/>
                    <a:pt x="17873" y="4620"/>
                  </a:cubicBezTo>
                  <a:cubicBezTo>
                    <a:pt x="18998" y="4620"/>
                    <a:pt x="19910" y="5532"/>
                    <a:pt x="19910" y="6657"/>
                  </a:cubicBezTo>
                  <a:cubicBezTo>
                    <a:pt x="19910" y="6900"/>
                    <a:pt x="19849" y="7143"/>
                    <a:pt x="19788" y="73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1" name="Google Shape;1871;p36"/>
          <p:cNvSpPr txBox="1"/>
          <p:nvPr>
            <p:ph hasCustomPrompt="1" type="title"/>
          </p:nvPr>
        </p:nvSpPr>
        <p:spPr>
          <a:xfrm>
            <a:off x="3442950" y="1926965"/>
            <a:ext cx="2258100" cy="717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872" name="Google Shape;1872;p36"/>
          <p:cNvSpPr txBox="1"/>
          <p:nvPr>
            <p:ph hasCustomPrompt="1" idx="2" type="title"/>
          </p:nvPr>
        </p:nvSpPr>
        <p:spPr>
          <a:xfrm>
            <a:off x="827225" y="1926965"/>
            <a:ext cx="2258100" cy="7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873" name="Google Shape;1873;p36"/>
          <p:cNvSpPr txBox="1"/>
          <p:nvPr>
            <p:ph idx="1" type="subTitle"/>
          </p:nvPr>
        </p:nvSpPr>
        <p:spPr>
          <a:xfrm>
            <a:off x="827225" y="3249326"/>
            <a:ext cx="2258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874" name="Google Shape;1874;p36"/>
          <p:cNvSpPr txBox="1"/>
          <p:nvPr>
            <p:ph idx="3" type="subTitle"/>
          </p:nvPr>
        </p:nvSpPr>
        <p:spPr>
          <a:xfrm>
            <a:off x="827225" y="3624839"/>
            <a:ext cx="2258100" cy="720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875" name="Google Shape;1875;p36"/>
          <p:cNvSpPr txBox="1"/>
          <p:nvPr>
            <p:ph idx="4" type="subTitle"/>
          </p:nvPr>
        </p:nvSpPr>
        <p:spPr>
          <a:xfrm>
            <a:off x="3442950" y="3249327"/>
            <a:ext cx="2258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876" name="Google Shape;1876;p36"/>
          <p:cNvSpPr txBox="1"/>
          <p:nvPr>
            <p:ph idx="5" type="subTitle"/>
          </p:nvPr>
        </p:nvSpPr>
        <p:spPr>
          <a:xfrm>
            <a:off x="3442950" y="3624839"/>
            <a:ext cx="2258100" cy="720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877" name="Google Shape;1877;p36"/>
          <p:cNvSpPr txBox="1"/>
          <p:nvPr>
            <p:ph idx="6" type="subTitle"/>
          </p:nvPr>
        </p:nvSpPr>
        <p:spPr>
          <a:xfrm>
            <a:off x="6058675" y="3249326"/>
            <a:ext cx="2258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878" name="Google Shape;1878;p36"/>
          <p:cNvSpPr txBox="1"/>
          <p:nvPr>
            <p:ph idx="7" type="subTitle"/>
          </p:nvPr>
        </p:nvSpPr>
        <p:spPr>
          <a:xfrm>
            <a:off x="6058674" y="3624839"/>
            <a:ext cx="2258100" cy="720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879" name="Google Shape;1879;p36"/>
          <p:cNvSpPr txBox="1"/>
          <p:nvPr>
            <p:ph hasCustomPrompt="1" idx="8" type="title"/>
          </p:nvPr>
        </p:nvSpPr>
        <p:spPr>
          <a:xfrm>
            <a:off x="6058674" y="1926965"/>
            <a:ext cx="2258100" cy="7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880" name="Google Shape;1880;p36"/>
          <p:cNvSpPr txBox="1"/>
          <p:nvPr>
            <p:ph idx="9"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3_1_4_2"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2" name="Google Shape;1882;p37"/>
          <p:cNvGrpSpPr/>
          <p:nvPr/>
        </p:nvGrpSpPr>
        <p:grpSpPr>
          <a:xfrm>
            <a:off x="-2144587" y="2836686"/>
            <a:ext cx="3192797" cy="2882012"/>
            <a:chOff x="825252" y="2083299"/>
            <a:chExt cx="4206583" cy="3797117"/>
          </a:xfrm>
        </p:grpSpPr>
        <p:grpSp>
          <p:nvGrpSpPr>
            <p:cNvPr id="1883" name="Google Shape;1883;p37"/>
            <p:cNvGrpSpPr/>
            <p:nvPr/>
          </p:nvGrpSpPr>
          <p:grpSpPr>
            <a:xfrm flipH="1">
              <a:off x="3862520" y="2083299"/>
              <a:ext cx="1169316" cy="3705371"/>
              <a:chOff x="689500" y="2924525"/>
              <a:chExt cx="1313100" cy="4161000"/>
            </a:xfrm>
          </p:grpSpPr>
          <p:sp>
            <p:nvSpPr>
              <p:cNvPr id="1884" name="Google Shape;1884;p37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5" name="Google Shape;1885;p37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6" name="Google Shape;1886;p37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7" name="Google Shape;1887;p37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8" name="Google Shape;1888;p37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89" name="Google Shape;1889;p37"/>
            <p:cNvGrpSpPr/>
            <p:nvPr/>
          </p:nvGrpSpPr>
          <p:grpSpPr>
            <a:xfrm flipH="1">
              <a:off x="2946058" y="2391878"/>
              <a:ext cx="1169316" cy="3271608"/>
              <a:chOff x="-1044450" y="1559250"/>
              <a:chExt cx="1313100" cy="3673900"/>
            </a:xfrm>
          </p:grpSpPr>
          <p:sp>
            <p:nvSpPr>
              <p:cNvPr id="1890" name="Google Shape;1890;p37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1" name="Google Shape;1891;p37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2" name="Google Shape;1892;p37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3" name="Google Shape;1893;p37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4" name="Google Shape;1894;p37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5" name="Google Shape;1895;p37"/>
            <p:cNvGrpSpPr/>
            <p:nvPr/>
          </p:nvGrpSpPr>
          <p:grpSpPr>
            <a:xfrm flipH="1">
              <a:off x="1897405" y="2160705"/>
              <a:ext cx="1169316" cy="3271608"/>
              <a:chOff x="-1044450" y="1559250"/>
              <a:chExt cx="1313100" cy="3673900"/>
            </a:xfrm>
          </p:grpSpPr>
          <p:sp>
            <p:nvSpPr>
              <p:cNvPr id="1896" name="Google Shape;1896;p37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7" name="Google Shape;1897;p37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37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9" name="Google Shape;1899;p37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37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1" name="Google Shape;1901;p37"/>
            <p:cNvGrpSpPr/>
            <p:nvPr/>
          </p:nvGrpSpPr>
          <p:grpSpPr>
            <a:xfrm flipH="1">
              <a:off x="825252" y="2175046"/>
              <a:ext cx="1169316" cy="3705371"/>
              <a:chOff x="689500" y="2924525"/>
              <a:chExt cx="1313100" cy="4161000"/>
            </a:xfrm>
          </p:grpSpPr>
          <p:sp>
            <p:nvSpPr>
              <p:cNvPr id="1902" name="Google Shape;1902;p37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3" name="Google Shape;1903;p37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37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5" name="Google Shape;1905;p37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6" name="Google Shape;1906;p37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07" name="Google Shape;1907;p37"/>
          <p:cNvGrpSpPr/>
          <p:nvPr/>
        </p:nvGrpSpPr>
        <p:grpSpPr>
          <a:xfrm>
            <a:off x="8142813" y="2792369"/>
            <a:ext cx="2555211" cy="3002527"/>
            <a:chOff x="4955884" y="1726985"/>
            <a:chExt cx="3366550" cy="3955898"/>
          </a:xfrm>
        </p:grpSpPr>
        <p:grpSp>
          <p:nvGrpSpPr>
            <p:cNvPr id="1908" name="Google Shape;1908;p37"/>
            <p:cNvGrpSpPr/>
            <p:nvPr/>
          </p:nvGrpSpPr>
          <p:grpSpPr>
            <a:xfrm flipH="1">
              <a:off x="6033410" y="1977531"/>
              <a:ext cx="1169316" cy="3271608"/>
              <a:chOff x="-1044450" y="1559250"/>
              <a:chExt cx="1313100" cy="3673900"/>
            </a:xfrm>
          </p:grpSpPr>
          <p:sp>
            <p:nvSpPr>
              <p:cNvPr id="1909" name="Google Shape;1909;p37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0" name="Google Shape;1910;p37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37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37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37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4" name="Google Shape;1914;p37"/>
            <p:cNvGrpSpPr/>
            <p:nvPr/>
          </p:nvGrpSpPr>
          <p:grpSpPr>
            <a:xfrm flipH="1">
              <a:off x="4955884" y="1726985"/>
              <a:ext cx="1169316" cy="3705370"/>
              <a:chOff x="689500" y="2924525"/>
              <a:chExt cx="1313100" cy="4161000"/>
            </a:xfrm>
          </p:grpSpPr>
          <p:sp>
            <p:nvSpPr>
              <p:cNvPr id="1915" name="Google Shape;1915;p37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6" name="Google Shape;1916;p37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37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8" name="Google Shape;1918;p37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37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0" name="Google Shape;1920;p37"/>
            <p:cNvGrpSpPr/>
            <p:nvPr/>
          </p:nvGrpSpPr>
          <p:grpSpPr>
            <a:xfrm flipH="1">
              <a:off x="7153118" y="1977513"/>
              <a:ext cx="1169316" cy="3705371"/>
              <a:chOff x="689500" y="2924525"/>
              <a:chExt cx="1313100" cy="4161000"/>
            </a:xfrm>
          </p:grpSpPr>
          <p:sp>
            <p:nvSpPr>
              <p:cNvPr id="1921" name="Google Shape;1921;p37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2" name="Google Shape;1922;p37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3" name="Google Shape;1923;p37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4" name="Google Shape;1924;p37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5" name="Google Shape;1925;p37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26" name="Google Shape;1926;p37"/>
          <p:cNvGrpSpPr/>
          <p:nvPr/>
        </p:nvGrpSpPr>
        <p:grpSpPr>
          <a:xfrm>
            <a:off x="-298695" y="807459"/>
            <a:ext cx="1529562" cy="487037"/>
            <a:chOff x="2293625" y="793625"/>
            <a:chExt cx="1052475" cy="335125"/>
          </a:xfrm>
        </p:grpSpPr>
        <p:sp>
          <p:nvSpPr>
            <p:cNvPr id="1927" name="Google Shape;1927;p37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37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9" name="Google Shape;1929;p37"/>
          <p:cNvSpPr txBox="1"/>
          <p:nvPr>
            <p:ph idx="1" type="subTitle"/>
          </p:nvPr>
        </p:nvSpPr>
        <p:spPr>
          <a:xfrm>
            <a:off x="2082104" y="1821675"/>
            <a:ext cx="2288700" cy="52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930" name="Google Shape;1930;p37"/>
          <p:cNvSpPr txBox="1"/>
          <p:nvPr>
            <p:ph idx="2" type="subTitle"/>
          </p:nvPr>
        </p:nvSpPr>
        <p:spPr>
          <a:xfrm>
            <a:off x="2082105" y="2243225"/>
            <a:ext cx="22887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31" name="Google Shape;1931;p37"/>
          <p:cNvSpPr txBox="1"/>
          <p:nvPr>
            <p:ph idx="3" type="subTitle"/>
          </p:nvPr>
        </p:nvSpPr>
        <p:spPr>
          <a:xfrm>
            <a:off x="2082104" y="3261475"/>
            <a:ext cx="2288700" cy="57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marR="38100" rtl="0"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932" name="Google Shape;1932;p37"/>
          <p:cNvSpPr txBox="1"/>
          <p:nvPr>
            <p:ph idx="4" type="subTitle"/>
          </p:nvPr>
        </p:nvSpPr>
        <p:spPr>
          <a:xfrm>
            <a:off x="2082105" y="3728275"/>
            <a:ext cx="22887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33" name="Google Shape;1933;p37"/>
          <p:cNvSpPr txBox="1"/>
          <p:nvPr>
            <p:ph idx="5" type="subTitle"/>
          </p:nvPr>
        </p:nvSpPr>
        <p:spPr>
          <a:xfrm>
            <a:off x="4762182" y="1821675"/>
            <a:ext cx="2288700" cy="52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934" name="Google Shape;1934;p37"/>
          <p:cNvSpPr txBox="1"/>
          <p:nvPr>
            <p:ph idx="6" type="subTitle"/>
          </p:nvPr>
        </p:nvSpPr>
        <p:spPr>
          <a:xfrm>
            <a:off x="4762179" y="2243225"/>
            <a:ext cx="22887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35" name="Google Shape;1935;p37"/>
          <p:cNvSpPr txBox="1"/>
          <p:nvPr>
            <p:ph idx="7" type="subTitle"/>
          </p:nvPr>
        </p:nvSpPr>
        <p:spPr>
          <a:xfrm>
            <a:off x="4762179" y="3262864"/>
            <a:ext cx="2288700" cy="57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936" name="Google Shape;1936;p37"/>
          <p:cNvSpPr txBox="1"/>
          <p:nvPr>
            <p:ph idx="8" type="subTitle"/>
          </p:nvPr>
        </p:nvSpPr>
        <p:spPr>
          <a:xfrm>
            <a:off x="4762179" y="3728275"/>
            <a:ext cx="22887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937" name="Google Shape;1937;p3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">
  <p:cSld name="CUSTOM_3_1_4_2_1_1"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9" name="Google Shape;1939;p38"/>
          <p:cNvGrpSpPr/>
          <p:nvPr/>
        </p:nvGrpSpPr>
        <p:grpSpPr>
          <a:xfrm>
            <a:off x="-767216" y="4117494"/>
            <a:ext cx="3555360" cy="1866984"/>
            <a:chOff x="774567" y="3582394"/>
            <a:chExt cx="3555360" cy="1866984"/>
          </a:xfrm>
        </p:grpSpPr>
        <p:grpSp>
          <p:nvGrpSpPr>
            <p:cNvPr id="1940" name="Google Shape;1940;p38"/>
            <p:cNvGrpSpPr/>
            <p:nvPr/>
          </p:nvGrpSpPr>
          <p:grpSpPr>
            <a:xfrm>
              <a:off x="1305558" y="3582400"/>
              <a:ext cx="554522" cy="1551488"/>
              <a:chOff x="-1044450" y="1559250"/>
              <a:chExt cx="1313100" cy="3673900"/>
            </a:xfrm>
          </p:grpSpPr>
          <p:sp>
            <p:nvSpPr>
              <p:cNvPr id="1941" name="Google Shape;1941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6" name="Google Shape;1946;p38"/>
            <p:cNvGrpSpPr/>
            <p:nvPr/>
          </p:nvGrpSpPr>
          <p:grpSpPr>
            <a:xfrm>
              <a:off x="1816552" y="3692187"/>
              <a:ext cx="554522" cy="1757190"/>
              <a:chOff x="689500" y="2924525"/>
              <a:chExt cx="1313100" cy="4161000"/>
            </a:xfrm>
          </p:grpSpPr>
          <p:sp>
            <p:nvSpPr>
              <p:cNvPr id="1947" name="Google Shape;1947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2" name="Google Shape;1952;p38"/>
            <p:cNvGrpSpPr/>
            <p:nvPr/>
          </p:nvGrpSpPr>
          <p:grpSpPr>
            <a:xfrm>
              <a:off x="2335054" y="3632560"/>
              <a:ext cx="554522" cy="1757190"/>
              <a:chOff x="689500" y="2924525"/>
              <a:chExt cx="1313100" cy="4161000"/>
            </a:xfrm>
          </p:grpSpPr>
          <p:sp>
            <p:nvSpPr>
              <p:cNvPr id="1953" name="Google Shape;1953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8" name="Google Shape;1958;p38"/>
            <p:cNvGrpSpPr/>
            <p:nvPr/>
          </p:nvGrpSpPr>
          <p:grpSpPr>
            <a:xfrm>
              <a:off x="2769660" y="3626494"/>
              <a:ext cx="554522" cy="1551488"/>
              <a:chOff x="-1044450" y="1559250"/>
              <a:chExt cx="1313100" cy="3673900"/>
            </a:xfrm>
          </p:grpSpPr>
          <p:sp>
            <p:nvSpPr>
              <p:cNvPr id="1959" name="Google Shape;1959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4" name="Google Shape;1964;p38"/>
            <p:cNvGrpSpPr/>
            <p:nvPr/>
          </p:nvGrpSpPr>
          <p:grpSpPr>
            <a:xfrm>
              <a:off x="3266958" y="3669265"/>
              <a:ext cx="554522" cy="1551488"/>
              <a:chOff x="-1044450" y="1559250"/>
              <a:chExt cx="1313100" cy="3673900"/>
            </a:xfrm>
          </p:grpSpPr>
          <p:sp>
            <p:nvSpPr>
              <p:cNvPr id="1965" name="Google Shape;1965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0" name="Google Shape;1970;p38"/>
            <p:cNvGrpSpPr/>
            <p:nvPr/>
          </p:nvGrpSpPr>
          <p:grpSpPr>
            <a:xfrm>
              <a:off x="3775404" y="3676069"/>
              <a:ext cx="554522" cy="1757190"/>
              <a:chOff x="689500" y="2924525"/>
              <a:chExt cx="1313100" cy="4161000"/>
            </a:xfrm>
          </p:grpSpPr>
          <p:sp>
            <p:nvSpPr>
              <p:cNvPr id="1971" name="Google Shape;1971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5" name="Google Shape;1975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6" name="Google Shape;1976;p38"/>
            <p:cNvGrpSpPr/>
            <p:nvPr/>
          </p:nvGrpSpPr>
          <p:grpSpPr>
            <a:xfrm>
              <a:off x="774567" y="3582394"/>
              <a:ext cx="554522" cy="1757190"/>
              <a:chOff x="689500" y="2924525"/>
              <a:chExt cx="1313100" cy="4161000"/>
            </a:xfrm>
          </p:grpSpPr>
          <p:sp>
            <p:nvSpPr>
              <p:cNvPr id="1977" name="Google Shape;1977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8" name="Google Shape;1978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9" name="Google Shape;1979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0" name="Google Shape;1980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1" name="Google Shape;1981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82" name="Google Shape;1982;p38"/>
          <p:cNvGrpSpPr/>
          <p:nvPr/>
        </p:nvGrpSpPr>
        <p:grpSpPr>
          <a:xfrm>
            <a:off x="2788134" y="4117494"/>
            <a:ext cx="3555360" cy="1866984"/>
            <a:chOff x="774567" y="3582394"/>
            <a:chExt cx="3555360" cy="1866984"/>
          </a:xfrm>
        </p:grpSpPr>
        <p:grpSp>
          <p:nvGrpSpPr>
            <p:cNvPr id="1983" name="Google Shape;1983;p38"/>
            <p:cNvGrpSpPr/>
            <p:nvPr/>
          </p:nvGrpSpPr>
          <p:grpSpPr>
            <a:xfrm>
              <a:off x="1305558" y="3582400"/>
              <a:ext cx="554522" cy="1551488"/>
              <a:chOff x="-1044450" y="1559250"/>
              <a:chExt cx="1313100" cy="3673900"/>
            </a:xfrm>
          </p:grpSpPr>
          <p:sp>
            <p:nvSpPr>
              <p:cNvPr id="1984" name="Google Shape;1984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5" name="Google Shape;1985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7" name="Google Shape;1987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9" name="Google Shape;1989;p38"/>
            <p:cNvGrpSpPr/>
            <p:nvPr/>
          </p:nvGrpSpPr>
          <p:grpSpPr>
            <a:xfrm>
              <a:off x="1816552" y="3692187"/>
              <a:ext cx="554522" cy="1757190"/>
              <a:chOff x="689500" y="2924525"/>
              <a:chExt cx="1313100" cy="4161000"/>
            </a:xfrm>
          </p:grpSpPr>
          <p:sp>
            <p:nvSpPr>
              <p:cNvPr id="1990" name="Google Shape;1990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1" name="Google Shape;1991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2" name="Google Shape;1992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3" name="Google Shape;1993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5" name="Google Shape;1995;p38"/>
            <p:cNvGrpSpPr/>
            <p:nvPr/>
          </p:nvGrpSpPr>
          <p:grpSpPr>
            <a:xfrm>
              <a:off x="2335054" y="3632560"/>
              <a:ext cx="554522" cy="1757190"/>
              <a:chOff x="689500" y="2924525"/>
              <a:chExt cx="1313100" cy="4161000"/>
            </a:xfrm>
          </p:grpSpPr>
          <p:sp>
            <p:nvSpPr>
              <p:cNvPr id="1996" name="Google Shape;1996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7" name="Google Shape;1997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8" name="Google Shape;1998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9" name="Google Shape;1999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0" name="Google Shape;2000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01" name="Google Shape;2001;p38"/>
            <p:cNvGrpSpPr/>
            <p:nvPr/>
          </p:nvGrpSpPr>
          <p:grpSpPr>
            <a:xfrm>
              <a:off x="2769660" y="3626494"/>
              <a:ext cx="554522" cy="1551488"/>
              <a:chOff x="-1044450" y="1559250"/>
              <a:chExt cx="1313100" cy="3673900"/>
            </a:xfrm>
          </p:grpSpPr>
          <p:sp>
            <p:nvSpPr>
              <p:cNvPr id="2002" name="Google Shape;2002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3" name="Google Shape;2003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5" name="Google Shape;2005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6" name="Google Shape;2006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07" name="Google Shape;2007;p38"/>
            <p:cNvGrpSpPr/>
            <p:nvPr/>
          </p:nvGrpSpPr>
          <p:grpSpPr>
            <a:xfrm>
              <a:off x="3266958" y="3669265"/>
              <a:ext cx="554522" cy="1551488"/>
              <a:chOff x="-1044450" y="1559250"/>
              <a:chExt cx="1313100" cy="3673900"/>
            </a:xfrm>
          </p:grpSpPr>
          <p:sp>
            <p:nvSpPr>
              <p:cNvPr id="2008" name="Google Shape;2008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9" name="Google Shape;2009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1" name="Google Shape;2011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2" name="Google Shape;2012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3" name="Google Shape;2013;p38"/>
            <p:cNvGrpSpPr/>
            <p:nvPr/>
          </p:nvGrpSpPr>
          <p:grpSpPr>
            <a:xfrm>
              <a:off x="3775404" y="3676069"/>
              <a:ext cx="554522" cy="1757190"/>
              <a:chOff x="689500" y="2924525"/>
              <a:chExt cx="1313100" cy="4161000"/>
            </a:xfrm>
          </p:grpSpPr>
          <p:sp>
            <p:nvSpPr>
              <p:cNvPr id="2014" name="Google Shape;2014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5" name="Google Shape;2015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6" name="Google Shape;2016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7" name="Google Shape;2017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8" name="Google Shape;2018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9" name="Google Shape;2019;p38"/>
            <p:cNvGrpSpPr/>
            <p:nvPr/>
          </p:nvGrpSpPr>
          <p:grpSpPr>
            <a:xfrm>
              <a:off x="774567" y="3582394"/>
              <a:ext cx="554522" cy="1757190"/>
              <a:chOff x="689500" y="2924525"/>
              <a:chExt cx="1313100" cy="4161000"/>
            </a:xfrm>
          </p:grpSpPr>
          <p:sp>
            <p:nvSpPr>
              <p:cNvPr id="2020" name="Google Shape;2020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1" name="Google Shape;2021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2" name="Google Shape;2022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3" name="Google Shape;2023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4" name="Google Shape;2024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25" name="Google Shape;2025;p38"/>
          <p:cNvGrpSpPr/>
          <p:nvPr/>
        </p:nvGrpSpPr>
        <p:grpSpPr>
          <a:xfrm>
            <a:off x="6342509" y="4117494"/>
            <a:ext cx="3555360" cy="1866984"/>
            <a:chOff x="774567" y="3582394"/>
            <a:chExt cx="3555360" cy="1866984"/>
          </a:xfrm>
        </p:grpSpPr>
        <p:grpSp>
          <p:nvGrpSpPr>
            <p:cNvPr id="2026" name="Google Shape;2026;p38"/>
            <p:cNvGrpSpPr/>
            <p:nvPr/>
          </p:nvGrpSpPr>
          <p:grpSpPr>
            <a:xfrm>
              <a:off x="1305558" y="3582400"/>
              <a:ext cx="554522" cy="1551488"/>
              <a:chOff x="-1044450" y="1559250"/>
              <a:chExt cx="1313100" cy="3673900"/>
            </a:xfrm>
          </p:grpSpPr>
          <p:sp>
            <p:nvSpPr>
              <p:cNvPr id="2027" name="Google Shape;2027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8" name="Google Shape;2028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9" name="Google Shape;2029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0" name="Google Shape;2030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1" name="Google Shape;2031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2" name="Google Shape;2032;p38"/>
            <p:cNvGrpSpPr/>
            <p:nvPr/>
          </p:nvGrpSpPr>
          <p:grpSpPr>
            <a:xfrm>
              <a:off x="1816552" y="3692187"/>
              <a:ext cx="554522" cy="1757190"/>
              <a:chOff x="689500" y="2924525"/>
              <a:chExt cx="1313100" cy="4161000"/>
            </a:xfrm>
          </p:grpSpPr>
          <p:sp>
            <p:nvSpPr>
              <p:cNvPr id="2033" name="Google Shape;2033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4" name="Google Shape;2034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5" name="Google Shape;2035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6" name="Google Shape;2036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7" name="Google Shape;2037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8" name="Google Shape;2038;p38"/>
            <p:cNvGrpSpPr/>
            <p:nvPr/>
          </p:nvGrpSpPr>
          <p:grpSpPr>
            <a:xfrm>
              <a:off x="2335054" y="3632560"/>
              <a:ext cx="554522" cy="1757190"/>
              <a:chOff x="689500" y="2924525"/>
              <a:chExt cx="1313100" cy="4161000"/>
            </a:xfrm>
          </p:grpSpPr>
          <p:sp>
            <p:nvSpPr>
              <p:cNvPr id="2039" name="Google Shape;2039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0" name="Google Shape;2040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1" name="Google Shape;2041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2" name="Google Shape;2042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3" name="Google Shape;2043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44" name="Google Shape;2044;p38"/>
            <p:cNvGrpSpPr/>
            <p:nvPr/>
          </p:nvGrpSpPr>
          <p:grpSpPr>
            <a:xfrm>
              <a:off x="2769660" y="3626494"/>
              <a:ext cx="554522" cy="1551488"/>
              <a:chOff x="-1044450" y="1559250"/>
              <a:chExt cx="1313100" cy="3673900"/>
            </a:xfrm>
          </p:grpSpPr>
          <p:sp>
            <p:nvSpPr>
              <p:cNvPr id="2045" name="Google Shape;2045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6" name="Google Shape;2046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7" name="Google Shape;2047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8" name="Google Shape;2048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9" name="Google Shape;2049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50" name="Google Shape;2050;p38"/>
            <p:cNvGrpSpPr/>
            <p:nvPr/>
          </p:nvGrpSpPr>
          <p:grpSpPr>
            <a:xfrm>
              <a:off x="3266958" y="3669265"/>
              <a:ext cx="554522" cy="1551488"/>
              <a:chOff x="-1044450" y="1559250"/>
              <a:chExt cx="1313100" cy="3673900"/>
            </a:xfrm>
          </p:grpSpPr>
          <p:sp>
            <p:nvSpPr>
              <p:cNvPr id="2051" name="Google Shape;2051;p38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2" name="Google Shape;2052;p38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3" name="Google Shape;2053;p38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4" name="Google Shape;2054;p38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38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56" name="Google Shape;2056;p38"/>
            <p:cNvGrpSpPr/>
            <p:nvPr/>
          </p:nvGrpSpPr>
          <p:grpSpPr>
            <a:xfrm>
              <a:off x="3775404" y="3676069"/>
              <a:ext cx="554522" cy="1757190"/>
              <a:chOff x="689500" y="2924525"/>
              <a:chExt cx="1313100" cy="4161000"/>
            </a:xfrm>
          </p:grpSpPr>
          <p:sp>
            <p:nvSpPr>
              <p:cNvPr id="2057" name="Google Shape;2057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8" name="Google Shape;2058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2" name="Google Shape;2062;p38"/>
            <p:cNvGrpSpPr/>
            <p:nvPr/>
          </p:nvGrpSpPr>
          <p:grpSpPr>
            <a:xfrm>
              <a:off x="774567" y="3582394"/>
              <a:ext cx="554522" cy="1757190"/>
              <a:chOff x="689500" y="2924525"/>
              <a:chExt cx="1313100" cy="4161000"/>
            </a:xfrm>
          </p:grpSpPr>
          <p:sp>
            <p:nvSpPr>
              <p:cNvPr id="2063" name="Google Shape;2063;p38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4" name="Google Shape;2064;p38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5" name="Google Shape;2065;p38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6" name="Google Shape;2066;p38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7" name="Google Shape;2067;p38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68" name="Google Shape;2068;p38"/>
          <p:cNvGrpSpPr/>
          <p:nvPr/>
        </p:nvGrpSpPr>
        <p:grpSpPr>
          <a:xfrm flipH="1" rot="900019">
            <a:off x="8333376" y="1343321"/>
            <a:ext cx="524402" cy="431815"/>
            <a:chOff x="7315125" y="1121525"/>
            <a:chExt cx="1112525" cy="916100"/>
          </a:xfrm>
        </p:grpSpPr>
        <p:sp>
          <p:nvSpPr>
            <p:cNvPr id="2069" name="Google Shape;2069;p38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38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1" name="Google Shape;2071;p38"/>
          <p:cNvGrpSpPr/>
          <p:nvPr/>
        </p:nvGrpSpPr>
        <p:grpSpPr>
          <a:xfrm>
            <a:off x="7516983" y="322001"/>
            <a:ext cx="2403704" cy="522741"/>
            <a:chOff x="4007175" y="1128725"/>
            <a:chExt cx="2166475" cy="471150"/>
          </a:xfrm>
        </p:grpSpPr>
        <p:sp>
          <p:nvSpPr>
            <p:cNvPr id="2072" name="Google Shape;2072;p38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38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4" name="Google Shape;2074;p38"/>
          <p:cNvSpPr txBox="1"/>
          <p:nvPr>
            <p:ph idx="1" type="subTitle"/>
          </p:nvPr>
        </p:nvSpPr>
        <p:spPr>
          <a:xfrm>
            <a:off x="2001589" y="1835646"/>
            <a:ext cx="21732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075" name="Google Shape;2075;p38"/>
          <p:cNvSpPr txBox="1"/>
          <p:nvPr>
            <p:ph idx="2" type="subTitle"/>
          </p:nvPr>
        </p:nvSpPr>
        <p:spPr>
          <a:xfrm>
            <a:off x="2001588" y="2120462"/>
            <a:ext cx="21732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076" name="Google Shape;2076;p38"/>
          <p:cNvSpPr txBox="1"/>
          <p:nvPr>
            <p:ph idx="3" type="subTitle"/>
          </p:nvPr>
        </p:nvSpPr>
        <p:spPr>
          <a:xfrm>
            <a:off x="3485376" y="2939712"/>
            <a:ext cx="21732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077" name="Google Shape;2077;p38"/>
          <p:cNvSpPr txBox="1"/>
          <p:nvPr>
            <p:ph idx="4" type="subTitle"/>
          </p:nvPr>
        </p:nvSpPr>
        <p:spPr>
          <a:xfrm>
            <a:off x="3485375" y="3226362"/>
            <a:ext cx="21732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078" name="Google Shape;2078;p38"/>
          <p:cNvSpPr txBox="1"/>
          <p:nvPr>
            <p:ph idx="5" type="subTitle"/>
          </p:nvPr>
        </p:nvSpPr>
        <p:spPr>
          <a:xfrm>
            <a:off x="4971087" y="1835646"/>
            <a:ext cx="21732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079" name="Google Shape;2079;p38"/>
          <p:cNvSpPr txBox="1"/>
          <p:nvPr>
            <p:ph idx="6" type="subTitle"/>
          </p:nvPr>
        </p:nvSpPr>
        <p:spPr>
          <a:xfrm>
            <a:off x="4971087" y="2120462"/>
            <a:ext cx="21732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080" name="Google Shape;2080;p38"/>
          <p:cNvSpPr txBox="1"/>
          <p:nvPr>
            <p:ph idx="7" type="subTitle"/>
          </p:nvPr>
        </p:nvSpPr>
        <p:spPr>
          <a:xfrm>
            <a:off x="6256587" y="2939696"/>
            <a:ext cx="21732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081" name="Google Shape;2081;p38"/>
          <p:cNvSpPr txBox="1"/>
          <p:nvPr>
            <p:ph idx="8" type="subTitle"/>
          </p:nvPr>
        </p:nvSpPr>
        <p:spPr>
          <a:xfrm>
            <a:off x="6256587" y="3224512"/>
            <a:ext cx="21732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082" name="Google Shape;2082;p38"/>
          <p:cNvSpPr txBox="1"/>
          <p:nvPr>
            <p:ph idx="9" type="subTitle"/>
          </p:nvPr>
        </p:nvSpPr>
        <p:spPr>
          <a:xfrm>
            <a:off x="714164" y="2939712"/>
            <a:ext cx="21732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083" name="Google Shape;2083;p38"/>
          <p:cNvSpPr txBox="1"/>
          <p:nvPr>
            <p:ph idx="13" type="subTitle"/>
          </p:nvPr>
        </p:nvSpPr>
        <p:spPr>
          <a:xfrm>
            <a:off x="714163" y="3226362"/>
            <a:ext cx="21732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084" name="Google Shape;2084;p3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_1_1"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6" name="Google Shape;2086;p39"/>
          <p:cNvGrpSpPr/>
          <p:nvPr/>
        </p:nvGrpSpPr>
        <p:grpSpPr>
          <a:xfrm>
            <a:off x="-1428263" y="2696360"/>
            <a:ext cx="2141486" cy="2637114"/>
            <a:chOff x="7326200" y="3196774"/>
            <a:chExt cx="1997283" cy="2459535"/>
          </a:xfrm>
        </p:grpSpPr>
        <p:grpSp>
          <p:nvGrpSpPr>
            <p:cNvPr id="2087" name="Google Shape;2087;p39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088" name="Google Shape;2088;p3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9" name="Google Shape;2089;p3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0" name="Google Shape;2090;p3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1" name="Google Shape;2091;p3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2" name="Google Shape;2092;p3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3" name="Google Shape;2093;p39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094" name="Google Shape;2094;p39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5" name="Google Shape;2095;p39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6" name="Google Shape;2096;p39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7" name="Google Shape;2097;p39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8" name="Google Shape;2098;p39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9" name="Google Shape;2099;p39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100" name="Google Shape;2100;p3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1" name="Google Shape;2101;p3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3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3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4" name="Google Shape;2104;p3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05" name="Google Shape;2105;p39"/>
          <p:cNvGrpSpPr/>
          <p:nvPr/>
        </p:nvGrpSpPr>
        <p:grpSpPr>
          <a:xfrm>
            <a:off x="8430787" y="2696360"/>
            <a:ext cx="2141486" cy="2637114"/>
            <a:chOff x="7326200" y="3196774"/>
            <a:chExt cx="1997283" cy="2459535"/>
          </a:xfrm>
        </p:grpSpPr>
        <p:grpSp>
          <p:nvGrpSpPr>
            <p:cNvPr id="2106" name="Google Shape;2106;p39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107" name="Google Shape;2107;p3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3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3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0" name="Google Shape;2110;p3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1" name="Google Shape;2111;p3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2" name="Google Shape;2112;p39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113" name="Google Shape;2113;p39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4" name="Google Shape;2114;p39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39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6" name="Google Shape;2116;p39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7" name="Google Shape;2117;p39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8" name="Google Shape;2118;p39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119" name="Google Shape;2119;p39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0" name="Google Shape;2120;p39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39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2" name="Google Shape;2122;p39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3" name="Google Shape;2123;p39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24" name="Google Shape;2124;p39"/>
          <p:cNvGrpSpPr/>
          <p:nvPr/>
        </p:nvGrpSpPr>
        <p:grpSpPr>
          <a:xfrm flipH="1" rot="900165">
            <a:off x="8213337" y="1644055"/>
            <a:ext cx="615846" cy="522680"/>
            <a:chOff x="6064225" y="1470325"/>
            <a:chExt cx="1112500" cy="944200"/>
          </a:xfrm>
        </p:grpSpPr>
        <p:sp>
          <p:nvSpPr>
            <p:cNvPr id="2125" name="Google Shape;2125;p39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9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7" name="Google Shape;2127;p39"/>
          <p:cNvGrpSpPr/>
          <p:nvPr/>
        </p:nvGrpSpPr>
        <p:grpSpPr>
          <a:xfrm>
            <a:off x="-616745" y="871334"/>
            <a:ext cx="1529562" cy="487037"/>
            <a:chOff x="2293625" y="793625"/>
            <a:chExt cx="1052475" cy="335125"/>
          </a:xfrm>
        </p:grpSpPr>
        <p:sp>
          <p:nvSpPr>
            <p:cNvPr id="2128" name="Google Shape;2128;p39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39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0" name="Google Shape;2130;p39"/>
          <p:cNvGrpSpPr/>
          <p:nvPr/>
        </p:nvGrpSpPr>
        <p:grpSpPr>
          <a:xfrm>
            <a:off x="8430782" y="463291"/>
            <a:ext cx="373419" cy="350637"/>
            <a:chOff x="3708550" y="3474950"/>
            <a:chExt cx="256100" cy="240475"/>
          </a:xfrm>
        </p:grpSpPr>
        <p:sp>
          <p:nvSpPr>
            <p:cNvPr id="2131" name="Google Shape;2131;p39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39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3" name="Google Shape;2133;p39"/>
          <p:cNvSpPr txBox="1"/>
          <p:nvPr>
            <p:ph idx="1" type="subTitle"/>
          </p:nvPr>
        </p:nvSpPr>
        <p:spPr>
          <a:xfrm>
            <a:off x="5671646" y="2609261"/>
            <a:ext cx="2183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34" name="Google Shape;2134;p39"/>
          <p:cNvSpPr txBox="1"/>
          <p:nvPr>
            <p:ph idx="2" type="subTitle"/>
          </p:nvPr>
        </p:nvSpPr>
        <p:spPr>
          <a:xfrm>
            <a:off x="5671646" y="2866598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35" name="Google Shape;2135;p39"/>
          <p:cNvSpPr txBox="1"/>
          <p:nvPr>
            <p:ph idx="3" type="subTitle"/>
          </p:nvPr>
        </p:nvSpPr>
        <p:spPr>
          <a:xfrm>
            <a:off x="5671646" y="1485450"/>
            <a:ext cx="2183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36" name="Google Shape;2136;p39"/>
          <p:cNvSpPr txBox="1"/>
          <p:nvPr>
            <p:ph idx="4" type="subTitle"/>
          </p:nvPr>
        </p:nvSpPr>
        <p:spPr>
          <a:xfrm>
            <a:off x="5671646" y="1742776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37" name="Google Shape;2137;p39"/>
          <p:cNvSpPr txBox="1"/>
          <p:nvPr>
            <p:ph idx="5" type="subTitle"/>
          </p:nvPr>
        </p:nvSpPr>
        <p:spPr>
          <a:xfrm>
            <a:off x="5671646" y="3733073"/>
            <a:ext cx="2183100" cy="371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38" name="Google Shape;2138;p39"/>
          <p:cNvSpPr txBox="1"/>
          <p:nvPr>
            <p:ph idx="6" type="subTitle"/>
          </p:nvPr>
        </p:nvSpPr>
        <p:spPr>
          <a:xfrm>
            <a:off x="5671646" y="3990400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39" name="Google Shape;2139;p39"/>
          <p:cNvSpPr txBox="1"/>
          <p:nvPr>
            <p:ph idx="7" type="subTitle"/>
          </p:nvPr>
        </p:nvSpPr>
        <p:spPr>
          <a:xfrm>
            <a:off x="1276396" y="1485450"/>
            <a:ext cx="2183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40" name="Google Shape;2140;p39"/>
          <p:cNvSpPr txBox="1"/>
          <p:nvPr>
            <p:ph idx="8" type="subTitle"/>
          </p:nvPr>
        </p:nvSpPr>
        <p:spPr>
          <a:xfrm>
            <a:off x="1276396" y="1742776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41" name="Google Shape;2141;p39"/>
          <p:cNvSpPr txBox="1"/>
          <p:nvPr>
            <p:ph idx="9" type="subTitle"/>
          </p:nvPr>
        </p:nvSpPr>
        <p:spPr>
          <a:xfrm>
            <a:off x="1276396" y="2609261"/>
            <a:ext cx="2183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42" name="Google Shape;2142;p39"/>
          <p:cNvSpPr txBox="1"/>
          <p:nvPr>
            <p:ph idx="13" type="subTitle"/>
          </p:nvPr>
        </p:nvSpPr>
        <p:spPr>
          <a:xfrm>
            <a:off x="1276396" y="2866598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43" name="Google Shape;2143;p39"/>
          <p:cNvSpPr txBox="1"/>
          <p:nvPr>
            <p:ph idx="14" type="subTitle"/>
          </p:nvPr>
        </p:nvSpPr>
        <p:spPr>
          <a:xfrm>
            <a:off x="1276396" y="3733075"/>
            <a:ext cx="21831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accent2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44" name="Google Shape;2144;p39"/>
          <p:cNvSpPr txBox="1"/>
          <p:nvPr>
            <p:ph idx="15" type="subTitle"/>
          </p:nvPr>
        </p:nvSpPr>
        <p:spPr>
          <a:xfrm>
            <a:off x="1276396" y="3990400"/>
            <a:ext cx="218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45" name="Google Shape;2145;p3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bhaya Libre"/>
              <a:buNone/>
              <a:defRPr sz="3500"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2_3"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7" name="Google Shape;2147;p40"/>
          <p:cNvGrpSpPr/>
          <p:nvPr/>
        </p:nvGrpSpPr>
        <p:grpSpPr>
          <a:xfrm>
            <a:off x="-115778" y="1926406"/>
            <a:ext cx="4777565" cy="4312634"/>
            <a:chOff x="-115778" y="1926406"/>
            <a:chExt cx="4777565" cy="4312634"/>
          </a:xfrm>
        </p:grpSpPr>
        <p:grpSp>
          <p:nvGrpSpPr>
            <p:cNvPr id="2148" name="Google Shape;2148;p40"/>
            <p:cNvGrpSpPr/>
            <p:nvPr/>
          </p:nvGrpSpPr>
          <p:grpSpPr>
            <a:xfrm>
              <a:off x="-115778" y="1926406"/>
              <a:ext cx="1328069" cy="4208435"/>
              <a:chOff x="689500" y="2924525"/>
              <a:chExt cx="1313100" cy="4161000"/>
            </a:xfrm>
          </p:grpSpPr>
          <p:sp>
            <p:nvSpPr>
              <p:cNvPr id="2149" name="Google Shape;2149;p40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0" name="Google Shape;2150;p40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1" name="Google Shape;2151;p40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2" name="Google Shape;2152;p40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3" name="Google Shape;2153;p40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54" name="Google Shape;2154;p40"/>
            <p:cNvGrpSpPr/>
            <p:nvPr/>
          </p:nvGrpSpPr>
          <p:grpSpPr>
            <a:xfrm>
              <a:off x="925003" y="2276815"/>
              <a:ext cx="1328069" cy="3715782"/>
              <a:chOff x="-1044450" y="1559250"/>
              <a:chExt cx="1313100" cy="3673900"/>
            </a:xfrm>
          </p:grpSpPr>
          <p:sp>
            <p:nvSpPr>
              <p:cNvPr id="2155" name="Google Shape;2155;p40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6" name="Google Shape;2156;p40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7" name="Google Shape;2157;p40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8" name="Google Shape;2158;p40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9" name="Google Shape;2159;p40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0" name="Google Shape;2160;p40"/>
            <p:cNvGrpSpPr/>
            <p:nvPr/>
          </p:nvGrpSpPr>
          <p:grpSpPr>
            <a:xfrm>
              <a:off x="2115983" y="2014265"/>
              <a:ext cx="1328069" cy="3715782"/>
              <a:chOff x="-1044450" y="1559250"/>
              <a:chExt cx="1313100" cy="3673900"/>
            </a:xfrm>
          </p:grpSpPr>
          <p:sp>
            <p:nvSpPr>
              <p:cNvPr id="2161" name="Google Shape;2161;p40"/>
              <p:cNvSpPr/>
              <p:nvPr/>
            </p:nvSpPr>
            <p:spPr>
              <a:xfrm>
                <a:off x="-1044450" y="1559250"/>
                <a:ext cx="1313100" cy="2962625"/>
              </a:xfrm>
              <a:custGeom>
                <a:rect b="b" l="l" r="r" t="t"/>
                <a:pathLst>
                  <a:path extrusionOk="0" h="118505" w="52524">
                    <a:moveTo>
                      <a:pt x="26262" y="0"/>
                    </a:moveTo>
                    <a:cubicBezTo>
                      <a:pt x="24856" y="0"/>
                      <a:pt x="23450" y="737"/>
                      <a:pt x="22554" y="2211"/>
                    </a:cubicBezTo>
                    <a:cubicBezTo>
                      <a:pt x="15320" y="14157"/>
                      <a:pt x="0" y="43884"/>
                      <a:pt x="0" y="81665"/>
                    </a:cubicBezTo>
                    <a:cubicBezTo>
                      <a:pt x="0" y="100967"/>
                      <a:pt x="10426" y="118505"/>
                      <a:pt x="26262" y="118505"/>
                    </a:cubicBezTo>
                    <a:cubicBezTo>
                      <a:pt x="42098" y="118505"/>
                      <a:pt x="52524" y="100967"/>
                      <a:pt x="52524" y="81665"/>
                    </a:cubicBezTo>
                    <a:cubicBezTo>
                      <a:pt x="52524" y="43884"/>
                      <a:pt x="37205" y="14157"/>
                      <a:pt x="29970" y="2211"/>
                    </a:cubicBezTo>
                    <a:cubicBezTo>
                      <a:pt x="29074" y="737"/>
                      <a:pt x="27668" y="0"/>
                      <a:pt x="26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2" name="Google Shape;2162;p40"/>
              <p:cNvSpPr/>
              <p:nvPr/>
            </p:nvSpPr>
            <p:spPr>
              <a:xfrm>
                <a:off x="-401600" y="2017275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6" y="128634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3" name="Google Shape;2163;p40"/>
              <p:cNvSpPr/>
              <p:nvPr/>
            </p:nvSpPr>
            <p:spPr>
              <a:xfrm>
                <a:off x="-400825" y="251195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5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4" name="Google Shape;2164;p40"/>
              <p:cNvSpPr/>
              <p:nvPr/>
            </p:nvSpPr>
            <p:spPr>
              <a:xfrm>
                <a:off x="-556600" y="2790075"/>
                <a:ext cx="181625" cy="326775"/>
              </a:xfrm>
              <a:custGeom>
                <a:rect b="b" l="l" r="r" t="t"/>
                <a:pathLst>
                  <a:path extrusionOk="0" h="13071" w="7265">
                    <a:moveTo>
                      <a:pt x="1003" y="0"/>
                    </a:moveTo>
                    <a:lnTo>
                      <a:pt x="0" y="487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5" name="Google Shape;2165;p40"/>
              <p:cNvSpPr/>
              <p:nvPr/>
            </p:nvSpPr>
            <p:spPr>
              <a:xfrm>
                <a:off x="-398550" y="33873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6" name="Google Shape;2166;p40"/>
            <p:cNvGrpSpPr/>
            <p:nvPr/>
          </p:nvGrpSpPr>
          <p:grpSpPr>
            <a:xfrm>
              <a:off x="3333718" y="2030605"/>
              <a:ext cx="1328069" cy="4208435"/>
              <a:chOff x="689500" y="2924525"/>
              <a:chExt cx="1313100" cy="4161000"/>
            </a:xfrm>
          </p:grpSpPr>
          <p:sp>
            <p:nvSpPr>
              <p:cNvPr id="2167" name="Google Shape;2167;p40"/>
              <p:cNvSpPr/>
              <p:nvPr/>
            </p:nvSpPr>
            <p:spPr>
              <a:xfrm>
                <a:off x="689500" y="2924525"/>
                <a:ext cx="1313100" cy="2962650"/>
              </a:xfrm>
              <a:custGeom>
                <a:rect b="b" l="l" r="r" t="t"/>
                <a:pathLst>
                  <a:path extrusionOk="0" h="118506" w="52524">
                    <a:moveTo>
                      <a:pt x="26262" y="1"/>
                    </a:moveTo>
                    <a:cubicBezTo>
                      <a:pt x="24856" y="1"/>
                      <a:pt x="23450" y="738"/>
                      <a:pt x="22554" y="2212"/>
                    </a:cubicBezTo>
                    <a:cubicBezTo>
                      <a:pt x="15319" y="14158"/>
                      <a:pt x="0" y="43854"/>
                      <a:pt x="0" y="81666"/>
                    </a:cubicBezTo>
                    <a:cubicBezTo>
                      <a:pt x="0" y="100967"/>
                      <a:pt x="10426" y="118506"/>
                      <a:pt x="26262" y="118506"/>
                    </a:cubicBezTo>
                    <a:cubicBezTo>
                      <a:pt x="42098" y="118506"/>
                      <a:pt x="52524" y="100967"/>
                      <a:pt x="52524" y="81666"/>
                    </a:cubicBezTo>
                    <a:cubicBezTo>
                      <a:pt x="52524" y="43854"/>
                      <a:pt x="37204" y="14158"/>
                      <a:pt x="29970" y="2212"/>
                    </a:cubicBezTo>
                    <a:cubicBezTo>
                      <a:pt x="29074" y="738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8" name="Google Shape;2168;p40"/>
              <p:cNvSpPr/>
              <p:nvPr/>
            </p:nvSpPr>
            <p:spPr>
              <a:xfrm>
                <a:off x="1331600" y="3381800"/>
                <a:ext cx="28150" cy="3703725"/>
              </a:xfrm>
              <a:custGeom>
                <a:rect b="b" l="l" r="r" t="t"/>
                <a:pathLst>
                  <a:path extrusionOk="0" h="148149" w="1126">
                    <a:moveTo>
                      <a:pt x="0" y="0"/>
                    </a:moveTo>
                    <a:lnTo>
                      <a:pt x="0" y="148148"/>
                    </a:lnTo>
                    <a:lnTo>
                      <a:pt x="1125" y="148148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9" name="Google Shape;2169;p40"/>
              <p:cNvSpPr/>
              <p:nvPr/>
            </p:nvSpPr>
            <p:spPr>
              <a:xfrm>
                <a:off x="1333125" y="38772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19" y="0"/>
                    </a:moveTo>
                    <a:lnTo>
                      <a:pt x="0" y="11125"/>
                    </a:lnTo>
                    <a:lnTo>
                      <a:pt x="1003" y="11611"/>
                    </a:lnTo>
                    <a:lnTo>
                      <a:pt x="6353" y="487"/>
                    </a:lnTo>
                    <a:lnTo>
                      <a:pt x="531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0" name="Google Shape;2170;p40"/>
              <p:cNvSpPr/>
              <p:nvPr/>
            </p:nvSpPr>
            <p:spPr>
              <a:xfrm>
                <a:off x="1176575" y="4155375"/>
                <a:ext cx="181650" cy="326775"/>
              </a:xfrm>
              <a:custGeom>
                <a:rect b="b" l="l" r="r" t="t"/>
                <a:pathLst>
                  <a:path extrusionOk="0" h="13071" w="7266">
                    <a:moveTo>
                      <a:pt x="1034" y="0"/>
                    </a:moveTo>
                    <a:lnTo>
                      <a:pt x="1" y="486"/>
                    </a:lnTo>
                    <a:lnTo>
                      <a:pt x="6262" y="13070"/>
                    </a:lnTo>
                    <a:lnTo>
                      <a:pt x="7265" y="12584"/>
                    </a:lnTo>
                    <a:lnTo>
                      <a:pt x="10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1" name="Google Shape;2171;p40"/>
              <p:cNvSpPr/>
              <p:nvPr/>
            </p:nvSpPr>
            <p:spPr>
              <a:xfrm>
                <a:off x="1335400" y="475265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0" y="20152"/>
                    </a:lnTo>
                    <a:lnTo>
                      <a:pt x="882" y="20851"/>
                    </a:lnTo>
                    <a:lnTo>
                      <a:pt x="16992" y="699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72" name="Google Shape;2172;p40"/>
          <p:cNvGrpSpPr/>
          <p:nvPr/>
        </p:nvGrpSpPr>
        <p:grpSpPr>
          <a:xfrm>
            <a:off x="8612972" y="2806049"/>
            <a:ext cx="1362008" cy="433685"/>
            <a:chOff x="2293625" y="793625"/>
            <a:chExt cx="1052475" cy="335125"/>
          </a:xfrm>
        </p:grpSpPr>
        <p:sp>
          <p:nvSpPr>
            <p:cNvPr id="2173" name="Google Shape;2173;p40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40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5" name="Google Shape;2175;p40"/>
          <p:cNvGrpSpPr/>
          <p:nvPr/>
        </p:nvGrpSpPr>
        <p:grpSpPr>
          <a:xfrm flipH="1">
            <a:off x="8612982" y="704666"/>
            <a:ext cx="373419" cy="350637"/>
            <a:chOff x="3708550" y="3474950"/>
            <a:chExt cx="256100" cy="240475"/>
          </a:xfrm>
        </p:grpSpPr>
        <p:sp>
          <p:nvSpPr>
            <p:cNvPr id="2176" name="Google Shape;2176;p40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40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8" name="Google Shape;2178;p40"/>
          <p:cNvSpPr txBox="1"/>
          <p:nvPr>
            <p:ph idx="1" type="subTitle"/>
          </p:nvPr>
        </p:nvSpPr>
        <p:spPr>
          <a:xfrm>
            <a:off x="4558910" y="1788747"/>
            <a:ext cx="3849600" cy="101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2179" name="Google Shape;2179;p40"/>
          <p:cNvSpPr txBox="1"/>
          <p:nvPr>
            <p:ph type="title"/>
          </p:nvPr>
        </p:nvSpPr>
        <p:spPr>
          <a:xfrm>
            <a:off x="4558910" y="554950"/>
            <a:ext cx="3849600" cy="109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0" name="Google Shape;2180;p40"/>
          <p:cNvSpPr txBox="1"/>
          <p:nvPr/>
        </p:nvSpPr>
        <p:spPr>
          <a:xfrm>
            <a:off x="4558900" y="3523250"/>
            <a:ext cx="3849600" cy="65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Catamaran Medium"/>
                <a:ea typeface="Catamaran Medium"/>
                <a:cs typeface="Catamaran Medium"/>
                <a:sym typeface="Catamaran Medium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Catamaran Medium"/>
                <a:ea typeface="Catamaran Medium"/>
                <a:cs typeface="Catamaran Medium"/>
                <a:sym typeface="Catamaran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,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Catamaran Medium"/>
                <a:ea typeface="Catamaran Medium"/>
                <a:cs typeface="Catamaran Medium"/>
                <a:sym typeface="Catamaran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24"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2" name="Google Shape;2182;p41"/>
          <p:cNvGrpSpPr/>
          <p:nvPr/>
        </p:nvGrpSpPr>
        <p:grpSpPr>
          <a:xfrm>
            <a:off x="-788017" y="1434751"/>
            <a:ext cx="2403704" cy="522741"/>
            <a:chOff x="4007175" y="1128725"/>
            <a:chExt cx="2166475" cy="471150"/>
          </a:xfrm>
        </p:grpSpPr>
        <p:sp>
          <p:nvSpPr>
            <p:cNvPr id="2183" name="Google Shape;2183;p41"/>
            <p:cNvSpPr/>
            <p:nvPr/>
          </p:nvSpPr>
          <p:spPr>
            <a:xfrm>
              <a:off x="4007175" y="1128725"/>
              <a:ext cx="2166475" cy="386050"/>
            </a:xfrm>
            <a:custGeom>
              <a:rect b="b" l="l" r="r" t="t"/>
              <a:pathLst>
                <a:path extrusionOk="0" h="15442" w="86659">
                  <a:moveTo>
                    <a:pt x="1308" y="12858"/>
                  </a:moveTo>
                  <a:lnTo>
                    <a:pt x="3527" y="12858"/>
                  </a:lnTo>
                  <a:cubicBezTo>
                    <a:pt x="3496" y="12676"/>
                    <a:pt x="3466" y="12524"/>
                    <a:pt x="3466" y="12341"/>
                  </a:cubicBezTo>
                  <a:cubicBezTo>
                    <a:pt x="3466" y="10639"/>
                    <a:pt x="4864" y="9271"/>
                    <a:pt x="6566" y="9271"/>
                  </a:cubicBezTo>
                  <a:cubicBezTo>
                    <a:pt x="7204" y="9271"/>
                    <a:pt x="7782" y="9454"/>
                    <a:pt x="8268" y="9788"/>
                  </a:cubicBezTo>
                  <a:cubicBezTo>
                    <a:pt x="8481" y="8967"/>
                    <a:pt x="9211" y="8390"/>
                    <a:pt x="10092" y="8390"/>
                  </a:cubicBezTo>
                  <a:cubicBezTo>
                    <a:pt x="10366" y="8390"/>
                    <a:pt x="10639" y="8451"/>
                    <a:pt x="10882" y="8542"/>
                  </a:cubicBezTo>
                  <a:cubicBezTo>
                    <a:pt x="11490" y="6140"/>
                    <a:pt x="13679" y="4347"/>
                    <a:pt x="16262" y="4347"/>
                  </a:cubicBezTo>
                  <a:cubicBezTo>
                    <a:pt x="18177" y="4347"/>
                    <a:pt x="19879" y="5320"/>
                    <a:pt x="20883" y="6779"/>
                  </a:cubicBezTo>
                  <a:cubicBezTo>
                    <a:pt x="21430" y="6171"/>
                    <a:pt x="22220" y="5806"/>
                    <a:pt x="23101" y="5806"/>
                  </a:cubicBezTo>
                  <a:cubicBezTo>
                    <a:pt x="23983" y="5806"/>
                    <a:pt x="24804" y="6171"/>
                    <a:pt x="25351" y="6779"/>
                  </a:cubicBezTo>
                  <a:cubicBezTo>
                    <a:pt x="25807" y="2949"/>
                    <a:pt x="29059" y="1"/>
                    <a:pt x="33010" y="1"/>
                  </a:cubicBezTo>
                  <a:cubicBezTo>
                    <a:pt x="37266" y="1"/>
                    <a:pt x="40731" y="3466"/>
                    <a:pt x="40731" y="7721"/>
                  </a:cubicBezTo>
                  <a:cubicBezTo>
                    <a:pt x="40731" y="7873"/>
                    <a:pt x="40731" y="8055"/>
                    <a:pt x="40731" y="8207"/>
                  </a:cubicBezTo>
                  <a:lnTo>
                    <a:pt x="40731" y="8207"/>
                  </a:lnTo>
                  <a:cubicBezTo>
                    <a:pt x="40853" y="6900"/>
                    <a:pt x="41947" y="5867"/>
                    <a:pt x="43284" y="5867"/>
                  </a:cubicBezTo>
                  <a:cubicBezTo>
                    <a:pt x="44713" y="5867"/>
                    <a:pt x="45837" y="6992"/>
                    <a:pt x="45837" y="8420"/>
                  </a:cubicBezTo>
                  <a:cubicBezTo>
                    <a:pt x="45837" y="8572"/>
                    <a:pt x="45837" y="8754"/>
                    <a:pt x="45807" y="8906"/>
                  </a:cubicBezTo>
                  <a:cubicBezTo>
                    <a:pt x="45959" y="8846"/>
                    <a:pt x="46141" y="8815"/>
                    <a:pt x="46324" y="8815"/>
                  </a:cubicBezTo>
                  <a:cubicBezTo>
                    <a:pt x="47236" y="8815"/>
                    <a:pt x="47996" y="9575"/>
                    <a:pt x="47996" y="10487"/>
                  </a:cubicBezTo>
                  <a:cubicBezTo>
                    <a:pt x="47996" y="10669"/>
                    <a:pt x="47965" y="10821"/>
                    <a:pt x="47935" y="10973"/>
                  </a:cubicBezTo>
                  <a:lnTo>
                    <a:pt x="51521" y="10973"/>
                  </a:lnTo>
                  <a:cubicBezTo>
                    <a:pt x="51491" y="10821"/>
                    <a:pt x="51461" y="10669"/>
                    <a:pt x="51461" y="10517"/>
                  </a:cubicBezTo>
                  <a:cubicBezTo>
                    <a:pt x="51461" y="9818"/>
                    <a:pt x="51947" y="9210"/>
                    <a:pt x="52585" y="8998"/>
                  </a:cubicBezTo>
                  <a:cubicBezTo>
                    <a:pt x="52616" y="7843"/>
                    <a:pt x="53558" y="6931"/>
                    <a:pt x="54743" y="6931"/>
                  </a:cubicBezTo>
                  <a:cubicBezTo>
                    <a:pt x="55230" y="6931"/>
                    <a:pt x="55655" y="7083"/>
                    <a:pt x="56020" y="7356"/>
                  </a:cubicBezTo>
                  <a:cubicBezTo>
                    <a:pt x="56689" y="6536"/>
                    <a:pt x="57722" y="5988"/>
                    <a:pt x="58877" y="5988"/>
                  </a:cubicBezTo>
                  <a:cubicBezTo>
                    <a:pt x="58999" y="5988"/>
                    <a:pt x="59120" y="5988"/>
                    <a:pt x="59242" y="6019"/>
                  </a:cubicBezTo>
                  <a:cubicBezTo>
                    <a:pt x="60184" y="3101"/>
                    <a:pt x="62889" y="1004"/>
                    <a:pt x="66111" y="1004"/>
                  </a:cubicBezTo>
                  <a:cubicBezTo>
                    <a:pt x="69333" y="1004"/>
                    <a:pt x="72039" y="3101"/>
                    <a:pt x="72981" y="5988"/>
                  </a:cubicBezTo>
                  <a:cubicBezTo>
                    <a:pt x="73102" y="5958"/>
                    <a:pt x="73254" y="5958"/>
                    <a:pt x="73406" y="5958"/>
                  </a:cubicBezTo>
                  <a:cubicBezTo>
                    <a:pt x="74592" y="5958"/>
                    <a:pt x="75595" y="6748"/>
                    <a:pt x="75929" y="7812"/>
                  </a:cubicBezTo>
                  <a:cubicBezTo>
                    <a:pt x="76172" y="7751"/>
                    <a:pt x="76446" y="7721"/>
                    <a:pt x="76719" y="7721"/>
                  </a:cubicBezTo>
                  <a:cubicBezTo>
                    <a:pt x="78209" y="7721"/>
                    <a:pt x="79455" y="8754"/>
                    <a:pt x="79789" y="10153"/>
                  </a:cubicBezTo>
                  <a:lnTo>
                    <a:pt x="79881" y="10153"/>
                  </a:lnTo>
                  <a:lnTo>
                    <a:pt x="79881" y="10213"/>
                  </a:lnTo>
                  <a:cubicBezTo>
                    <a:pt x="80093" y="10183"/>
                    <a:pt x="80306" y="10153"/>
                    <a:pt x="80519" y="10153"/>
                  </a:cubicBezTo>
                  <a:cubicBezTo>
                    <a:pt x="81978" y="10153"/>
                    <a:pt x="83163" y="11338"/>
                    <a:pt x="83163" y="12797"/>
                  </a:cubicBezTo>
                  <a:cubicBezTo>
                    <a:pt x="83163" y="12797"/>
                    <a:pt x="83163" y="12828"/>
                    <a:pt x="83163" y="12858"/>
                  </a:cubicBezTo>
                  <a:lnTo>
                    <a:pt x="85352" y="12858"/>
                  </a:lnTo>
                  <a:cubicBezTo>
                    <a:pt x="86081" y="12858"/>
                    <a:pt x="86659" y="13435"/>
                    <a:pt x="86659" y="14135"/>
                  </a:cubicBezTo>
                  <a:lnTo>
                    <a:pt x="86659" y="14135"/>
                  </a:lnTo>
                  <a:cubicBezTo>
                    <a:pt x="86659" y="14864"/>
                    <a:pt x="86081" y="15442"/>
                    <a:pt x="85352" y="15442"/>
                  </a:cubicBezTo>
                  <a:lnTo>
                    <a:pt x="80519" y="15442"/>
                  </a:lnTo>
                  <a:lnTo>
                    <a:pt x="79881" y="15442"/>
                  </a:lnTo>
                  <a:lnTo>
                    <a:pt x="73315" y="15442"/>
                  </a:lnTo>
                  <a:lnTo>
                    <a:pt x="6566" y="15442"/>
                  </a:lnTo>
                  <a:lnTo>
                    <a:pt x="1308" y="15442"/>
                  </a:lnTo>
                  <a:cubicBezTo>
                    <a:pt x="578" y="15442"/>
                    <a:pt x="1" y="14864"/>
                    <a:pt x="1" y="14135"/>
                  </a:cubicBezTo>
                  <a:lnTo>
                    <a:pt x="1" y="14135"/>
                  </a:lnTo>
                  <a:cubicBezTo>
                    <a:pt x="1" y="13435"/>
                    <a:pt x="578" y="12858"/>
                    <a:pt x="1308" y="12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41"/>
            <p:cNvSpPr/>
            <p:nvPr/>
          </p:nvSpPr>
          <p:spPr>
            <a:xfrm>
              <a:off x="4228300" y="1242700"/>
              <a:ext cx="1758425" cy="357175"/>
            </a:xfrm>
            <a:custGeom>
              <a:rect b="b" l="l" r="r" t="t"/>
              <a:pathLst>
                <a:path extrusionOk="0" h="14287" w="70337">
                  <a:moveTo>
                    <a:pt x="43376" y="7965"/>
                  </a:moveTo>
                  <a:cubicBezTo>
                    <a:pt x="42798" y="8147"/>
                    <a:pt x="42372" y="8664"/>
                    <a:pt x="42372" y="9302"/>
                  </a:cubicBezTo>
                  <a:cubicBezTo>
                    <a:pt x="42372" y="9454"/>
                    <a:pt x="42403" y="9576"/>
                    <a:pt x="42433" y="9697"/>
                  </a:cubicBezTo>
                  <a:lnTo>
                    <a:pt x="39242" y="9697"/>
                  </a:lnTo>
                  <a:cubicBezTo>
                    <a:pt x="39302" y="9576"/>
                    <a:pt x="39302" y="9424"/>
                    <a:pt x="39302" y="9272"/>
                  </a:cubicBezTo>
                  <a:cubicBezTo>
                    <a:pt x="39302" y="8451"/>
                    <a:pt x="38634" y="7813"/>
                    <a:pt x="37843" y="7813"/>
                  </a:cubicBezTo>
                  <a:cubicBezTo>
                    <a:pt x="37661" y="7813"/>
                    <a:pt x="37509" y="7843"/>
                    <a:pt x="37388" y="7873"/>
                  </a:cubicBezTo>
                  <a:cubicBezTo>
                    <a:pt x="37388" y="7752"/>
                    <a:pt x="37418" y="7600"/>
                    <a:pt x="37418" y="7448"/>
                  </a:cubicBezTo>
                  <a:cubicBezTo>
                    <a:pt x="37418" y="6202"/>
                    <a:pt x="36415" y="5199"/>
                    <a:pt x="35169" y="5199"/>
                  </a:cubicBezTo>
                  <a:cubicBezTo>
                    <a:pt x="33983" y="5199"/>
                    <a:pt x="33011" y="6110"/>
                    <a:pt x="32919" y="7265"/>
                  </a:cubicBezTo>
                  <a:lnTo>
                    <a:pt x="32889" y="7265"/>
                  </a:lnTo>
                  <a:cubicBezTo>
                    <a:pt x="32889" y="7113"/>
                    <a:pt x="32919" y="6992"/>
                    <a:pt x="32919" y="6840"/>
                  </a:cubicBezTo>
                  <a:cubicBezTo>
                    <a:pt x="32919" y="5563"/>
                    <a:pt x="32555" y="4347"/>
                    <a:pt x="31947" y="3344"/>
                  </a:cubicBezTo>
                  <a:cubicBezTo>
                    <a:pt x="31916" y="3436"/>
                    <a:pt x="31916" y="3557"/>
                    <a:pt x="31886" y="3648"/>
                  </a:cubicBezTo>
                  <a:lnTo>
                    <a:pt x="31886" y="3648"/>
                  </a:lnTo>
                  <a:cubicBezTo>
                    <a:pt x="31886" y="3527"/>
                    <a:pt x="31886" y="3375"/>
                    <a:pt x="31886" y="3253"/>
                  </a:cubicBezTo>
                  <a:cubicBezTo>
                    <a:pt x="30701" y="1308"/>
                    <a:pt x="28542" y="1"/>
                    <a:pt x="26080" y="1"/>
                  </a:cubicBezTo>
                  <a:cubicBezTo>
                    <a:pt x="22615" y="1"/>
                    <a:pt x="19728" y="2615"/>
                    <a:pt x="19333" y="5989"/>
                  </a:cubicBezTo>
                  <a:cubicBezTo>
                    <a:pt x="18816" y="5472"/>
                    <a:pt x="18117" y="5138"/>
                    <a:pt x="17357" y="5138"/>
                  </a:cubicBezTo>
                  <a:cubicBezTo>
                    <a:pt x="16566" y="5138"/>
                    <a:pt x="15867" y="5472"/>
                    <a:pt x="15351" y="5989"/>
                  </a:cubicBezTo>
                  <a:cubicBezTo>
                    <a:pt x="14469" y="4712"/>
                    <a:pt x="13010" y="3861"/>
                    <a:pt x="11308" y="3861"/>
                  </a:cubicBezTo>
                  <a:cubicBezTo>
                    <a:pt x="8998" y="3861"/>
                    <a:pt x="7083" y="5442"/>
                    <a:pt x="6566" y="7569"/>
                  </a:cubicBezTo>
                  <a:cubicBezTo>
                    <a:pt x="6354" y="7478"/>
                    <a:pt x="6110" y="7417"/>
                    <a:pt x="5867" y="7417"/>
                  </a:cubicBezTo>
                  <a:cubicBezTo>
                    <a:pt x="5077" y="7417"/>
                    <a:pt x="4439" y="7934"/>
                    <a:pt x="4256" y="8664"/>
                  </a:cubicBezTo>
                  <a:cubicBezTo>
                    <a:pt x="3800" y="8360"/>
                    <a:pt x="3284" y="8208"/>
                    <a:pt x="2736" y="8208"/>
                  </a:cubicBezTo>
                  <a:cubicBezTo>
                    <a:pt x="1247" y="8208"/>
                    <a:pt x="31" y="9393"/>
                    <a:pt x="1" y="10883"/>
                  </a:cubicBezTo>
                  <a:lnTo>
                    <a:pt x="26384" y="10883"/>
                  </a:lnTo>
                  <a:cubicBezTo>
                    <a:pt x="26719" y="10883"/>
                    <a:pt x="26992" y="11156"/>
                    <a:pt x="26992" y="11460"/>
                  </a:cubicBezTo>
                  <a:cubicBezTo>
                    <a:pt x="26992" y="11794"/>
                    <a:pt x="26080" y="12038"/>
                    <a:pt x="26384" y="12038"/>
                  </a:cubicBezTo>
                  <a:lnTo>
                    <a:pt x="24773" y="12038"/>
                  </a:lnTo>
                  <a:cubicBezTo>
                    <a:pt x="24165" y="12038"/>
                    <a:pt x="23679" y="12554"/>
                    <a:pt x="23679" y="13162"/>
                  </a:cubicBezTo>
                  <a:lnTo>
                    <a:pt x="23679" y="13162"/>
                  </a:lnTo>
                  <a:cubicBezTo>
                    <a:pt x="23679" y="13770"/>
                    <a:pt x="24165" y="14287"/>
                    <a:pt x="24773" y="14287"/>
                  </a:cubicBezTo>
                  <a:lnTo>
                    <a:pt x="64926" y="14287"/>
                  </a:lnTo>
                  <a:cubicBezTo>
                    <a:pt x="65534" y="14287"/>
                    <a:pt x="66051" y="13770"/>
                    <a:pt x="66051" y="13162"/>
                  </a:cubicBezTo>
                  <a:lnTo>
                    <a:pt x="66051" y="13162"/>
                  </a:lnTo>
                  <a:cubicBezTo>
                    <a:pt x="66051" y="12554"/>
                    <a:pt x="65534" y="12038"/>
                    <a:pt x="64926" y="12038"/>
                  </a:cubicBezTo>
                  <a:lnTo>
                    <a:pt x="62646" y="12038"/>
                  </a:lnTo>
                  <a:cubicBezTo>
                    <a:pt x="62342" y="12038"/>
                    <a:pt x="62069" y="11794"/>
                    <a:pt x="62069" y="11460"/>
                  </a:cubicBezTo>
                  <a:cubicBezTo>
                    <a:pt x="62069" y="11156"/>
                    <a:pt x="63042" y="10883"/>
                    <a:pt x="62646" y="10883"/>
                  </a:cubicBezTo>
                  <a:lnTo>
                    <a:pt x="64470" y="10883"/>
                  </a:lnTo>
                  <a:lnTo>
                    <a:pt x="70336" y="10883"/>
                  </a:lnTo>
                  <a:cubicBezTo>
                    <a:pt x="70124" y="9788"/>
                    <a:pt x="69181" y="8968"/>
                    <a:pt x="68026" y="8968"/>
                  </a:cubicBezTo>
                  <a:cubicBezTo>
                    <a:pt x="67844" y="8968"/>
                    <a:pt x="67662" y="8998"/>
                    <a:pt x="67479" y="9028"/>
                  </a:cubicBezTo>
                  <a:lnTo>
                    <a:pt x="67479" y="8968"/>
                  </a:lnTo>
                  <a:lnTo>
                    <a:pt x="67388" y="8968"/>
                  </a:lnTo>
                  <a:cubicBezTo>
                    <a:pt x="67084" y="7752"/>
                    <a:pt x="65990" y="6840"/>
                    <a:pt x="64653" y="6840"/>
                  </a:cubicBezTo>
                  <a:cubicBezTo>
                    <a:pt x="64440" y="6840"/>
                    <a:pt x="64197" y="6870"/>
                    <a:pt x="63984" y="6931"/>
                  </a:cubicBezTo>
                  <a:cubicBezTo>
                    <a:pt x="63680" y="5958"/>
                    <a:pt x="62798" y="5259"/>
                    <a:pt x="61735" y="5259"/>
                  </a:cubicBezTo>
                  <a:cubicBezTo>
                    <a:pt x="61613" y="5259"/>
                    <a:pt x="61491" y="5290"/>
                    <a:pt x="61370" y="5290"/>
                  </a:cubicBezTo>
                  <a:cubicBezTo>
                    <a:pt x="60549" y="2737"/>
                    <a:pt x="58148" y="913"/>
                    <a:pt x="55321" y="913"/>
                  </a:cubicBezTo>
                  <a:cubicBezTo>
                    <a:pt x="52464" y="913"/>
                    <a:pt x="50063" y="2767"/>
                    <a:pt x="49242" y="5320"/>
                  </a:cubicBezTo>
                  <a:cubicBezTo>
                    <a:pt x="49151" y="5320"/>
                    <a:pt x="49029" y="5290"/>
                    <a:pt x="48908" y="5290"/>
                  </a:cubicBezTo>
                  <a:cubicBezTo>
                    <a:pt x="47904" y="5290"/>
                    <a:pt x="46993" y="5776"/>
                    <a:pt x="46415" y="6506"/>
                  </a:cubicBezTo>
                  <a:cubicBezTo>
                    <a:pt x="46081" y="6262"/>
                    <a:pt x="45686" y="6141"/>
                    <a:pt x="45260" y="6141"/>
                  </a:cubicBezTo>
                  <a:cubicBezTo>
                    <a:pt x="44227" y="6141"/>
                    <a:pt x="43406" y="6961"/>
                    <a:pt x="43376" y="7965"/>
                  </a:cubicBezTo>
                  <a:close/>
                  <a:moveTo>
                    <a:pt x="21187" y="12038"/>
                  </a:moveTo>
                  <a:cubicBezTo>
                    <a:pt x="21795" y="12038"/>
                    <a:pt x="22311" y="12554"/>
                    <a:pt x="22311" y="13162"/>
                  </a:cubicBezTo>
                  <a:lnTo>
                    <a:pt x="22311" y="13162"/>
                  </a:lnTo>
                  <a:cubicBezTo>
                    <a:pt x="22311" y="13770"/>
                    <a:pt x="21795" y="14287"/>
                    <a:pt x="21187" y="14287"/>
                  </a:cubicBezTo>
                  <a:lnTo>
                    <a:pt x="21156" y="14287"/>
                  </a:lnTo>
                  <a:cubicBezTo>
                    <a:pt x="20548" y="14287"/>
                    <a:pt x="20032" y="13770"/>
                    <a:pt x="20032" y="13162"/>
                  </a:cubicBezTo>
                  <a:lnTo>
                    <a:pt x="20032" y="13162"/>
                  </a:lnTo>
                  <a:cubicBezTo>
                    <a:pt x="20032" y="12554"/>
                    <a:pt x="20548" y="12038"/>
                    <a:pt x="21156" y="120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5" name="Google Shape;2185;p41"/>
          <p:cNvGrpSpPr/>
          <p:nvPr/>
        </p:nvGrpSpPr>
        <p:grpSpPr>
          <a:xfrm>
            <a:off x="1383248" y="188862"/>
            <a:ext cx="373419" cy="350637"/>
            <a:chOff x="3708550" y="3474950"/>
            <a:chExt cx="256100" cy="240475"/>
          </a:xfrm>
        </p:grpSpPr>
        <p:sp>
          <p:nvSpPr>
            <p:cNvPr id="2186" name="Google Shape;2186;p41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41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41"/>
          <p:cNvGrpSpPr/>
          <p:nvPr/>
        </p:nvGrpSpPr>
        <p:grpSpPr>
          <a:xfrm flipH="1" rot="900019">
            <a:off x="7949970" y="814221"/>
            <a:ext cx="524402" cy="431815"/>
            <a:chOff x="7315125" y="1121525"/>
            <a:chExt cx="1112525" cy="916100"/>
          </a:xfrm>
        </p:grpSpPr>
        <p:sp>
          <p:nvSpPr>
            <p:cNvPr id="2189" name="Google Shape;2189;p41"/>
            <p:cNvSpPr/>
            <p:nvPr/>
          </p:nvSpPr>
          <p:spPr>
            <a:xfrm>
              <a:off x="7315125" y="1121525"/>
              <a:ext cx="1112525" cy="792675"/>
            </a:xfrm>
            <a:custGeom>
              <a:rect b="b" l="l" r="r" t="t"/>
              <a:pathLst>
                <a:path extrusionOk="0" h="31707" w="44501">
                  <a:moveTo>
                    <a:pt x="21718" y="1"/>
                  </a:moveTo>
                  <a:cubicBezTo>
                    <a:pt x="16027" y="1"/>
                    <a:pt x="10701" y="509"/>
                    <a:pt x="7873" y="989"/>
                  </a:cubicBezTo>
                  <a:cubicBezTo>
                    <a:pt x="1" y="2326"/>
                    <a:pt x="2037" y="13816"/>
                    <a:pt x="1733" y="22084"/>
                  </a:cubicBezTo>
                  <a:cubicBezTo>
                    <a:pt x="1449" y="29752"/>
                    <a:pt x="13758" y="31707"/>
                    <a:pt x="24263" y="31707"/>
                  </a:cubicBezTo>
                  <a:cubicBezTo>
                    <a:pt x="29497" y="31707"/>
                    <a:pt x="34283" y="31221"/>
                    <a:pt x="36840" y="30716"/>
                  </a:cubicBezTo>
                  <a:cubicBezTo>
                    <a:pt x="44500" y="29166"/>
                    <a:pt x="44135" y="17676"/>
                    <a:pt x="43558" y="7889"/>
                  </a:cubicBezTo>
                  <a:cubicBezTo>
                    <a:pt x="43188" y="1617"/>
                    <a:pt x="31872" y="1"/>
                    <a:pt x="2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41"/>
            <p:cNvSpPr/>
            <p:nvPr/>
          </p:nvSpPr>
          <p:spPr>
            <a:xfrm>
              <a:off x="7815150" y="1808100"/>
              <a:ext cx="177825" cy="229525"/>
            </a:xfrm>
            <a:custGeom>
              <a:rect b="b" l="l" r="r" t="t"/>
              <a:pathLst>
                <a:path extrusionOk="0" h="9181" w="7113">
                  <a:moveTo>
                    <a:pt x="5016" y="1"/>
                  </a:moveTo>
                  <a:lnTo>
                    <a:pt x="0" y="943"/>
                  </a:lnTo>
                  <a:cubicBezTo>
                    <a:pt x="0" y="943"/>
                    <a:pt x="2888" y="9180"/>
                    <a:pt x="5016" y="9180"/>
                  </a:cubicBezTo>
                  <a:cubicBezTo>
                    <a:pt x="7113" y="9180"/>
                    <a:pt x="5016" y="1"/>
                    <a:pt x="50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1" name="Google Shape;2191;p41"/>
          <p:cNvGrpSpPr/>
          <p:nvPr/>
        </p:nvGrpSpPr>
        <p:grpSpPr>
          <a:xfrm flipH="1">
            <a:off x="4572004" y="3737786"/>
            <a:ext cx="4135748" cy="2200311"/>
            <a:chOff x="427600" y="1407698"/>
            <a:chExt cx="7990240" cy="4251808"/>
          </a:xfrm>
        </p:grpSpPr>
        <p:grpSp>
          <p:nvGrpSpPr>
            <p:cNvPr id="2192" name="Google Shape;2192;p41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2193" name="Google Shape;2193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4" name="Google Shape;2194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5" name="Google Shape;2195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6" name="Google Shape;2196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7" name="Google Shape;2197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8" name="Google Shape;2198;p41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2199" name="Google Shape;2199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0" name="Google Shape;2200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1" name="Google Shape;2201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2" name="Google Shape;2202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3" name="Google Shape;2203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04" name="Google Shape;2204;p41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2205" name="Google Shape;2205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6" name="Google Shape;2206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7" name="Google Shape;2207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8" name="Google Shape;2208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9" name="Google Shape;2209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10" name="Google Shape;2210;p41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2211" name="Google Shape;2211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2" name="Google Shape;2212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3" name="Google Shape;2213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4" name="Google Shape;2214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5" name="Google Shape;2215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16" name="Google Shape;2216;p41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2217" name="Google Shape;2217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8" name="Google Shape;2218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9" name="Google Shape;2219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0" name="Google Shape;2220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1" name="Google Shape;2221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22" name="Google Shape;2222;p41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2223" name="Google Shape;2223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4" name="Google Shape;2224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5" name="Google Shape;2225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6" name="Google Shape;2226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7" name="Google Shape;2227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28" name="Google Shape;2228;p41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2229" name="Google Shape;2229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0" name="Google Shape;2230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1" name="Google Shape;2231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2" name="Google Shape;2232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3" name="Google Shape;2233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34" name="Google Shape;2234;p41"/>
          <p:cNvGrpSpPr/>
          <p:nvPr/>
        </p:nvGrpSpPr>
        <p:grpSpPr>
          <a:xfrm flipH="1">
            <a:off x="436254" y="3737786"/>
            <a:ext cx="4135748" cy="2200311"/>
            <a:chOff x="427600" y="1407698"/>
            <a:chExt cx="7990240" cy="4251808"/>
          </a:xfrm>
        </p:grpSpPr>
        <p:grpSp>
          <p:nvGrpSpPr>
            <p:cNvPr id="2235" name="Google Shape;2235;p41"/>
            <p:cNvGrpSpPr/>
            <p:nvPr/>
          </p:nvGrpSpPr>
          <p:grpSpPr>
            <a:xfrm>
              <a:off x="3675306" y="1740129"/>
              <a:ext cx="1282923" cy="3868358"/>
              <a:chOff x="4749600" y="2924725"/>
              <a:chExt cx="1313125" cy="3959425"/>
            </a:xfrm>
          </p:grpSpPr>
          <p:sp>
            <p:nvSpPr>
              <p:cNvPr id="2236" name="Google Shape;2236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7" name="Google Shape;2237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8" name="Google Shape;2238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9" name="Google Shape;2239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0" name="Google Shape;2240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1" name="Google Shape;2241;p41"/>
            <p:cNvGrpSpPr/>
            <p:nvPr/>
          </p:nvGrpSpPr>
          <p:grpSpPr>
            <a:xfrm>
              <a:off x="4870625" y="1407698"/>
              <a:ext cx="1282923" cy="3868358"/>
              <a:chOff x="4749600" y="2924725"/>
              <a:chExt cx="1313125" cy="3959425"/>
            </a:xfrm>
          </p:grpSpPr>
          <p:sp>
            <p:nvSpPr>
              <p:cNvPr id="2242" name="Google Shape;2242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3" name="Google Shape;2243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4" name="Google Shape;2244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5" name="Google Shape;2245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6" name="Google Shape;2246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47" name="Google Shape;2247;p41"/>
            <p:cNvGrpSpPr/>
            <p:nvPr/>
          </p:nvGrpSpPr>
          <p:grpSpPr>
            <a:xfrm>
              <a:off x="427600" y="1791148"/>
              <a:ext cx="1282923" cy="3868358"/>
              <a:chOff x="4749600" y="2924725"/>
              <a:chExt cx="1313125" cy="3959425"/>
            </a:xfrm>
          </p:grpSpPr>
          <p:sp>
            <p:nvSpPr>
              <p:cNvPr id="2248" name="Google Shape;2248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9" name="Google Shape;2249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0" name="Google Shape;2250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1" name="Google Shape;2251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2" name="Google Shape;2252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53" name="Google Shape;2253;p41"/>
            <p:cNvGrpSpPr/>
            <p:nvPr/>
          </p:nvGrpSpPr>
          <p:grpSpPr>
            <a:xfrm>
              <a:off x="2606317" y="1791088"/>
              <a:ext cx="1282899" cy="3589229"/>
              <a:chOff x="5789900" y="1448250"/>
              <a:chExt cx="1313100" cy="3673725"/>
            </a:xfrm>
          </p:grpSpPr>
          <p:sp>
            <p:nvSpPr>
              <p:cNvPr id="2254" name="Google Shape;2254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5" name="Google Shape;2255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6" name="Google Shape;2256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7" name="Google Shape;2257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8" name="Google Shape;2258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59" name="Google Shape;2259;p41"/>
            <p:cNvGrpSpPr/>
            <p:nvPr/>
          </p:nvGrpSpPr>
          <p:grpSpPr>
            <a:xfrm>
              <a:off x="1609318" y="1407698"/>
              <a:ext cx="1282923" cy="3868358"/>
              <a:chOff x="4749600" y="2924725"/>
              <a:chExt cx="1313125" cy="3959425"/>
            </a:xfrm>
          </p:grpSpPr>
          <p:sp>
            <p:nvSpPr>
              <p:cNvPr id="2260" name="Google Shape;2260;p41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1" name="Google Shape;2261;p41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2" name="Google Shape;2262;p41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3" name="Google Shape;2263;p41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4" name="Google Shape;2264;p41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65" name="Google Shape;2265;p41"/>
            <p:cNvGrpSpPr/>
            <p:nvPr/>
          </p:nvGrpSpPr>
          <p:grpSpPr>
            <a:xfrm>
              <a:off x="6058667" y="1879688"/>
              <a:ext cx="1282899" cy="3589229"/>
              <a:chOff x="5789900" y="1448250"/>
              <a:chExt cx="1313100" cy="3673725"/>
            </a:xfrm>
          </p:grpSpPr>
          <p:sp>
            <p:nvSpPr>
              <p:cNvPr id="2266" name="Google Shape;2266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7" name="Google Shape;2267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8" name="Google Shape;2268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9" name="Google Shape;2269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0" name="Google Shape;2270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71" name="Google Shape;2271;p41"/>
            <p:cNvGrpSpPr/>
            <p:nvPr/>
          </p:nvGrpSpPr>
          <p:grpSpPr>
            <a:xfrm>
              <a:off x="7134942" y="1785950"/>
              <a:ext cx="1282899" cy="3589229"/>
              <a:chOff x="5789900" y="1448250"/>
              <a:chExt cx="1313100" cy="3673725"/>
            </a:xfrm>
          </p:grpSpPr>
          <p:sp>
            <p:nvSpPr>
              <p:cNvPr id="2272" name="Google Shape;2272;p41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3" name="Google Shape;2273;p41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4" name="Google Shape;2274;p41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41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6" name="Google Shape;2276;p41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5">
    <p:spTree>
      <p:nvGrpSpPr>
        <p:cNvPr id="2277" name="Shape 2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8" name="Google Shape;2278;p42"/>
          <p:cNvGrpSpPr/>
          <p:nvPr/>
        </p:nvGrpSpPr>
        <p:grpSpPr>
          <a:xfrm flipH="1">
            <a:off x="7163612" y="2764510"/>
            <a:ext cx="2141486" cy="2637114"/>
            <a:chOff x="7326200" y="3196774"/>
            <a:chExt cx="1997283" cy="2459535"/>
          </a:xfrm>
        </p:grpSpPr>
        <p:grpSp>
          <p:nvGrpSpPr>
            <p:cNvPr id="2279" name="Google Shape;2279;p42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280" name="Google Shape;2280;p4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4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4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4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4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5" name="Google Shape;2285;p42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286" name="Google Shape;2286;p4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4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4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4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4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91" name="Google Shape;2291;p42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292" name="Google Shape;2292;p4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4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4" name="Google Shape;2294;p4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4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4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97" name="Google Shape;2297;p42"/>
          <p:cNvGrpSpPr/>
          <p:nvPr/>
        </p:nvGrpSpPr>
        <p:grpSpPr>
          <a:xfrm flipH="1">
            <a:off x="-117713" y="2896560"/>
            <a:ext cx="2141486" cy="2637114"/>
            <a:chOff x="7326200" y="3196774"/>
            <a:chExt cx="1997283" cy="2459535"/>
          </a:xfrm>
        </p:grpSpPr>
        <p:grpSp>
          <p:nvGrpSpPr>
            <p:cNvPr id="2298" name="Google Shape;2298;p42"/>
            <p:cNvGrpSpPr/>
            <p:nvPr/>
          </p:nvGrpSpPr>
          <p:grpSpPr>
            <a:xfrm flipH="1">
              <a:off x="8553073" y="3333315"/>
              <a:ext cx="770410" cy="2322995"/>
              <a:chOff x="4749600" y="2924725"/>
              <a:chExt cx="1313125" cy="3959425"/>
            </a:xfrm>
          </p:grpSpPr>
          <p:sp>
            <p:nvSpPr>
              <p:cNvPr id="2299" name="Google Shape;2299;p4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0" name="Google Shape;2300;p4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1" name="Google Shape;2301;p4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2" name="Google Shape;2302;p4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3" name="Google Shape;2303;p4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4" name="Google Shape;2304;p42"/>
            <p:cNvGrpSpPr/>
            <p:nvPr/>
          </p:nvGrpSpPr>
          <p:grpSpPr>
            <a:xfrm flipH="1">
              <a:off x="7326200" y="3341542"/>
              <a:ext cx="770396" cy="2155374"/>
              <a:chOff x="5789900" y="1448250"/>
              <a:chExt cx="1313100" cy="3673725"/>
            </a:xfrm>
          </p:grpSpPr>
          <p:sp>
            <p:nvSpPr>
              <p:cNvPr id="2305" name="Google Shape;2305;p42"/>
              <p:cNvSpPr/>
              <p:nvPr/>
            </p:nvSpPr>
            <p:spPr>
              <a:xfrm>
                <a:off x="5789900" y="1448250"/>
                <a:ext cx="1313100" cy="2963225"/>
              </a:xfrm>
              <a:custGeom>
                <a:rect b="b" l="l" r="r" t="t"/>
                <a:pathLst>
                  <a:path extrusionOk="0" h="118529" w="52524">
                    <a:moveTo>
                      <a:pt x="26262" y="1"/>
                    </a:moveTo>
                    <a:cubicBezTo>
                      <a:pt x="24856" y="1"/>
                      <a:pt x="23450" y="746"/>
                      <a:pt x="22554" y="2235"/>
                    </a:cubicBezTo>
                    <a:cubicBezTo>
                      <a:pt x="15319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4" y="14150"/>
                      <a:pt x="29970" y="2235"/>
                    </a:cubicBezTo>
                    <a:cubicBezTo>
                      <a:pt x="29074" y="746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6" name="Google Shape;2306;p42"/>
              <p:cNvSpPr/>
              <p:nvPr/>
            </p:nvSpPr>
            <p:spPr>
              <a:xfrm>
                <a:off x="6432750" y="1906100"/>
                <a:ext cx="28150" cy="3215875"/>
              </a:xfrm>
              <a:custGeom>
                <a:rect b="b" l="l" r="r" t="t"/>
                <a:pathLst>
                  <a:path extrusionOk="0" h="128635" w="1126">
                    <a:moveTo>
                      <a:pt x="1" y="0"/>
                    </a:moveTo>
                    <a:lnTo>
                      <a:pt x="1" y="128634"/>
                    </a:lnTo>
                    <a:lnTo>
                      <a:pt x="1125" y="128634"/>
                    </a:lnTo>
                    <a:lnTo>
                      <a:pt x="112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7" name="Google Shape;2307;p42"/>
              <p:cNvSpPr/>
              <p:nvPr/>
            </p:nvSpPr>
            <p:spPr>
              <a:xfrm>
                <a:off x="6433525" y="2401550"/>
                <a:ext cx="158825" cy="290300"/>
              </a:xfrm>
              <a:custGeom>
                <a:rect b="b" l="l" r="r" t="t"/>
                <a:pathLst>
                  <a:path extrusionOk="0" h="11612" w="6353">
                    <a:moveTo>
                      <a:pt x="5350" y="0"/>
                    </a:moveTo>
                    <a:lnTo>
                      <a:pt x="0" y="11125"/>
                    </a:lnTo>
                    <a:lnTo>
                      <a:pt x="1034" y="11611"/>
                    </a:lnTo>
                    <a:lnTo>
                      <a:pt x="6353" y="486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8" name="Google Shape;2308;p42"/>
              <p:cNvSpPr/>
              <p:nvPr/>
            </p:nvSpPr>
            <p:spPr>
              <a:xfrm>
                <a:off x="6276975" y="2679650"/>
                <a:ext cx="182400" cy="326800"/>
              </a:xfrm>
              <a:custGeom>
                <a:rect b="b" l="l" r="r" t="t"/>
                <a:pathLst>
                  <a:path extrusionOk="0" h="13072" w="7296">
                    <a:moveTo>
                      <a:pt x="1034" y="1"/>
                    </a:moveTo>
                    <a:lnTo>
                      <a:pt x="1" y="487"/>
                    </a:lnTo>
                    <a:lnTo>
                      <a:pt x="6262" y="13071"/>
                    </a:lnTo>
                    <a:lnTo>
                      <a:pt x="7296" y="12585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9" name="Google Shape;2309;p42"/>
              <p:cNvSpPr/>
              <p:nvPr/>
            </p:nvSpPr>
            <p:spPr>
              <a:xfrm>
                <a:off x="6435800" y="3276925"/>
                <a:ext cx="424800" cy="521325"/>
              </a:xfrm>
              <a:custGeom>
                <a:rect b="b" l="l" r="r" t="t"/>
                <a:pathLst>
                  <a:path extrusionOk="0" h="20853" w="16992">
                    <a:moveTo>
                      <a:pt x="16110" y="1"/>
                    </a:moveTo>
                    <a:lnTo>
                      <a:pt x="0" y="20153"/>
                    </a:lnTo>
                    <a:lnTo>
                      <a:pt x="882" y="20852"/>
                    </a:lnTo>
                    <a:lnTo>
                      <a:pt x="16992" y="730"/>
                    </a:lnTo>
                    <a:lnTo>
                      <a:pt x="161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10" name="Google Shape;2310;p42"/>
            <p:cNvGrpSpPr/>
            <p:nvPr/>
          </p:nvGrpSpPr>
          <p:grpSpPr>
            <a:xfrm flipH="1">
              <a:off x="8035562" y="3196774"/>
              <a:ext cx="770279" cy="2322599"/>
              <a:chOff x="4749600" y="2924725"/>
              <a:chExt cx="1313125" cy="3959425"/>
            </a:xfrm>
          </p:grpSpPr>
          <p:sp>
            <p:nvSpPr>
              <p:cNvPr id="2311" name="Google Shape;2311;p42"/>
              <p:cNvSpPr/>
              <p:nvPr/>
            </p:nvSpPr>
            <p:spPr>
              <a:xfrm>
                <a:off x="4749600" y="2924725"/>
                <a:ext cx="1313125" cy="2963225"/>
              </a:xfrm>
              <a:custGeom>
                <a:rect b="b" l="l" r="r" t="t"/>
                <a:pathLst>
                  <a:path extrusionOk="0" h="118529" w="52525">
                    <a:moveTo>
                      <a:pt x="26262" y="1"/>
                    </a:moveTo>
                    <a:cubicBezTo>
                      <a:pt x="24856" y="1"/>
                      <a:pt x="23451" y="745"/>
                      <a:pt x="22554" y="2235"/>
                    </a:cubicBezTo>
                    <a:cubicBezTo>
                      <a:pt x="15320" y="14150"/>
                      <a:pt x="0" y="43877"/>
                      <a:pt x="0" y="81689"/>
                    </a:cubicBezTo>
                    <a:cubicBezTo>
                      <a:pt x="0" y="100990"/>
                      <a:pt x="10426" y="118528"/>
                      <a:pt x="26262" y="118528"/>
                    </a:cubicBezTo>
                    <a:cubicBezTo>
                      <a:pt x="42098" y="118528"/>
                      <a:pt x="52524" y="100990"/>
                      <a:pt x="52524" y="81689"/>
                    </a:cubicBezTo>
                    <a:cubicBezTo>
                      <a:pt x="52524" y="43877"/>
                      <a:pt x="37205" y="14150"/>
                      <a:pt x="29970" y="2235"/>
                    </a:cubicBezTo>
                    <a:cubicBezTo>
                      <a:pt x="29074" y="745"/>
                      <a:pt x="27668" y="1"/>
                      <a:pt x="262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2" name="Google Shape;2312;p42"/>
              <p:cNvSpPr/>
              <p:nvPr/>
            </p:nvSpPr>
            <p:spPr>
              <a:xfrm>
                <a:off x="5392475" y="3382550"/>
                <a:ext cx="28125" cy="3501600"/>
              </a:xfrm>
              <a:custGeom>
                <a:rect b="b" l="l" r="r" t="t"/>
                <a:pathLst>
                  <a:path extrusionOk="0" h="140064" w="1125">
                    <a:moveTo>
                      <a:pt x="0" y="1"/>
                    </a:moveTo>
                    <a:lnTo>
                      <a:pt x="0" y="140064"/>
                    </a:lnTo>
                    <a:lnTo>
                      <a:pt x="1125" y="140064"/>
                    </a:lnTo>
                    <a:lnTo>
                      <a:pt x="11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3" name="Google Shape;2313;p42"/>
              <p:cNvSpPr/>
              <p:nvPr/>
            </p:nvSpPr>
            <p:spPr>
              <a:xfrm>
                <a:off x="5393225" y="3878000"/>
                <a:ext cx="158850" cy="290300"/>
              </a:xfrm>
              <a:custGeom>
                <a:rect b="b" l="l" r="r" t="t"/>
                <a:pathLst>
                  <a:path extrusionOk="0" h="11612" w="6354">
                    <a:moveTo>
                      <a:pt x="5350" y="1"/>
                    </a:moveTo>
                    <a:lnTo>
                      <a:pt x="0" y="11126"/>
                    </a:lnTo>
                    <a:lnTo>
                      <a:pt x="1034" y="11612"/>
                    </a:lnTo>
                    <a:lnTo>
                      <a:pt x="6353" y="487"/>
                    </a:lnTo>
                    <a:lnTo>
                      <a:pt x="535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4" name="Google Shape;2314;p42"/>
              <p:cNvSpPr/>
              <p:nvPr/>
            </p:nvSpPr>
            <p:spPr>
              <a:xfrm>
                <a:off x="5237450" y="4155375"/>
                <a:ext cx="181625" cy="327525"/>
              </a:xfrm>
              <a:custGeom>
                <a:rect b="b" l="l" r="r" t="t"/>
                <a:pathLst>
                  <a:path extrusionOk="0" h="13101" w="7265">
                    <a:moveTo>
                      <a:pt x="1003" y="0"/>
                    </a:moveTo>
                    <a:lnTo>
                      <a:pt x="0" y="517"/>
                    </a:lnTo>
                    <a:lnTo>
                      <a:pt x="6262" y="13101"/>
                    </a:lnTo>
                    <a:lnTo>
                      <a:pt x="7265" y="12584"/>
                    </a:lnTo>
                    <a:lnTo>
                      <a:pt x="100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5" name="Google Shape;2315;p42"/>
              <p:cNvSpPr/>
              <p:nvPr/>
            </p:nvSpPr>
            <p:spPr>
              <a:xfrm>
                <a:off x="5395500" y="4753400"/>
                <a:ext cx="424800" cy="521300"/>
              </a:xfrm>
              <a:custGeom>
                <a:rect b="b" l="l" r="r" t="t"/>
                <a:pathLst>
                  <a:path extrusionOk="0" h="20852" w="16992">
                    <a:moveTo>
                      <a:pt x="16110" y="0"/>
                    </a:moveTo>
                    <a:lnTo>
                      <a:pt x="1" y="20153"/>
                    </a:lnTo>
                    <a:lnTo>
                      <a:pt x="882" y="20852"/>
                    </a:lnTo>
                    <a:lnTo>
                      <a:pt x="16992" y="700"/>
                    </a:lnTo>
                    <a:lnTo>
                      <a:pt x="1611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16" name="Google Shape;2316;p42"/>
          <p:cNvGrpSpPr/>
          <p:nvPr/>
        </p:nvGrpSpPr>
        <p:grpSpPr>
          <a:xfrm rot="-900165">
            <a:off x="844353" y="526792"/>
            <a:ext cx="615846" cy="522680"/>
            <a:chOff x="6064225" y="1470325"/>
            <a:chExt cx="1112500" cy="944200"/>
          </a:xfrm>
        </p:grpSpPr>
        <p:sp>
          <p:nvSpPr>
            <p:cNvPr id="2317" name="Google Shape;2317;p42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42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9" name="Google Shape;2319;p42"/>
          <p:cNvGrpSpPr/>
          <p:nvPr/>
        </p:nvGrpSpPr>
        <p:grpSpPr>
          <a:xfrm flipH="1">
            <a:off x="7821370" y="871347"/>
            <a:ext cx="1529562" cy="487037"/>
            <a:chOff x="2293625" y="793625"/>
            <a:chExt cx="1052475" cy="335125"/>
          </a:xfrm>
        </p:grpSpPr>
        <p:sp>
          <p:nvSpPr>
            <p:cNvPr id="2320" name="Google Shape;2320;p42"/>
            <p:cNvSpPr/>
            <p:nvPr/>
          </p:nvSpPr>
          <p:spPr>
            <a:xfrm>
              <a:off x="2293625" y="793625"/>
              <a:ext cx="1052475" cy="272050"/>
            </a:xfrm>
            <a:custGeom>
              <a:rect b="b" l="l" r="r" t="t"/>
              <a:pathLst>
                <a:path extrusionOk="0" h="10882" w="42099">
                  <a:moveTo>
                    <a:pt x="699" y="9514"/>
                  </a:moveTo>
                  <a:lnTo>
                    <a:pt x="2797" y="9514"/>
                  </a:lnTo>
                  <a:cubicBezTo>
                    <a:pt x="2766" y="9392"/>
                    <a:pt x="2736" y="9210"/>
                    <a:pt x="2736" y="9028"/>
                  </a:cubicBezTo>
                  <a:cubicBezTo>
                    <a:pt x="2736" y="7508"/>
                    <a:pt x="3982" y="6262"/>
                    <a:pt x="5532" y="6262"/>
                  </a:cubicBezTo>
                  <a:cubicBezTo>
                    <a:pt x="6140" y="6262"/>
                    <a:pt x="6718" y="6444"/>
                    <a:pt x="7174" y="6809"/>
                  </a:cubicBezTo>
                  <a:cubicBezTo>
                    <a:pt x="7174" y="6778"/>
                    <a:pt x="7174" y="6748"/>
                    <a:pt x="7174" y="6718"/>
                  </a:cubicBezTo>
                  <a:cubicBezTo>
                    <a:pt x="7174" y="5198"/>
                    <a:pt x="8420" y="3952"/>
                    <a:pt x="9970" y="3952"/>
                  </a:cubicBezTo>
                  <a:cubicBezTo>
                    <a:pt x="10852" y="3952"/>
                    <a:pt x="11642" y="4347"/>
                    <a:pt x="12128" y="4985"/>
                  </a:cubicBezTo>
                  <a:cubicBezTo>
                    <a:pt x="12523" y="4772"/>
                    <a:pt x="12949" y="4681"/>
                    <a:pt x="13405" y="4681"/>
                  </a:cubicBezTo>
                  <a:cubicBezTo>
                    <a:pt x="13557" y="4681"/>
                    <a:pt x="13709" y="4681"/>
                    <a:pt x="13861" y="4711"/>
                  </a:cubicBezTo>
                  <a:cubicBezTo>
                    <a:pt x="13861" y="4711"/>
                    <a:pt x="13861" y="4681"/>
                    <a:pt x="13861" y="4681"/>
                  </a:cubicBezTo>
                  <a:cubicBezTo>
                    <a:pt x="13861" y="3131"/>
                    <a:pt x="15107" y="1885"/>
                    <a:pt x="16657" y="1885"/>
                  </a:cubicBezTo>
                  <a:cubicBezTo>
                    <a:pt x="17204" y="1885"/>
                    <a:pt x="17751" y="2067"/>
                    <a:pt x="18177" y="2371"/>
                  </a:cubicBezTo>
                  <a:cubicBezTo>
                    <a:pt x="18785" y="973"/>
                    <a:pt x="20183" y="0"/>
                    <a:pt x="21794" y="0"/>
                  </a:cubicBezTo>
                  <a:cubicBezTo>
                    <a:pt x="23679" y="0"/>
                    <a:pt x="25259" y="1338"/>
                    <a:pt x="25654" y="3131"/>
                  </a:cubicBezTo>
                  <a:cubicBezTo>
                    <a:pt x="26019" y="2948"/>
                    <a:pt x="26445" y="2827"/>
                    <a:pt x="26870" y="2827"/>
                  </a:cubicBezTo>
                  <a:cubicBezTo>
                    <a:pt x="28177" y="2827"/>
                    <a:pt x="29302" y="3739"/>
                    <a:pt x="29575" y="4955"/>
                  </a:cubicBezTo>
                  <a:cubicBezTo>
                    <a:pt x="29940" y="4772"/>
                    <a:pt x="30366" y="4681"/>
                    <a:pt x="30822" y="4681"/>
                  </a:cubicBezTo>
                  <a:cubicBezTo>
                    <a:pt x="32129" y="4681"/>
                    <a:pt x="33223" y="5593"/>
                    <a:pt x="33527" y="6809"/>
                  </a:cubicBezTo>
                  <a:cubicBezTo>
                    <a:pt x="33922" y="6201"/>
                    <a:pt x="34621" y="5775"/>
                    <a:pt x="35411" y="5775"/>
                  </a:cubicBezTo>
                  <a:cubicBezTo>
                    <a:pt x="36658" y="5775"/>
                    <a:pt x="37661" y="6778"/>
                    <a:pt x="37661" y="7994"/>
                  </a:cubicBezTo>
                  <a:cubicBezTo>
                    <a:pt x="37661" y="8572"/>
                    <a:pt x="37448" y="9119"/>
                    <a:pt x="37083" y="9514"/>
                  </a:cubicBezTo>
                  <a:lnTo>
                    <a:pt x="39515" y="9514"/>
                  </a:lnTo>
                  <a:cubicBezTo>
                    <a:pt x="39880" y="9514"/>
                    <a:pt x="40184" y="9818"/>
                    <a:pt x="40184" y="10183"/>
                  </a:cubicBezTo>
                  <a:lnTo>
                    <a:pt x="40184" y="10183"/>
                  </a:lnTo>
                  <a:cubicBezTo>
                    <a:pt x="40184" y="10578"/>
                    <a:pt x="39880" y="10882"/>
                    <a:pt x="39515" y="10882"/>
                  </a:cubicBezTo>
                  <a:lnTo>
                    <a:pt x="699" y="10882"/>
                  </a:lnTo>
                  <a:cubicBezTo>
                    <a:pt x="335" y="10882"/>
                    <a:pt x="0" y="10578"/>
                    <a:pt x="0" y="10183"/>
                  </a:cubicBezTo>
                  <a:lnTo>
                    <a:pt x="0" y="10183"/>
                  </a:lnTo>
                  <a:cubicBezTo>
                    <a:pt x="0" y="9818"/>
                    <a:pt x="335" y="9514"/>
                    <a:pt x="699" y="9514"/>
                  </a:cubicBezTo>
                  <a:close/>
                  <a:moveTo>
                    <a:pt x="41399" y="9514"/>
                  </a:moveTo>
                  <a:lnTo>
                    <a:pt x="41430" y="9514"/>
                  </a:lnTo>
                  <a:cubicBezTo>
                    <a:pt x="41794" y="9514"/>
                    <a:pt x="42098" y="9818"/>
                    <a:pt x="42098" y="10183"/>
                  </a:cubicBezTo>
                  <a:lnTo>
                    <a:pt x="42098" y="10183"/>
                  </a:lnTo>
                  <a:cubicBezTo>
                    <a:pt x="42098" y="10578"/>
                    <a:pt x="41794" y="10882"/>
                    <a:pt x="41430" y="10882"/>
                  </a:cubicBezTo>
                  <a:lnTo>
                    <a:pt x="41399" y="10882"/>
                  </a:lnTo>
                  <a:cubicBezTo>
                    <a:pt x="41035" y="10882"/>
                    <a:pt x="40731" y="10578"/>
                    <a:pt x="40731" y="10183"/>
                  </a:cubicBezTo>
                  <a:lnTo>
                    <a:pt x="40731" y="10183"/>
                  </a:lnTo>
                  <a:cubicBezTo>
                    <a:pt x="40731" y="9818"/>
                    <a:pt x="41035" y="9514"/>
                    <a:pt x="41399" y="95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42"/>
            <p:cNvSpPr/>
            <p:nvPr/>
          </p:nvSpPr>
          <p:spPr>
            <a:xfrm>
              <a:off x="2414450" y="898475"/>
              <a:ext cx="657325" cy="230275"/>
            </a:xfrm>
            <a:custGeom>
              <a:rect b="b" l="l" r="r" t="t"/>
              <a:pathLst>
                <a:path extrusionOk="0" h="9211" w="26293">
                  <a:moveTo>
                    <a:pt x="1338" y="7539"/>
                  </a:moveTo>
                  <a:lnTo>
                    <a:pt x="2128" y="7539"/>
                  </a:lnTo>
                  <a:cubicBezTo>
                    <a:pt x="2371" y="7539"/>
                    <a:pt x="2554" y="7356"/>
                    <a:pt x="2554" y="7113"/>
                  </a:cubicBezTo>
                  <a:cubicBezTo>
                    <a:pt x="2554" y="6870"/>
                    <a:pt x="2402" y="6688"/>
                    <a:pt x="2128" y="6688"/>
                  </a:cubicBezTo>
                  <a:lnTo>
                    <a:pt x="0" y="6688"/>
                  </a:lnTo>
                  <a:cubicBezTo>
                    <a:pt x="31" y="5168"/>
                    <a:pt x="1277" y="3952"/>
                    <a:pt x="2766" y="3952"/>
                  </a:cubicBezTo>
                  <a:cubicBezTo>
                    <a:pt x="3648" y="3952"/>
                    <a:pt x="4438" y="4347"/>
                    <a:pt x="4955" y="4986"/>
                  </a:cubicBezTo>
                  <a:cubicBezTo>
                    <a:pt x="5320" y="4803"/>
                    <a:pt x="5775" y="4682"/>
                    <a:pt x="6231" y="4682"/>
                  </a:cubicBezTo>
                  <a:cubicBezTo>
                    <a:pt x="6383" y="4682"/>
                    <a:pt x="6535" y="4712"/>
                    <a:pt x="6657" y="4742"/>
                  </a:cubicBezTo>
                  <a:cubicBezTo>
                    <a:pt x="6657" y="4712"/>
                    <a:pt x="6657" y="4712"/>
                    <a:pt x="6657" y="4682"/>
                  </a:cubicBezTo>
                  <a:cubicBezTo>
                    <a:pt x="6657" y="3162"/>
                    <a:pt x="7903" y="1916"/>
                    <a:pt x="9453" y="1916"/>
                  </a:cubicBezTo>
                  <a:cubicBezTo>
                    <a:pt x="10031" y="1916"/>
                    <a:pt x="10548" y="2068"/>
                    <a:pt x="11004" y="2372"/>
                  </a:cubicBezTo>
                  <a:cubicBezTo>
                    <a:pt x="11611" y="973"/>
                    <a:pt x="12979" y="1"/>
                    <a:pt x="14621" y="1"/>
                  </a:cubicBezTo>
                  <a:cubicBezTo>
                    <a:pt x="16505" y="1"/>
                    <a:pt x="18086" y="1338"/>
                    <a:pt x="18450" y="3131"/>
                  </a:cubicBezTo>
                  <a:cubicBezTo>
                    <a:pt x="18846" y="2949"/>
                    <a:pt x="19241" y="2858"/>
                    <a:pt x="19697" y="2858"/>
                  </a:cubicBezTo>
                  <a:cubicBezTo>
                    <a:pt x="21004" y="2858"/>
                    <a:pt x="22098" y="3739"/>
                    <a:pt x="22402" y="4986"/>
                  </a:cubicBezTo>
                  <a:cubicBezTo>
                    <a:pt x="22767" y="4803"/>
                    <a:pt x="23192" y="4682"/>
                    <a:pt x="23618" y="4682"/>
                  </a:cubicBezTo>
                  <a:cubicBezTo>
                    <a:pt x="24894" y="4682"/>
                    <a:pt x="25958" y="5533"/>
                    <a:pt x="26293" y="6688"/>
                  </a:cubicBezTo>
                  <a:lnTo>
                    <a:pt x="14925" y="6688"/>
                  </a:lnTo>
                  <a:cubicBezTo>
                    <a:pt x="14681" y="6688"/>
                    <a:pt x="14499" y="6870"/>
                    <a:pt x="14499" y="7113"/>
                  </a:cubicBezTo>
                  <a:cubicBezTo>
                    <a:pt x="14499" y="7356"/>
                    <a:pt x="14681" y="7539"/>
                    <a:pt x="14925" y="7539"/>
                  </a:cubicBezTo>
                  <a:lnTo>
                    <a:pt x="18420" y="7539"/>
                  </a:lnTo>
                  <a:cubicBezTo>
                    <a:pt x="18876" y="7539"/>
                    <a:pt x="19271" y="7934"/>
                    <a:pt x="19271" y="8390"/>
                  </a:cubicBezTo>
                  <a:lnTo>
                    <a:pt x="19271" y="8390"/>
                  </a:lnTo>
                  <a:cubicBezTo>
                    <a:pt x="19271" y="8846"/>
                    <a:pt x="18876" y="9211"/>
                    <a:pt x="18420" y="9211"/>
                  </a:cubicBezTo>
                  <a:lnTo>
                    <a:pt x="1338" y="9211"/>
                  </a:lnTo>
                  <a:cubicBezTo>
                    <a:pt x="882" y="9211"/>
                    <a:pt x="517" y="8846"/>
                    <a:pt x="517" y="8390"/>
                  </a:cubicBezTo>
                  <a:lnTo>
                    <a:pt x="517" y="8390"/>
                  </a:lnTo>
                  <a:cubicBezTo>
                    <a:pt x="517" y="7934"/>
                    <a:pt x="882" y="7539"/>
                    <a:pt x="1338" y="7539"/>
                  </a:cubicBezTo>
                  <a:close/>
                  <a:moveTo>
                    <a:pt x="20852" y="7539"/>
                  </a:moveTo>
                  <a:cubicBezTo>
                    <a:pt x="20396" y="7539"/>
                    <a:pt x="20031" y="7934"/>
                    <a:pt x="20031" y="8390"/>
                  </a:cubicBezTo>
                  <a:lnTo>
                    <a:pt x="20031" y="8390"/>
                  </a:lnTo>
                  <a:cubicBezTo>
                    <a:pt x="20031" y="8846"/>
                    <a:pt x="20396" y="9211"/>
                    <a:pt x="20852" y="9211"/>
                  </a:cubicBezTo>
                  <a:lnTo>
                    <a:pt x="20882" y="9211"/>
                  </a:lnTo>
                  <a:cubicBezTo>
                    <a:pt x="21338" y="9211"/>
                    <a:pt x="21703" y="8846"/>
                    <a:pt x="21703" y="8390"/>
                  </a:cubicBezTo>
                  <a:lnTo>
                    <a:pt x="21703" y="8390"/>
                  </a:lnTo>
                  <a:cubicBezTo>
                    <a:pt x="21703" y="7934"/>
                    <a:pt x="21338" y="7539"/>
                    <a:pt x="20882" y="7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2" name="Google Shape;2322;p42"/>
          <p:cNvGrpSpPr/>
          <p:nvPr/>
        </p:nvGrpSpPr>
        <p:grpSpPr>
          <a:xfrm>
            <a:off x="7654523" y="188862"/>
            <a:ext cx="373419" cy="350637"/>
            <a:chOff x="3708550" y="3474950"/>
            <a:chExt cx="256100" cy="240475"/>
          </a:xfrm>
        </p:grpSpPr>
        <p:sp>
          <p:nvSpPr>
            <p:cNvPr id="2323" name="Google Shape;2323;p42"/>
            <p:cNvSpPr/>
            <p:nvPr/>
          </p:nvSpPr>
          <p:spPr>
            <a:xfrm>
              <a:off x="3816450" y="3474950"/>
              <a:ext cx="148200" cy="125725"/>
            </a:xfrm>
            <a:custGeom>
              <a:rect b="b" l="l" r="r" t="t"/>
              <a:pathLst>
                <a:path extrusionOk="0" h="5029" w="5928">
                  <a:moveTo>
                    <a:pt x="426" y="1"/>
                  </a:moveTo>
                  <a:cubicBezTo>
                    <a:pt x="349" y="1"/>
                    <a:pt x="274" y="25"/>
                    <a:pt x="213" y="74"/>
                  </a:cubicBezTo>
                  <a:cubicBezTo>
                    <a:pt x="31" y="226"/>
                    <a:pt x="0" y="439"/>
                    <a:pt x="122" y="621"/>
                  </a:cubicBezTo>
                  <a:lnTo>
                    <a:pt x="3344" y="4876"/>
                  </a:lnTo>
                  <a:cubicBezTo>
                    <a:pt x="3435" y="4968"/>
                    <a:pt x="3557" y="5028"/>
                    <a:pt x="3648" y="5028"/>
                  </a:cubicBezTo>
                  <a:lnTo>
                    <a:pt x="3678" y="5028"/>
                  </a:lnTo>
                  <a:cubicBezTo>
                    <a:pt x="3830" y="5028"/>
                    <a:pt x="3921" y="4937"/>
                    <a:pt x="3982" y="4846"/>
                  </a:cubicBezTo>
                  <a:lnTo>
                    <a:pt x="5806" y="1502"/>
                  </a:lnTo>
                  <a:cubicBezTo>
                    <a:pt x="5928" y="1320"/>
                    <a:pt x="5836" y="1107"/>
                    <a:pt x="5654" y="1016"/>
                  </a:cubicBezTo>
                  <a:cubicBezTo>
                    <a:pt x="5597" y="978"/>
                    <a:pt x="5534" y="961"/>
                    <a:pt x="5471" y="961"/>
                  </a:cubicBezTo>
                  <a:cubicBezTo>
                    <a:pt x="5334" y="961"/>
                    <a:pt x="5200" y="1043"/>
                    <a:pt x="5137" y="1168"/>
                  </a:cubicBezTo>
                  <a:lnTo>
                    <a:pt x="3617" y="3965"/>
                  </a:lnTo>
                  <a:lnTo>
                    <a:pt x="730" y="165"/>
                  </a:lnTo>
                  <a:cubicBezTo>
                    <a:pt x="657" y="56"/>
                    <a:pt x="540" y="1"/>
                    <a:pt x="4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42"/>
            <p:cNvSpPr/>
            <p:nvPr/>
          </p:nvSpPr>
          <p:spPr>
            <a:xfrm>
              <a:off x="3708550" y="3609925"/>
              <a:ext cx="114750" cy="105500"/>
            </a:xfrm>
            <a:custGeom>
              <a:rect b="b" l="l" r="r" t="t"/>
              <a:pathLst>
                <a:path extrusionOk="0" h="4220" w="4590">
                  <a:moveTo>
                    <a:pt x="4336" y="1"/>
                  </a:moveTo>
                  <a:cubicBezTo>
                    <a:pt x="4241" y="1"/>
                    <a:pt x="4148" y="57"/>
                    <a:pt x="4104" y="146"/>
                  </a:cubicBezTo>
                  <a:lnTo>
                    <a:pt x="2310" y="3520"/>
                  </a:lnTo>
                  <a:lnTo>
                    <a:pt x="487" y="1088"/>
                  </a:lnTo>
                  <a:cubicBezTo>
                    <a:pt x="434" y="1035"/>
                    <a:pt x="360" y="1003"/>
                    <a:pt x="290" y="1003"/>
                  </a:cubicBezTo>
                  <a:cubicBezTo>
                    <a:pt x="239" y="1003"/>
                    <a:pt x="190" y="1020"/>
                    <a:pt x="152" y="1058"/>
                  </a:cubicBezTo>
                  <a:cubicBezTo>
                    <a:pt x="31" y="1119"/>
                    <a:pt x="0" y="1271"/>
                    <a:pt x="91" y="1392"/>
                  </a:cubicBezTo>
                  <a:lnTo>
                    <a:pt x="2158" y="4128"/>
                  </a:lnTo>
                  <a:cubicBezTo>
                    <a:pt x="2219" y="4189"/>
                    <a:pt x="2280" y="4219"/>
                    <a:pt x="2341" y="4219"/>
                  </a:cubicBezTo>
                  <a:lnTo>
                    <a:pt x="2371" y="4219"/>
                  </a:lnTo>
                  <a:cubicBezTo>
                    <a:pt x="2462" y="4219"/>
                    <a:pt x="2523" y="4158"/>
                    <a:pt x="2553" y="4098"/>
                  </a:cubicBezTo>
                  <a:lnTo>
                    <a:pt x="4529" y="359"/>
                  </a:lnTo>
                  <a:cubicBezTo>
                    <a:pt x="4590" y="237"/>
                    <a:pt x="4560" y="85"/>
                    <a:pt x="4438" y="25"/>
                  </a:cubicBezTo>
                  <a:cubicBezTo>
                    <a:pt x="4405" y="8"/>
                    <a:pt x="4371" y="1"/>
                    <a:pt x="43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27" name="Google Shape;2327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28" name="Google Shape;2328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43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ebo Black"/>
              <a:buNone/>
              <a:defRPr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469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 Medium"/>
              <a:buChar char="●"/>
              <a:defRPr sz="1800"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○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■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●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○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■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●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○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 Medium"/>
              <a:buChar char="■"/>
              <a:defRPr>
                <a:solidFill>
                  <a:schemeClr val="dk1"/>
                </a:solidFill>
                <a:latin typeface="Catamaran Medium"/>
                <a:ea typeface="Catamaran Medium"/>
                <a:cs typeface="Catamaran Medium"/>
                <a:sym typeface="Catamaran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pos="5311">
          <p15:clr>
            <a:srgbClr val="EA4335"/>
          </p15:clr>
        </p15:guide>
        <p15:guide id="4" orient="horz" pos="2897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i.org/10.1016/j.tics.2020.08.005" TargetMode="External"/><Relationship Id="rId4" Type="http://schemas.openxmlformats.org/officeDocument/2006/relationships/hyperlink" Target="https://en.wikipedia.org/wiki/Linguistic_relativity" TargetMode="External"/><Relationship Id="rId5" Type="http://schemas.openxmlformats.org/officeDocument/2006/relationships/hyperlink" Target="https://doi.org/10.3389/fpsyg.2015.016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44"/>
          <p:cNvSpPr txBox="1"/>
          <p:nvPr>
            <p:ph type="ctrTitle"/>
          </p:nvPr>
        </p:nvSpPr>
        <p:spPr>
          <a:xfrm>
            <a:off x="726300" y="894625"/>
            <a:ext cx="7691400" cy="19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Effects of Language of Visual Perception</a:t>
            </a:r>
            <a:endParaRPr/>
          </a:p>
        </p:txBody>
      </p:sp>
      <p:sp>
        <p:nvSpPr>
          <p:cNvPr id="2334" name="Google Shape;2334;p44"/>
          <p:cNvSpPr txBox="1"/>
          <p:nvPr>
            <p:ph idx="1" type="subTitle"/>
          </p:nvPr>
        </p:nvSpPr>
        <p:spPr>
          <a:xfrm>
            <a:off x="0" y="2834125"/>
            <a:ext cx="91440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979"/>
              <a:t>Gary Lupyan, Rasha Abdel Rahman, Lera Boroditsky, and Andy Clark</a:t>
            </a:r>
            <a:endParaRPr sz="1979"/>
          </a:p>
        </p:txBody>
      </p:sp>
      <p:grpSp>
        <p:nvGrpSpPr>
          <p:cNvPr id="2335" name="Google Shape;2335;p44"/>
          <p:cNvGrpSpPr/>
          <p:nvPr/>
        </p:nvGrpSpPr>
        <p:grpSpPr>
          <a:xfrm>
            <a:off x="-19582" y="2"/>
            <a:ext cx="1465607" cy="1243984"/>
            <a:chOff x="6064225" y="1470325"/>
            <a:chExt cx="1112500" cy="944200"/>
          </a:xfrm>
        </p:grpSpPr>
        <p:sp>
          <p:nvSpPr>
            <p:cNvPr id="2336" name="Google Shape;2336;p44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44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Consider:</a:t>
            </a:r>
            <a:endParaRPr/>
          </a:p>
        </p:txBody>
      </p:sp>
      <p:sp>
        <p:nvSpPr>
          <p:cNvPr id="2343" name="Google Shape;2343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language change what we perceive?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speaking different languages cause us to perceive things differently?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might learning a language affect perception?</a:t>
            </a:r>
            <a:endParaRPr/>
          </a:p>
        </p:txBody>
      </p:sp>
      <p:sp>
        <p:nvSpPr>
          <p:cNvPr id="2344" name="Google Shape;2344;p45"/>
          <p:cNvSpPr/>
          <p:nvPr/>
        </p:nvSpPr>
        <p:spPr>
          <a:xfrm rot="-443320">
            <a:off x="772201" y="3041994"/>
            <a:ext cx="1229554" cy="996703"/>
          </a:xfrm>
          <a:custGeom>
            <a:rect b="b" l="l" r="r" t="t"/>
            <a:pathLst>
              <a:path extrusionOk="0" h="39868" w="49182">
                <a:moveTo>
                  <a:pt x="26131" y="0"/>
                </a:moveTo>
                <a:cubicBezTo>
                  <a:pt x="23295" y="0"/>
                  <a:pt x="20460" y="105"/>
                  <a:pt x="17631" y="353"/>
                </a:cubicBezTo>
                <a:cubicBezTo>
                  <a:pt x="14226" y="657"/>
                  <a:pt x="10791" y="1143"/>
                  <a:pt x="7509" y="2116"/>
                </a:cubicBezTo>
                <a:cubicBezTo>
                  <a:pt x="5259" y="2815"/>
                  <a:pt x="3436" y="3484"/>
                  <a:pt x="2250" y="4852"/>
                </a:cubicBezTo>
                <a:cubicBezTo>
                  <a:pt x="1430" y="5763"/>
                  <a:pt x="913" y="6979"/>
                  <a:pt x="700" y="8681"/>
                </a:cubicBezTo>
                <a:cubicBezTo>
                  <a:pt x="1" y="14213"/>
                  <a:pt x="31" y="19654"/>
                  <a:pt x="1186" y="25095"/>
                </a:cubicBezTo>
                <a:cubicBezTo>
                  <a:pt x="1825" y="28104"/>
                  <a:pt x="2889" y="31235"/>
                  <a:pt x="5381" y="33028"/>
                </a:cubicBezTo>
                <a:cubicBezTo>
                  <a:pt x="7661" y="34670"/>
                  <a:pt x="10639" y="34852"/>
                  <a:pt x="13436" y="34913"/>
                </a:cubicBezTo>
                <a:cubicBezTo>
                  <a:pt x="14739" y="34936"/>
                  <a:pt x="16042" y="34950"/>
                  <a:pt x="17346" y="34950"/>
                </a:cubicBezTo>
                <a:cubicBezTo>
                  <a:pt x="22736" y="34950"/>
                  <a:pt x="28125" y="34722"/>
                  <a:pt x="33436" y="34062"/>
                </a:cubicBezTo>
                <a:cubicBezTo>
                  <a:pt x="33862" y="35308"/>
                  <a:pt x="34257" y="36584"/>
                  <a:pt x="34652" y="37831"/>
                </a:cubicBezTo>
                <a:cubicBezTo>
                  <a:pt x="34895" y="38621"/>
                  <a:pt x="35230" y="39502"/>
                  <a:pt x="35990" y="39867"/>
                </a:cubicBezTo>
                <a:cubicBezTo>
                  <a:pt x="36810" y="39107"/>
                  <a:pt x="36962" y="37861"/>
                  <a:pt x="37053" y="36736"/>
                </a:cubicBezTo>
                <a:cubicBezTo>
                  <a:pt x="37145" y="35673"/>
                  <a:pt x="37236" y="34609"/>
                  <a:pt x="37266" y="33515"/>
                </a:cubicBezTo>
                <a:cubicBezTo>
                  <a:pt x="38816" y="33271"/>
                  <a:pt x="40336" y="32998"/>
                  <a:pt x="41856" y="32663"/>
                </a:cubicBezTo>
                <a:cubicBezTo>
                  <a:pt x="44500" y="32086"/>
                  <a:pt x="46750" y="31296"/>
                  <a:pt x="47509" y="28499"/>
                </a:cubicBezTo>
                <a:cubicBezTo>
                  <a:pt x="49181" y="22451"/>
                  <a:pt x="48452" y="15703"/>
                  <a:pt x="47206" y="9624"/>
                </a:cubicBezTo>
                <a:cubicBezTo>
                  <a:pt x="46658" y="7010"/>
                  <a:pt x="45807" y="4244"/>
                  <a:pt x="43740" y="2541"/>
                </a:cubicBezTo>
                <a:cubicBezTo>
                  <a:pt x="41704" y="900"/>
                  <a:pt x="38968" y="566"/>
                  <a:pt x="36354" y="383"/>
                </a:cubicBezTo>
                <a:cubicBezTo>
                  <a:pt x="32952" y="151"/>
                  <a:pt x="29541" y="0"/>
                  <a:pt x="26131" y="0"/>
                </a:cubicBezTo>
                <a:close/>
              </a:path>
            </a:pathLst>
          </a:custGeom>
          <a:solidFill>
            <a:srgbClr val="FFA4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5" name="Google Shape;2345;p45"/>
          <p:cNvSpPr/>
          <p:nvPr/>
        </p:nvSpPr>
        <p:spPr>
          <a:xfrm rot="354710">
            <a:off x="6884462" y="3090126"/>
            <a:ext cx="1152021" cy="900442"/>
          </a:xfrm>
          <a:custGeom>
            <a:rect b="b" l="l" r="r" t="t"/>
            <a:pathLst>
              <a:path extrusionOk="0" h="36017" w="46080">
                <a:moveTo>
                  <a:pt x="11743" y="0"/>
                </a:moveTo>
                <a:cubicBezTo>
                  <a:pt x="8705" y="0"/>
                  <a:pt x="5441" y="399"/>
                  <a:pt x="3739" y="3261"/>
                </a:cubicBezTo>
                <a:cubicBezTo>
                  <a:pt x="3496" y="3656"/>
                  <a:pt x="3283" y="4051"/>
                  <a:pt x="3100" y="4447"/>
                </a:cubicBezTo>
                <a:cubicBezTo>
                  <a:pt x="1763" y="7152"/>
                  <a:pt x="1033" y="10191"/>
                  <a:pt x="669" y="13140"/>
                </a:cubicBezTo>
                <a:cubicBezTo>
                  <a:pt x="243" y="16848"/>
                  <a:pt x="0" y="21043"/>
                  <a:pt x="517" y="24781"/>
                </a:cubicBezTo>
                <a:cubicBezTo>
                  <a:pt x="942" y="28003"/>
                  <a:pt x="3131" y="29037"/>
                  <a:pt x="6079" y="29857"/>
                </a:cubicBezTo>
                <a:cubicBezTo>
                  <a:pt x="7386" y="30192"/>
                  <a:pt x="8632" y="30587"/>
                  <a:pt x="9879" y="30982"/>
                </a:cubicBezTo>
                <a:cubicBezTo>
                  <a:pt x="9818" y="32258"/>
                  <a:pt x="9848" y="33565"/>
                  <a:pt x="9970" y="34842"/>
                </a:cubicBezTo>
                <a:cubicBezTo>
                  <a:pt x="10000" y="35298"/>
                  <a:pt x="10152" y="35876"/>
                  <a:pt x="10578" y="35997"/>
                </a:cubicBezTo>
                <a:cubicBezTo>
                  <a:pt x="10633" y="36011"/>
                  <a:pt x="10687" y="36017"/>
                  <a:pt x="10741" y="36017"/>
                </a:cubicBezTo>
                <a:cubicBezTo>
                  <a:pt x="10927" y="36017"/>
                  <a:pt x="11105" y="35946"/>
                  <a:pt x="11246" y="35876"/>
                </a:cubicBezTo>
                <a:cubicBezTo>
                  <a:pt x="11946" y="35480"/>
                  <a:pt x="12310" y="34721"/>
                  <a:pt x="12645" y="33991"/>
                </a:cubicBezTo>
                <a:cubicBezTo>
                  <a:pt x="12918" y="33353"/>
                  <a:pt x="13192" y="32684"/>
                  <a:pt x="13465" y="32046"/>
                </a:cubicBezTo>
                <a:cubicBezTo>
                  <a:pt x="14499" y="32319"/>
                  <a:pt x="15563" y="32562"/>
                  <a:pt x="16626" y="32714"/>
                </a:cubicBezTo>
                <a:cubicBezTo>
                  <a:pt x="21551" y="33505"/>
                  <a:pt x="26444" y="34143"/>
                  <a:pt x="31460" y="34356"/>
                </a:cubicBezTo>
                <a:cubicBezTo>
                  <a:pt x="32715" y="34409"/>
                  <a:pt x="33964" y="34551"/>
                  <a:pt x="35177" y="34551"/>
                </a:cubicBezTo>
                <a:cubicBezTo>
                  <a:pt x="36725" y="34551"/>
                  <a:pt x="38212" y="34320"/>
                  <a:pt x="39575" y="33383"/>
                </a:cubicBezTo>
                <a:cubicBezTo>
                  <a:pt x="43922" y="30374"/>
                  <a:pt x="44195" y="25298"/>
                  <a:pt x="44773" y="20465"/>
                </a:cubicBezTo>
                <a:cubicBezTo>
                  <a:pt x="45502" y="14507"/>
                  <a:pt x="46080" y="7729"/>
                  <a:pt x="39818" y="4659"/>
                </a:cubicBezTo>
                <a:cubicBezTo>
                  <a:pt x="35958" y="2775"/>
                  <a:pt x="31247" y="2045"/>
                  <a:pt x="27022" y="1316"/>
                </a:cubicBezTo>
                <a:cubicBezTo>
                  <a:pt x="22675" y="556"/>
                  <a:pt x="18237" y="130"/>
                  <a:pt x="13800" y="39"/>
                </a:cubicBezTo>
                <a:cubicBezTo>
                  <a:pt x="13141" y="22"/>
                  <a:pt x="12448" y="0"/>
                  <a:pt x="11743" y="0"/>
                </a:cubicBezTo>
                <a:close/>
              </a:path>
            </a:pathLst>
          </a:custGeom>
          <a:solidFill>
            <a:srgbClr val="53C8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6" name="Google Shape;2346;p45"/>
          <p:cNvGrpSpPr/>
          <p:nvPr/>
        </p:nvGrpSpPr>
        <p:grpSpPr>
          <a:xfrm flipH="1">
            <a:off x="2811668" y="2204153"/>
            <a:ext cx="3520657" cy="3404920"/>
            <a:chOff x="4071000" y="2346650"/>
            <a:chExt cx="2977300" cy="2879425"/>
          </a:xfrm>
        </p:grpSpPr>
        <p:sp>
          <p:nvSpPr>
            <p:cNvPr id="2347" name="Google Shape;2347;p45"/>
            <p:cNvSpPr/>
            <p:nvPr/>
          </p:nvSpPr>
          <p:spPr>
            <a:xfrm>
              <a:off x="4500350" y="3574275"/>
              <a:ext cx="1575725" cy="638275"/>
            </a:xfrm>
            <a:custGeom>
              <a:rect b="b" l="l" r="r" t="t"/>
              <a:pathLst>
                <a:path extrusionOk="0" h="25531" w="63029">
                  <a:moveTo>
                    <a:pt x="57545" y="1"/>
                  </a:moveTo>
                  <a:cubicBezTo>
                    <a:pt x="56674" y="1"/>
                    <a:pt x="55606" y="259"/>
                    <a:pt x="54318" y="843"/>
                  </a:cubicBezTo>
                  <a:cubicBezTo>
                    <a:pt x="49734" y="2913"/>
                    <a:pt x="38246" y="10679"/>
                    <a:pt x="32084" y="10679"/>
                  </a:cubicBezTo>
                  <a:cubicBezTo>
                    <a:pt x="31913" y="10679"/>
                    <a:pt x="31745" y="10673"/>
                    <a:pt x="31582" y="10660"/>
                  </a:cubicBezTo>
                  <a:cubicBezTo>
                    <a:pt x="25533" y="10174"/>
                    <a:pt x="2128" y="8989"/>
                    <a:pt x="2128" y="8989"/>
                  </a:cubicBezTo>
                  <a:lnTo>
                    <a:pt x="1" y="22180"/>
                  </a:lnTo>
                  <a:cubicBezTo>
                    <a:pt x="1" y="22180"/>
                    <a:pt x="17340" y="25530"/>
                    <a:pt x="29632" y="25530"/>
                  </a:cubicBezTo>
                  <a:cubicBezTo>
                    <a:pt x="31584" y="25530"/>
                    <a:pt x="33409" y="25446"/>
                    <a:pt x="35016" y="25250"/>
                  </a:cubicBezTo>
                  <a:cubicBezTo>
                    <a:pt x="46719" y="23822"/>
                    <a:pt x="52585" y="18290"/>
                    <a:pt x="56962" y="13943"/>
                  </a:cubicBezTo>
                  <a:cubicBezTo>
                    <a:pt x="60765" y="10219"/>
                    <a:pt x="63029" y="1"/>
                    <a:pt x="57545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45"/>
            <p:cNvSpPr/>
            <p:nvPr/>
          </p:nvSpPr>
          <p:spPr>
            <a:xfrm>
              <a:off x="5657675" y="3509450"/>
              <a:ext cx="1232550" cy="1710550"/>
            </a:xfrm>
            <a:custGeom>
              <a:rect b="b" l="l" r="r" t="t"/>
              <a:pathLst>
                <a:path extrusionOk="0" h="68422" w="49302">
                  <a:moveTo>
                    <a:pt x="20973" y="1"/>
                  </a:moveTo>
                  <a:cubicBezTo>
                    <a:pt x="1490" y="1"/>
                    <a:pt x="0" y="15381"/>
                    <a:pt x="0" y="23983"/>
                  </a:cubicBezTo>
                  <a:lnTo>
                    <a:pt x="0" y="68421"/>
                  </a:lnTo>
                  <a:lnTo>
                    <a:pt x="45351" y="68421"/>
                  </a:lnTo>
                  <a:cubicBezTo>
                    <a:pt x="45351" y="68421"/>
                    <a:pt x="49302" y="34469"/>
                    <a:pt x="45351" y="18664"/>
                  </a:cubicBezTo>
                  <a:cubicBezTo>
                    <a:pt x="41399" y="2858"/>
                    <a:pt x="28055" y="1"/>
                    <a:pt x="20973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45"/>
            <p:cNvSpPr/>
            <p:nvPr/>
          </p:nvSpPr>
          <p:spPr>
            <a:xfrm>
              <a:off x="5651575" y="3984400"/>
              <a:ext cx="1145950" cy="1241675"/>
            </a:xfrm>
            <a:custGeom>
              <a:rect b="b" l="l" r="r" t="t"/>
              <a:pathLst>
                <a:path extrusionOk="0" h="49667" w="45838">
                  <a:moveTo>
                    <a:pt x="427" y="0"/>
                  </a:moveTo>
                  <a:cubicBezTo>
                    <a:pt x="305" y="0"/>
                    <a:pt x="214" y="91"/>
                    <a:pt x="214" y="243"/>
                  </a:cubicBezTo>
                  <a:cubicBezTo>
                    <a:pt x="214" y="8724"/>
                    <a:pt x="1" y="49028"/>
                    <a:pt x="1" y="49423"/>
                  </a:cubicBezTo>
                  <a:lnTo>
                    <a:pt x="1" y="49667"/>
                  </a:lnTo>
                  <a:lnTo>
                    <a:pt x="45595" y="49667"/>
                  </a:lnTo>
                  <a:cubicBezTo>
                    <a:pt x="45747" y="49667"/>
                    <a:pt x="45838" y="49545"/>
                    <a:pt x="45838" y="49423"/>
                  </a:cubicBezTo>
                  <a:cubicBezTo>
                    <a:pt x="45838" y="49302"/>
                    <a:pt x="45747" y="49180"/>
                    <a:pt x="45595" y="49180"/>
                  </a:cubicBezTo>
                  <a:lnTo>
                    <a:pt x="487" y="49180"/>
                  </a:lnTo>
                  <a:cubicBezTo>
                    <a:pt x="487" y="45837"/>
                    <a:pt x="670" y="8359"/>
                    <a:pt x="670" y="243"/>
                  </a:cubicBezTo>
                  <a:cubicBezTo>
                    <a:pt x="670" y="91"/>
                    <a:pt x="579" y="0"/>
                    <a:pt x="427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45"/>
            <p:cNvSpPr/>
            <p:nvPr/>
          </p:nvSpPr>
          <p:spPr>
            <a:xfrm>
              <a:off x="6517100" y="3674350"/>
              <a:ext cx="531200" cy="1545650"/>
            </a:xfrm>
            <a:custGeom>
              <a:rect b="b" l="l" r="r" t="t"/>
              <a:pathLst>
                <a:path extrusionOk="0" h="61826" w="21248">
                  <a:moveTo>
                    <a:pt x="4135" y="1"/>
                  </a:moveTo>
                  <a:cubicBezTo>
                    <a:pt x="4135" y="1"/>
                    <a:pt x="1" y="45077"/>
                    <a:pt x="669" y="61825"/>
                  </a:cubicBezTo>
                  <a:lnTo>
                    <a:pt x="17022" y="61825"/>
                  </a:lnTo>
                  <a:cubicBezTo>
                    <a:pt x="17022" y="61825"/>
                    <a:pt x="21247" y="7660"/>
                    <a:pt x="4135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45"/>
            <p:cNvSpPr/>
            <p:nvPr/>
          </p:nvSpPr>
          <p:spPr>
            <a:xfrm>
              <a:off x="6521675" y="4225275"/>
              <a:ext cx="427075" cy="1000800"/>
            </a:xfrm>
            <a:custGeom>
              <a:rect b="b" l="l" r="r" t="t"/>
              <a:pathLst>
                <a:path extrusionOk="0" h="40032" w="17083">
                  <a:moveTo>
                    <a:pt x="2280" y="1"/>
                  </a:moveTo>
                  <a:cubicBezTo>
                    <a:pt x="2128" y="1"/>
                    <a:pt x="2037" y="92"/>
                    <a:pt x="2006" y="213"/>
                  </a:cubicBezTo>
                  <a:cubicBezTo>
                    <a:pt x="1368" y="9210"/>
                    <a:pt x="0" y="33527"/>
                    <a:pt x="274" y="39788"/>
                  </a:cubicBezTo>
                  <a:lnTo>
                    <a:pt x="274" y="40032"/>
                  </a:lnTo>
                  <a:lnTo>
                    <a:pt x="16839" y="40032"/>
                  </a:lnTo>
                  <a:cubicBezTo>
                    <a:pt x="16991" y="40032"/>
                    <a:pt x="17082" y="39910"/>
                    <a:pt x="17082" y="39788"/>
                  </a:cubicBezTo>
                  <a:cubicBezTo>
                    <a:pt x="17082" y="39667"/>
                    <a:pt x="16991" y="39545"/>
                    <a:pt x="16839" y="39545"/>
                  </a:cubicBezTo>
                  <a:lnTo>
                    <a:pt x="730" y="39545"/>
                  </a:lnTo>
                  <a:cubicBezTo>
                    <a:pt x="517" y="32949"/>
                    <a:pt x="1854" y="9150"/>
                    <a:pt x="2493" y="244"/>
                  </a:cubicBezTo>
                  <a:cubicBezTo>
                    <a:pt x="2493" y="122"/>
                    <a:pt x="2401" y="1"/>
                    <a:pt x="2280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45"/>
            <p:cNvSpPr/>
            <p:nvPr/>
          </p:nvSpPr>
          <p:spPr>
            <a:xfrm>
              <a:off x="5854600" y="3376550"/>
              <a:ext cx="786400" cy="534150"/>
            </a:xfrm>
            <a:custGeom>
              <a:rect b="b" l="l" r="r" t="t"/>
              <a:pathLst>
                <a:path extrusionOk="0" h="21366" w="31456">
                  <a:moveTo>
                    <a:pt x="16702" y="0"/>
                  </a:moveTo>
                  <a:cubicBezTo>
                    <a:pt x="7960" y="0"/>
                    <a:pt x="2000" y="5309"/>
                    <a:pt x="1455" y="8235"/>
                  </a:cubicBezTo>
                  <a:cubicBezTo>
                    <a:pt x="0" y="16325"/>
                    <a:pt x="6611" y="17559"/>
                    <a:pt x="5387" y="21330"/>
                  </a:cubicBezTo>
                  <a:lnTo>
                    <a:pt x="5387" y="21330"/>
                  </a:lnTo>
                  <a:cubicBezTo>
                    <a:pt x="5491" y="21043"/>
                    <a:pt x="6342" y="19125"/>
                    <a:pt x="10658" y="19125"/>
                  </a:cubicBezTo>
                  <a:cubicBezTo>
                    <a:pt x="11372" y="19125"/>
                    <a:pt x="12180" y="19178"/>
                    <a:pt x="13096" y="19299"/>
                  </a:cubicBezTo>
                  <a:cubicBezTo>
                    <a:pt x="14211" y="19446"/>
                    <a:pt x="15440" y="19522"/>
                    <a:pt x="16719" y="19522"/>
                  </a:cubicBezTo>
                  <a:cubicBezTo>
                    <a:pt x="23390" y="19522"/>
                    <a:pt x="31399" y="17435"/>
                    <a:pt x="31425" y="12308"/>
                  </a:cubicBezTo>
                  <a:cubicBezTo>
                    <a:pt x="31455" y="6229"/>
                    <a:pt x="27838" y="758"/>
                    <a:pt x="18294" y="58"/>
                  </a:cubicBezTo>
                  <a:cubicBezTo>
                    <a:pt x="17754" y="19"/>
                    <a:pt x="17223" y="0"/>
                    <a:pt x="16702" y="0"/>
                  </a:cubicBezTo>
                  <a:close/>
                  <a:moveTo>
                    <a:pt x="5387" y="21330"/>
                  </a:moveTo>
                  <a:lnTo>
                    <a:pt x="5387" y="21330"/>
                  </a:lnTo>
                  <a:cubicBezTo>
                    <a:pt x="5379" y="21353"/>
                    <a:pt x="5376" y="21366"/>
                    <a:pt x="5376" y="21366"/>
                  </a:cubicBezTo>
                  <a:cubicBezTo>
                    <a:pt x="5380" y="21354"/>
                    <a:pt x="5384" y="21342"/>
                    <a:pt x="5387" y="2133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45"/>
            <p:cNvSpPr/>
            <p:nvPr/>
          </p:nvSpPr>
          <p:spPr>
            <a:xfrm>
              <a:off x="5819525" y="3767075"/>
              <a:ext cx="140600" cy="402000"/>
            </a:xfrm>
            <a:custGeom>
              <a:rect b="b" l="l" r="r" t="t"/>
              <a:pathLst>
                <a:path extrusionOk="0" h="16080" w="5624">
                  <a:moveTo>
                    <a:pt x="5441" y="0"/>
                  </a:moveTo>
                  <a:cubicBezTo>
                    <a:pt x="3222" y="942"/>
                    <a:pt x="1672" y="3283"/>
                    <a:pt x="1672" y="5684"/>
                  </a:cubicBezTo>
                  <a:cubicBezTo>
                    <a:pt x="1642" y="6383"/>
                    <a:pt x="1794" y="6991"/>
                    <a:pt x="2037" y="7508"/>
                  </a:cubicBezTo>
                  <a:cubicBezTo>
                    <a:pt x="2219" y="7872"/>
                    <a:pt x="2462" y="8176"/>
                    <a:pt x="2706" y="8480"/>
                  </a:cubicBezTo>
                  <a:cubicBezTo>
                    <a:pt x="2918" y="8724"/>
                    <a:pt x="3101" y="8967"/>
                    <a:pt x="3253" y="9240"/>
                  </a:cubicBezTo>
                  <a:cubicBezTo>
                    <a:pt x="3648" y="9909"/>
                    <a:pt x="3739" y="10699"/>
                    <a:pt x="3526" y="11429"/>
                  </a:cubicBezTo>
                  <a:cubicBezTo>
                    <a:pt x="3253" y="12462"/>
                    <a:pt x="2462" y="13222"/>
                    <a:pt x="1611" y="14043"/>
                  </a:cubicBezTo>
                  <a:cubicBezTo>
                    <a:pt x="1034" y="14590"/>
                    <a:pt x="426" y="15167"/>
                    <a:pt x="0" y="15836"/>
                  </a:cubicBezTo>
                  <a:lnTo>
                    <a:pt x="396" y="16079"/>
                  </a:lnTo>
                  <a:cubicBezTo>
                    <a:pt x="791" y="15471"/>
                    <a:pt x="1368" y="14924"/>
                    <a:pt x="1946" y="14377"/>
                  </a:cubicBezTo>
                  <a:cubicBezTo>
                    <a:pt x="2797" y="13556"/>
                    <a:pt x="3678" y="12736"/>
                    <a:pt x="4013" y="11550"/>
                  </a:cubicBezTo>
                  <a:cubicBezTo>
                    <a:pt x="4225" y="10699"/>
                    <a:pt x="4104" y="9757"/>
                    <a:pt x="3678" y="8997"/>
                  </a:cubicBezTo>
                  <a:cubicBezTo>
                    <a:pt x="3496" y="8693"/>
                    <a:pt x="3283" y="8420"/>
                    <a:pt x="3070" y="8176"/>
                  </a:cubicBezTo>
                  <a:cubicBezTo>
                    <a:pt x="2827" y="7872"/>
                    <a:pt x="2614" y="7599"/>
                    <a:pt x="2462" y="7295"/>
                  </a:cubicBezTo>
                  <a:cubicBezTo>
                    <a:pt x="2250" y="6869"/>
                    <a:pt x="2128" y="6322"/>
                    <a:pt x="2128" y="5684"/>
                  </a:cubicBezTo>
                  <a:cubicBezTo>
                    <a:pt x="2159" y="3465"/>
                    <a:pt x="3587" y="1307"/>
                    <a:pt x="5624" y="426"/>
                  </a:cubicBezTo>
                  <a:lnTo>
                    <a:pt x="54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45"/>
            <p:cNvSpPr/>
            <p:nvPr/>
          </p:nvSpPr>
          <p:spPr>
            <a:xfrm>
              <a:off x="6035325" y="3801250"/>
              <a:ext cx="139100" cy="415700"/>
            </a:xfrm>
            <a:custGeom>
              <a:rect b="b" l="l" r="r" t="t"/>
              <a:pathLst>
                <a:path extrusionOk="0" h="16628" w="5564">
                  <a:moveTo>
                    <a:pt x="3770" y="1"/>
                  </a:moveTo>
                  <a:lnTo>
                    <a:pt x="3466" y="396"/>
                  </a:lnTo>
                  <a:cubicBezTo>
                    <a:pt x="4530" y="1217"/>
                    <a:pt x="5047" y="2797"/>
                    <a:pt x="4773" y="4287"/>
                  </a:cubicBezTo>
                  <a:cubicBezTo>
                    <a:pt x="4469" y="5958"/>
                    <a:pt x="3405" y="7205"/>
                    <a:pt x="2524" y="7995"/>
                  </a:cubicBezTo>
                  <a:cubicBezTo>
                    <a:pt x="2372" y="8116"/>
                    <a:pt x="2220" y="8268"/>
                    <a:pt x="2068" y="8390"/>
                  </a:cubicBezTo>
                  <a:cubicBezTo>
                    <a:pt x="1125" y="9211"/>
                    <a:pt x="62" y="10123"/>
                    <a:pt x="31" y="11430"/>
                  </a:cubicBezTo>
                  <a:cubicBezTo>
                    <a:pt x="1" y="12250"/>
                    <a:pt x="426" y="13010"/>
                    <a:pt x="882" y="13709"/>
                  </a:cubicBezTo>
                  <a:cubicBezTo>
                    <a:pt x="1551" y="14712"/>
                    <a:pt x="2281" y="15715"/>
                    <a:pt x="3101" y="16627"/>
                  </a:cubicBezTo>
                  <a:lnTo>
                    <a:pt x="3436" y="16293"/>
                  </a:lnTo>
                  <a:cubicBezTo>
                    <a:pt x="2676" y="15411"/>
                    <a:pt x="1916" y="14439"/>
                    <a:pt x="1277" y="13436"/>
                  </a:cubicBezTo>
                  <a:cubicBezTo>
                    <a:pt x="882" y="12858"/>
                    <a:pt x="487" y="12159"/>
                    <a:pt x="487" y="11430"/>
                  </a:cubicBezTo>
                  <a:cubicBezTo>
                    <a:pt x="518" y="10335"/>
                    <a:pt x="1460" y="9545"/>
                    <a:pt x="2372" y="8755"/>
                  </a:cubicBezTo>
                  <a:cubicBezTo>
                    <a:pt x="2524" y="8633"/>
                    <a:pt x="2706" y="8481"/>
                    <a:pt x="2858" y="8360"/>
                  </a:cubicBezTo>
                  <a:cubicBezTo>
                    <a:pt x="3770" y="7509"/>
                    <a:pt x="4925" y="6171"/>
                    <a:pt x="5259" y="4378"/>
                  </a:cubicBezTo>
                  <a:cubicBezTo>
                    <a:pt x="5563" y="2676"/>
                    <a:pt x="4986" y="973"/>
                    <a:pt x="37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45"/>
            <p:cNvSpPr/>
            <p:nvPr/>
          </p:nvSpPr>
          <p:spPr>
            <a:xfrm>
              <a:off x="5735175" y="2507175"/>
              <a:ext cx="671000" cy="1227275"/>
            </a:xfrm>
            <a:custGeom>
              <a:rect b="b" l="l" r="r" t="t"/>
              <a:pathLst>
                <a:path extrusionOk="0" h="49091" w="26840">
                  <a:moveTo>
                    <a:pt x="13770" y="0"/>
                  </a:moveTo>
                  <a:cubicBezTo>
                    <a:pt x="4773" y="0"/>
                    <a:pt x="1" y="5988"/>
                    <a:pt x="1" y="12523"/>
                  </a:cubicBezTo>
                  <a:lnTo>
                    <a:pt x="1" y="32706"/>
                  </a:lnTo>
                  <a:cubicBezTo>
                    <a:pt x="1" y="35441"/>
                    <a:pt x="3371" y="39876"/>
                    <a:pt x="11553" y="39876"/>
                  </a:cubicBezTo>
                  <a:cubicBezTo>
                    <a:pt x="11918" y="39876"/>
                    <a:pt x="12292" y="39867"/>
                    <a:pt x="12676" y="39849"/>
                  </a:cubicBezTo>
                  <a:lnTo>
                    <a:pt x="12676" y="47569"/>
                  </a:lnTo>
                  <a:cubicBezTo>
                    <a:pt x="12676" y="48602"/>
                    <a:pt x="14451" y="49091"/>
                    <a:pt x="16745" y="49091"/>
                  </a:cubicBezTo>
                  <a:cubicBezTo>
                    <a:pt x="20930" y="49091"/>
                    <a:pt x="26840" y="47466"/>
                    <a:pt x="26840" y="44560"/>
                  </a:cubicBezTo>
                  <a:lnTo>
                    <a:pt x="26840" y="10639"/>
                  </a:lnTo>
                  <a:cubicBezTo>
                    <a:pt x="26840" y="7508"/>
                    <a:pt x="22767" y="0"/>
                    <a:pt x="13770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45"/>
            <p:cNvSpPr/>
            <p:nvPr/>
          </p:nvSpPr>
          <p:spPr>
            <a:xfrm>
              <a:off x="5847650" y="3397200"/>
              <a:ext cx="184675" cy="201200"/>
            </a:xfrm>
            <a:custGeom>
              <a:rect b="b" l="l" r="r" t="t"/>
              <a:pathLst>
                <a:path extrusionOk="0" h="8048" w="7387">
                  <a:moveTo>
                    <a:pt x="4153" y="0"/>
                  </a:moveTo>
                  <a:cubicBezTo>
                    <a:pt x="3828" y="0"/>
                    <a:pt x="3494" y="51"/>
                    <a:pt x="3161" y="144"/>
                  </a:cubicBezTo>
                  <a:cubicBezTo>
                    <a:pt x="730" y="813"/>
                    <a:pt x="0" y="2728"/>
                    <a:pt x="730" y="4856"/>
                  </a:cubicBezTo>
                  <a:cubicBezTo>
                    <a:pt x="1459" y="6983"/>
                    <a:pt x="0" y="8047"/>
                    <a:pt x="0" y="8047"/>
                  </a:cubicBezTo>
                  <a:cubicBezTo>
                    <a:pt x="0" y="8047"/>
                    <a:pt x="3161" y="7075"/>
                    <a:pt x="3678" y="5372"/>
                  </a:cubicBezTo>
                  <a:cubicBezTo>
                    <a:pt x="3678" y="5372"/>
                    <a:pt x="4255" y="6588"/>
                    <a:pt x="3678" y="7257"/>
                  </a:cubicBezTo>
                  <a:cubicBezTo>
                    <a:pt x="3678" y="7257"/>
                    <a:pt x="7386" y="6315"/>
                    <a:pt x="7021" y="3305"/>
                  </a:cubicBezTo>
                  <a:cubicBezTo>
                    <a:pt x="6727" y="899"/>
                    <a:pt x="5519" y="0"/>
                    <a:pt x="4153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45"/>
            <p:cNvSpPr/>
            <p:nvPr/>
          </p:nvSpPr>
          <p:spPr>
            <a:xfrm>
              <a:off x="6261025" y="2630275"/>
              <a:ext cx="251550" cy="492425"/>
            </a:xfrm>
            <a:custGeom>
              <a:rect b="b" l="l" r="r" t="t"/>
              <a:pathLst>
                <a:path extrusionOk="0" h="19697" w="10062">
                  <a:moveTo>
                    <a:pt x="7052" y="0"/>
                  </a:moveTo>
                  <a:lnTo>
                    <a:pt x="0" y="6231"/>
                  </a:lnTo>
                  <a:cubicBezTo>
                    <a:pt x="0" y="6231"/>
                    <a:pt x="3800" y="7812"/>
                    <a:pt x="3800" y="11247"/>
                  </a:cubicBezTo>
                  <a:lnTo>
                    <a:pt x="3800" y="19697"/>
                  </a:lnTo>
                  <a:lnTo>
                    <a:pt x="8055" y="19697"/>
                  </a:lnTo>
                  <a:cubicBezTo>
                    <a:pt x="8055" y="19697"/>
                    <a:pt x="10061" y="15563"/>
                    <a:pt x="9879" y="9119"/>
                  </a:cubicBezTo>
                  <a:cubicBezTo>
                    <a:pt x="9697" y="2675"/>
                    <a:pt x="7052" y="0"/>
                    <a:pt x="7052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45"/>
            <p:cNvSpPr/>
            <p:nvPr/>
          </p:nvSpPr>
          <p:spPr>
            <a:xfrm>
              <a:off x="5583200" y="2396225"/>
              <a:ext cx="919500" cy="456425"/>
            </a:xfrm>
            <a:custGeom>
              <a:rect b="b" l="l" r="r" t="t"/>
              <a:pathLst>
                <a:path extrusionOk="0" h="18257" w="36780">
                  <a:moveTo>
                    <a:pt x="9666" y="0"/>
                  </a:moveTo>
                  <a:cubicBezTo>
                    <a:pt x="9666" y="0"/>
                    <a:pt x="7842" y="3648"/>
                    <a:pt x="9666" y="6171"/>
                  </a:cubicBezTo>
                  <a:cubicBezTo>
                    <a:pt x="9666" y="6171"/>
                    <a:pt x="8612" y="6341"/>
                    <a:pt x="7176" y="6341"/>
                  </a:cubicBezTo>
                  <a:cubicBezTo>
                    <a:pt x="4819" y="6341"/>
                    <a:pt x="1436" y="5883"/>
                    <a:pt x="0" y="3465"/>
                  </a:cubicBezTo>
                  <a:lnTo>
                    <a:pt x="0" y="3465"/>
                  </a:lnTo>
                  <a:cubicBezTo>
                    <a:pt x="1" y="3466"/>
                    <a:pt x="1338" y="10092"/>
                    <a:pt x="4924" y="12341"/>
                  </a:cubicBezTo>
                  <a:cubicBezTo>
                    <a:pt x="4924" y="12341"/>
                    <a:pt x="4885" y="12342"/>
                    <a:pt x="4812" y="12342"/>
                  </a:cubicBezTo>
                  <a:cubicBezTo>
                    <a:pt x="4271" y="12342"/>
                    <a:pt x="1919" y="12295"/>
                    <a:pt x="1034" y="11490"/>
                  </a:cubicBezTo>
                  <a:lnTo>
                    <a:pt x="1034" y="11490"/>
                  </a:lnTo>
                  <a:cubicBezTo>
                    <a:pt x="1034" y="11490"/>
                    <a:pt x="1481" y="17519"/>
                    <a:pt x="7618" y="17519"/>
                  </a:cubicBezTo>
                  <a:cubicBezTo>
                    <a:pt x="8641" y="17519"/>
                    <a:pt x="9823" y="17352"/>
                    <a:pt x="11186" y="16961"/>
                  </a:cubicBezTo>
                  <a:cubicBezTo>
                    <a:pt x="13780" y="16220"/>
                    <a:pt x="15232" y="14729"/>
                    <a:pt x="17069" y="14729"/>
                  </a:cubicBezTo>
                  <a:cubicBezTo>
                    <a:pt x="17793" y="14729"/>
                    <a:pt x="18577" y="14961"/>
                    <a:pt x="19514" y="15563"/>
                  </a:cubicBezTo>
                  <a:cubicBezTo>
                    <a:pt x="22535" y="17488"/>
                    <a:pt x="25082" y="18257"/>
                    <a:pt x="27200" y="18257"/>
                  </a:cubicBezTo>
                  <a:cubicBezTo>
                    <a:pt x="29663" y="18257"/>
                    <a:pt x="31546" y="17216"/>
                    <a:pt x="32919" y="15745"/>
                  </a:cubicBezTo>
                  <a:cubicBezTo>
                    <a:pt x="36779" y="11581"/>
                    <a:pt x="36171" y="6353"/>
                    <a:pt x="30882" y="3465"/>
                  </a:cubicBezTo>
                  <a:cubicBezTo>
                    <a:pt x="28303" y="2051"/>
                    <a:pt x="26046" y="1458"/>
                    <a:pt x="23923" y="1458"/>
                  </a:cubicBezTo>
                  <a:cubicBezTo>
                    <a:pt x="21667" y="1458"/>
                    <a:pt x="19563" y="2127"/>
                    <a:pt x="17387" y="3192"/>
                  </a:cubicBezTo>
                  <a:cubicBezTo>
                    <a:pt x="16703" y="3524"/>
                    <a:pt x="16037" y="3663"/>
                    <a:pt x="15401" y="3663"/>
                  </a:cubicBezTo>
                  <a:cubicBezTo>
                    <a:pt x="12136" y="3663"/>
                    <a:pt x="9666" y="0"/>
                    <a:pt x="9666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45"/>
            <p:cNvSpPr/>
            <p:nvPr/>
          </p:nvSpPr>
          <p:spPr>
            <a:xfrm>
              <a:off x="6406150" y="2977450"/>
              <a:ext cx="183500" cy="222925"/>
            </a:xfrm>
            <a:custGeom>
              <a:rect b="b" l="l" r="r" t="t"/>
              <a:pathLst>
                <a:path extrusionOk="0" h="8917" w="7340">
                  <a:moveTo>
                    <a:pt x="2528" y="1"/>
                  </a:moveTo>
                  <a:cubicBezTo>
                    <a:pt x="1164" y="1"/>
                    <a:pt x="1" y="825"/>
                    <a:pt x="1" y="825"/>
                  </a:cubicBezTo>
                  <a:lnTo>
                    <a:pt x="1" y="8515"/>
                  </a:lnTo>
                  <a:cubicBezTo>
                    <a:pt x="551" y="8790"/>
                    <a:pt x="1132" y="8916"/>
                    <a:pt x="1709" y="8916"/>
                  </a:cubicBezTo>
                  <a:cubicBezTo>
                    <a:pt x="4578" y="8916"/>
                    <a:pt x="7340" y="5791"/>
                    <a:pt x="5594" y="2223"/>
                  </a:cubicBezTo>
                  <a:cubicBezTo>
                    <a:pt x="4747" y="490"/>
                    <a:pt x="3578" y="1"/>
                    <a:pt x="2528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45"/>
            <p:cNvSpPr/>
            <p:nvPr/>
          </p:nvSpPr>
          <p:spPr>
            <a:xfrm>
              <a:off x="6462400" y="2947150"/>
              <a:ext cx="19775" cy="57000"/>
            </a:xfrm>
            <a:custGeom>
              <a:rect b="b" l="l" r="r" t="t"/>
              <a:pathLst>
                <a:path extrusionOk="0" fill="none" h="2280" w="791">
                  <a:moveTo>
                    <a:pt x="0" y="2280"/>
                  </a:moveTo>
                  <a:lnTo>
                    <a:pt x="790" y="0"/>
                  </a:lnTo>
                </a:path>
              </a:pathLst>
            </a:custGeom>
            <a:noFill/>
            <a:ln cap="rnd" cmpd="sng" w="197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45"/>
            <p:cNvSpPr/>
            <p:nvPr/>
          </p:nvSpPr>
          <p:spPr>
            <a:xfrm>
              <a:off x="6498100" y="2959300"/>
              <a:ext cx="19800" cy="57025"/>
            </a:xfrm>
            <a:custGeom>
              <a:rect b="b" l="l" r="r" t="t"/>
              <a:pathLst>
                <a:path extrusionOk="0" fill="none" h="2281" w="792">
                  <a:moveTo>
                    <a:pt x="1" y="2280"/>
                  </a:moveTo>
                  <a:lnTo>
                    <a:pt x="791" y="1"/>
                  </a:lnTo>
                </a:path>
              </a:pathLst>
            </a:custGeom>
            <a:noFill/>
            <a:ln cap="rnd" cmpd="sng" w="197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45"/>
            <p:cNvSpPr/>
            <p:nvPr/>
          </p:nvSpPr>
          <p:spPr>
            <a:xfrm>
              <a:off x="4740950" y="2384400"/>
              <a:ext cx="206900" cy="465850"/>
            </a:xfrm>
            <a:custGeom>
              <a:rect b="b" l="l" r="r" t="t"/>
              <a:pathLst>
                <a:path extrusionOk="0" h="18634" w="8276">
                  <a:moveTo>
                    <a:pt x="544" y="0"/>
                  </a:moveTo>
                  <a:cubicBezTo>
                    <a:pt x="269" y="0"/>
                    <a:pt x="1" y="193"/>
                    <a:pt x="73" y="534"/>
                  </a:cubicBezTo>
                  <a:cubicBezTo>
                    <a:pt x="1197" y="6856"/>
                    <a:pt x="4176" y="12996"/>
                    <a:pt x="7489" y="18437"/>
                  </a:cubicBezTo>
                  <a:cubicBezTo>
                    <a:pt x="7563" y="18576"/>
                    <a:pt x="7672" y="18633"/>
                    <a:pt x="7780" y="18633"/>
                  </a:cubicBezTo>
                  <a:cubicBezTo>
                    <a:pt x="8027" y="18633"/>
                    <a:pt x="8275" y="18338"/>
                    <a:pt x="8128" y="18042"/>
                  </a:cubicBezTo>
                  <a:cubicBezTo>
                    <a:pt x="5331" y="12267"/>
                    <a:pt x="3355" y="6249"/>
                    <a:pt x="1015" y="291"/>
                  </a:cubicBezTo>
                  <a:cubicBezTo>
                    <a:pt x="928" y="92"/>
                    <a:pt x="734" y="0"/>
                    <a:pt x="544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45"/>
            <p:cNvSpPr/>
            <p:nvPr/>
          </p:nvSpPr>
          <p:spPr>
            <a:xfrm>
              <a:off x="4719950" y="2588225"/>
              <a:ext cx="750800" cy="630275"/>
            </a:xfrm>
            <a:custGeom>
              <a:rect b="b" l="l" r="r" t="t"/>
              <a:pathLst>
                <a:path extrusionOk="0" h="25211" w="30032">
                  <a:moveTo>
                    <a:pt x="10229" y="1"/>
                  </a:moveTo>
                  <a:cubicBezTo>
                    <a:pt x="9162" y="1"/>
                    <a:pt x="7897" y="383"/>
                    <a:pt x="6414" y="1378"/>
                  </a:cubicBezTo>
                  <a:cubicBezTo>
                    <a:pt x="1" y="5694"/>
                    <a:pt x="6414" y="15695"/>
                    <a:pt x="6414" y="15695"/>
                  </a:cubicBezTo>
                  <a:lnTo>
                    <a:pt x="14104" y="24540"/>
                  </a:lnTo>
                  <a:cubicBezTo>
                    <a:pt x="14104" y="24540"/>
                    <a:pt x="15895" y="25210"/>
                    <a:pt x="18289" y="25210"/>
                  </a:cubicBezTo>
                  <a:cubicBezTo>
                    <a:pt x="20424" y="25210"/>
                    <a:pt x="23040" y="24676"/>
                    <a:pt x="25290" y="22655"/>
                  </a:cubicBezTo>
                  <a:cubicBezTo>
                    <a:pt x="30032" y="18339"/>
                    <a:pt x="23649" y="13597"/>
                    <a:pt x="23649" y="13597"/>
                  </a:cubicBezTo>
                  <a:cubicBezTo>
                    <a:pt x="23649" y="13597"/>
                    <a:pt x="28542" y="11409"/>
                    <a:pt x="24925" y="4874"/>
                  </a:cubicBezTo>
                  <a:cubicBezTo>
                    <a:pt x="23638" y="2528"/>
                    <a:pt x="22014" y="1776"/>
                    <a:pt x="20461" y="1776"/>
                  </a:cubicBezTo>
                  <a:cubicBezTo>
                    <a:pt x="17686" y="1776"/>
                    <a:pt x="15138" y="4175"/>
                    <a:pt x="15138" y="4175"/>
                  </a:cubicBezTo>
                  <a:cubicBezTo>
                    <a:pt x="15138" y="4175"/>
                    <a:pt x="13758" y="1"/>
                    <a:pt x="10229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45"/>
            <p:cNvSpPr/>
            <p:nvPr/>
          </p:nvSpPr>
          <p:spPr>
            <a:xfrm>
              <a:off x="5083200" y="2346650"/>
              <a:ext cx="205175" cy="381875"/>
            </a:xfrm>
            <a:custGeom>
              <a:rect b="b" l="l" r="r" t="t"/>
              <a:pathLst>
                <a:path extrusionOk="0" h="15275" w="8207">
                  <a:moveTo>
                    <a:pt x="7242" y="1"/>
                  </a:moveTo>
                  <a:cubicBezTo>
                    <a:pt x="7021" y="1"/>
                    <a:pt x="6795" y="110"/>
                    <a:pt x="6626" y="372"/>
                  </a:cubicBezTo>
                  <a:cubicBezTo>
                    <a:pt x="4985" y="2804"/>
                    <a:pt x="3647" y="5357"/>
                    <a:pt x="2462" y="8032"/>
                  </a:cubicBezTo>
                  <a:cubicBezTo>
                    <a:pt x="1550" y="10069"/>
                    <a:pt x="0" y="12774"/>
                    <a:pt x="182" y="15053"/>
                  </a:cubicBezTo>
                  <a:cubicBezTo>
                    <a:pt x="182" y="15178"/>
                    <a:pt x="282" y="15274"/>
                    <a:pt x="403" y="15274"/>
                  </a:cubicBezTo>
                  <a:cubicBezTo>
                    <a:pt x="459" y="15274"/>
                    <a:pt x="520" y="15254"/>
                    <a:pt x="578" y="15205"/>
                  </a:cubicBezTo>
                  <a:cubicBezTo>
                    <a:pt x="2340" y="13625"/>
                    <a:pt x="3222" y="10646"/>
                    <a:pt x="4286" y="8549"/>
                  </a:cubicBezTo>
                  <a:cubicBezTo>
                    <a:pt x="5532" y="6087"/>
                    <a:pt x="6778" y="3655"/>
                    <a:pt x="7933" y="1163"/>
                  </a:cubicBezTo>
                  <a:cubicBezTo>
                    <a:pt x="8207" y="553"/>
                    <a:pt x="7738" y="1"/>
                    <a:pt x="7242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45"/>
            <p:cNvSpPr/>
            <p:nvPr/>
          </p:nvSpPr>
          <p:spPr>
            <a:xfrm>
              <a:off x="4177400" y="2732100"/>
              <a:ext cx="671000" cy="1428600"/>
            </a:xfrm>
            <a:custGeom>
              <a:rect b="b" l="l" r="r" t="t"/>
              <a:pathLst>
                <a:path extrusionOk="0" h="57144" w="26840">
                  <a:moveTo>
                    <a:pt x="13770" y="0"/>
                  </a:moveTo>
                  <a:cubicBezTo>
                    <a:pt x="4772" y="0"/>
                    <a:pt x="0" y="5988"/>
                    <a:pt x="0" y="12554"/>
                  </a:cubicBezTo>
                  <a:lnTo>
                    <a:pt x="0" y="32706"/>
                  </a:lnTo>
                  <a:cubicBezTo>
                    <a:pt x="0" y="35441"/>
                    <a:pt x="3371" y="39876"/>
                    <a:pt x="11553" y="39876"/>
                  </a:cubicBezTo>
                  <a:cubicBezTo>
                    <a:pt x="11917" y="39876"/>
                    <a:pt x="12292" y="39867"/>
                    <a:pt x="12675" y="39849"/>
                  </a:cubicBezTo>
                  <a:cubicBezTo>
                    <a:pt x="12675" y="39849"/>
                    <a:pt x="12949" y="55320"/>
                    <a:pt x="12949" y="57144"/>
                  </a:cubicBezTo>
                  <a:cubicBezTo>
                    <a:pt x="12949" y="57144"/>
                    <a:pt x="26840" y="56597"/>
                    <a:pt x="26840" y="53071"/>
                  </a:cubicBezTo>
                  <a:lnTo>
                    <a:pt x="26840" y="10639"/>
                  </a:lnTo>
                  <a:cubicBezTo>
                    <a:pt x="26840" y="7508"/>
                    <a:pt x="22736" y="0"/>
                    <a:pt x="13770" y="0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45"/>
            <p:cNvSpPr/>
            <p:nvPr/>
          </p:nvSpPr>
          <p:spPr>
            <a:xfrm>
              <a:off x="4071000" y="2642450"/>
              <a:ext cx="1119350" cy="1085875"/>
            </a:xfrm>
            <a:custGeom>
              <a:rect b="b" l="l" r="r" t="t"/>
              <a:pathLst>
                <a:path extrusionOk="0" h="43435" w="44774">
                  <a:moveTo>
                    <a:pt x="18596" y="1"/>
                  </a:moveTo>
                  <a:cubicBezTo>
                    <a:pt x="12352" y="1"/>
                    <a:pt x="6120" y="2864"/>
                    <a:pt x="3679" y="6839"/>
                  </a:cubicBezTo>
                  <a:cubicBezTo>
                    <a:pt x="1" y="12857"/>
                    <a:pt x="974" y="23100"/>
                    <a:pt x="974" y="23100"/>
                  </a:cubicBezTo>
                  <a:lnTo>
                    <a:pt x="6414" y="22796"/>
                  </a:lnTo>
                  <a:lnTo>
                    <a:pt x="8937" y="15836"/>
                  </a:lnTo>
                  <a:lnTo>
                    <a:pt x="9393" y="22371"/>
                  </a:lnTo>
                  <a:lnTo>
                    <a:pt x="19485" y="22796"/>
                  </a:lnTo>
                  <a:lnTo>
                    <a:pt x="20457" y="19118"/>
                  </a:lnTo>
                  <a:lnTo>
                    <a:pt x="21126" y="22796"/>
                  </a:lnTo>
                  <a:lnTo>
                    <a:pt x="31278" y="23921"/>
                  </a:lnTo>
                  <a:lnTo>
                    <a:pt x="31278" y="43435"/>
                  </a:lnTo>
                  <a:cubicBezTo>
                    <a:pt x="39546" y="42949"/>
                    <a:pt x="44774" y="32462"/>
                    <a:pt x="43862" y="23100"/>
                  </a:cubicBezTo>
                  <a:cubicBezTo>
                    <a:pt x="42980" y="13738"/>
                    <a:pt x="36324" y="13252"/>
                    <a:pt x="36324" y="13252"/>
                  </a:cubicBezTo>
                  <a:cubicBezTo>
                    <a:pt x="36324" y="13252"/>
                    <a:pt x="35564" y="7477"/>
                    <a:pt x="27600" y="2431"/>
                  </a:cubicBezTo>
                  <a:cubicBezTo>
                    <a:pt x="24923" y="735"/>
                    <a:pt x="21758" y="1"/>
                    <a:pt x="1859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45"/>
            <p:cNvSpPr/>
            <p:nvPr/>
          </p:nvSpPr>
          <p:spPr>
            <a:xfrm>
              <a:off x="4847625" y="3219850"/>
              <a:ext cx="182800" cy="222650"/>
            </a:xfrm>
            <a:custGeom>
              <a:rect b="b" l="l" r="r" t="t"/>
              <a:pathLst>
                <a:path extrusionOk="0" h="8906" w="7312">
                  <a:moveTo>
                    <a:pt x="2509" y="1"/>
                  </a:moveTo>
                  <a:cubicBezTo>
                    <a:pt x="1154" y="1"/>
                    <a:pt x="0" y="825"/>
                    <a:pt x="0" y="825"/>
                  </a:cubicBezTo>
                  <a:lnTo>
                    <a:pt x="0" y="8515"/>
                  </a:lnTo>
                  <a:cubicBezTo>
                    <a:pt x="541" y="8783"/>
                    <a:pt x="1113" y="8906"/>
                    <a:pt x="1681" y="8906"/>
                  </a:cubicBezTo>
                  <a:cubicBezTo>
                    <a:pt x="4537" y="8906"/>
                    <a:pt x="7312" y="5797"/>
                    <a:pt x="5563" y="2223"/>
                  </a:cubicBezTo>
                  <a:cubicBezTo>
                    <a:pt x="4716" y="490"/>
                    <a:pt x="3553" y="1"/>
                    <a:pt x="2509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45"/>
            <p:cNvSpPr/>
            <p:nvPr/>
          </p:nvSpPr>
          <p:spPr>
            <a:xfrm>
              <a:off x="4825575" y="3409925"/>
              <a:ext cx="65375" cy="65375"/>
            </a:xfrm>
            <a:custGeom>
              <a:rect b="b" l="l" r="r" t="t"/>
              <a:pathLst>
                <a:path extrusionOk="0" h="2615" w="2615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06"/>
                    <a:pt x="578" y="2614"/>
                    <a:pt x="1308" y="2614"/>
                  </a:cubicBezTo>
                  <a:cubicBezTo>
                    <a:pt x="2037" y="2614"/>
                    <a:pt x="2615" y="2006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45"/>
            <p:cNvSpPr/>
            <p:nvPr/>
          </p:nvSpPr>
          <p:spPr>
            <a:xfrm>
              <a:off x="4256425" y="4115175"/>
              <a:ext cx="330575" cy="493100"/>
            </a:xfrm>
            <a:custGeom>
              <a:rect b="b" l="l" r="r" t="t"/>
              <a:pathLst>
                <a:path extrusionOk="0" h="19724" w="13223">
                  <a:moveTo>
                    <a:pt x="5684" y="1"/>
                  </a:moveTo>
                  <a:cubicBezTo>
                    <a:pt x="3389" y="1"/>
                    <a:pt x="494" y="2738"/>
                    <a:pt x="274" y="8386"/>
                  </a:cubicBezTo>
                  <a:cubicBezTo>
                    <a:pt x="0" y="15408"/>
                    <a:pt x="0" y="19724"/>
                    <a:pt x="0" y="19724"/>
                  </a:cubicBezTo>
                  <a:lnTo>
                    <a:pt x="13223" y="19724"/>
                  </a:lnTo>
                  <a:lnTo>
                    <a:pt x="13223" y="13098"/>
                  </a:lnTo>
                  <a:cubicBezTo>
                    <a:pt x="13223" y="8386"/>
                    <a:pt x="10882" y="3219"/>
                    <a:pt x="7204" y="484"/>
                  </a:cubicBezTo>
                  <a:cubicBezTo>
                    <a:pt x="6764" y="163"/>
                    <a:pt x="6242" y="1"/>
                    <a:pt x="5684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45"/>
            <p:cNvSpPr/>
            <p:nvPr/>
          </p:nvSpPr>
          <p:spPr>
            <a:xfrm>
              <a:off x="4256425" y="4643975"/>
              <a:ext cx="322225" cy="576025"/>
            </a:xfrm>
            <a:custGeom>
              <a:rect b="b" l="l" r="r" t="t"/>
              <a:pathLst>
                <a:path extrusionOk="0" h="23041" w="12889">
                  <a:moveTo>
                    <a:pt x="0" y="1"/>
                  </a:moveTo>
                  <a:lnTo>
                    <a:pt x="0" y="23040"/>
                  </a:lnTo>
                  <a:lnTo>
                    <a:pt x="12888" y="23040"/>
                  </a:lnTo>
                  <a:lnTo>
                    <a:pt x="12888" y="1"/>
                  </a:ln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45"/>
            <p:cNvSpPr/>
            <p:nvPr/>
          </p:nvSpPr>
          <p:spPr>
            <a:xfrm>
              <a:off x="4201700" y="4539800"/>
              <a:ext cx="452175" cy="133650"/>
            </a:xfrm>
            <a:custGeom>
              <a:rect b="b" l="l" r="r" t="t"/>
              <a:pathLst>
                <a:path extrusionOk="0" h="5346" w="18087">
                  <a:moveTo>
                    <a:pt x="10344" y="0"/>
                  </a:moveTo>
                  <a:cubicBezTo>
                    <a:pt x="5913" y="0"/>
                    <a:pt x="885" y="232"/>
                    <a:pt x="487" y="976"/>
                  </a:cubicBezTo>
                  <a:cubicBezTo>
                    <a:pt x="1" y="1888"/>
                    <a:pt x="31" y="4927"/>
                    <a:pt x="487" y="5140"/>
                  </a:cubicBezTo>
                  <a:cubicBezTo>
                    <a:pt x="730" y="5231"/>
                    <a:pt x="4834" y="5345"/>
                    <a:pt x="8903" y="5345"/>
                  </a:cubicBezTo>
                  <a:cubicBezTo>
                    <a:pt x="12972" y="5345"/>
                    <a:pt x="17007" y="5231"/>
                    <a:pt x="17114" y="4867"/>
                  </a:cubicBezTo>
                  <a:cubicBezTo>
                    <a:pt x="17327" y="4107"/>
                    <a:pt x="18086" y="642"/>
                    <a:pt x="17114" y="277"/>
                  </a:cubicBezTo>
                  <a:cubicBezTo>
                    <a:pt x="16708" y="133"/>
                    <a:pt x="13697" y="0"/>
                    <a:pt x="10344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45"/>
            <p:cNvSpPr/>
            <p:nvPr/>
          </p:nvSpPr>
          <p:spPr>
            <a:xfrm>
              <a:off x="4226800" y="3741225"/>
              <a:ext cx="1043350" cy="1478775"/>
            </a:xfrm>
            <a:custGeom>
              <a:rect b="b" l="l" r="r" t="t"/>
              <a:pathLst>
                <a:path extrusionOk="0" h="59151" w="41734">
                  <a:moveTo>
                    <a:pt x="26809" y="1"/>
                  </a:moveTo>
                  <a:lnTo>
                    <a:pt x="15441" y="4043"/>
                  </a:lnTo>
                  <a:lnTo>
                    <a:pt x="13192" y="9970"/>
                  </a:lnTo>
                  <a:lnTo>
                    <a:pt x="12432" y="3952"/>
                  </a:lnTo>
                  <a:lnTo>
                    <a:pt x="8663" y="791"/>
                  </a:lnTo>
                  <a:lnTo>
                    <a:pt x="8572" y="6809"/>
                  </a:lnTo>
                  <a:cubicBezTo>
                    <a:pt x="8572" y="6809"/>
                    <a:pt x="0" y="15624"/>
                    <a:pt x="30" y="21612"/>
                  </a:cubicBezTo>
                  <a:cubicBezTo>
                    <a:pt x="30" y="27235"/>
                    <a:pt x="6201" y="38086"/>
                    <a:pt x="6505" y="39454"/>
                  </a:cubicBezTo>
                  <a:cubicBezTo>
                    <a:pt x="6778" y="40822"/>
                    <a:pt x="1885" y="59150"/>
                    <a:pt x="1885" y="59150"/>
                  </a:cubicBezTo>
                  <a:lnTo>
                    <a:pt x="35806" y="59150"/>
                  </a:lnTo>
                  <a:cubicBezTo>
                    <a:pt x="35806" y="59150"/>
                    <a:pt x="31976" y="42980"/>
                    <a:pt x="34165" y="37266"/>
                  </a:cubicBezTo>
                  <a:cubicBezTo>
                    <a:pt x="36353" y="31551"/>
                    <a:pt x="41733" y="13709"/>
                    <a:pt x="37752" y="10153"/>
                  </a:cubicBezTo>
                  <a:cubicBezTo>
                    <a:pt x="33770" y="6627"/>
                    <a:pt x="30092" y="5107"/>
                    <a:pt x="30092" y="5107"/>
                  </a:cubicBezTo>
                  <a:lnTo>
                    <a:pt x="26809" y="1"/>
                  </a:ln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45"/>
            <p:cNvSpPr/>
            <p:nvPr/>
          </p:nvSpPr>
          <p:spPr>
            <a:xfrm>
              <a:off x="4239700" y="4382375"/>
              <a:ext cx="888350" cy="843700"/>
            </a:xfrm>
            <a:custGeom>
              <a:rect b="b" l="l" r="r" t="t"/>
              <a:pathLst>
                <a:path extrusionOk="0" h="33748" w="35534">
                  <a:moveTo>
                    <a:pt x="256" y="1"/>
                  </a:moveTo>
                  <a:cubicBezTo>
                    <a:pt x="233" y="1"/>
                    <a:pt x="208" y="3"/>
                    <a:pt x="183" y="8"/>
                  </a:cubicBezTo>
                  <a:cubicBezTo>
                    <a:pt x="62" y="39"/>
                    <a:pt x="1" y="191"/>
                    <a:pt x="31" y="312"/>
                  </a:cubicBezTo>
                  <a:cubicBezTo>
                    <a:pt x="548" y="2075"/>
                    <a:pt x="1338" y="4142"/>
                    <a:pt x="2402" y="6574"/>
                  </a:cubicBezTo>
                  <a:cubicBezTo>
                    <a:pt x="3162" y="8246"/>
                    <a:pt x="3891" y="9796"/>
                    <a:pt x="4499" y="11042"/>
                  </a:cubicBezTo>
                  <a:cubicBezTo>
                    <a:pt x="5138" y="12410"/>
                    <a:pt x="5685" y="13504"/>
                    <a:pt x="5746" y="13869"/>
                  </a:cubicBezTo>
                  <a:cubicBezTo>
                    <a:pt x="5958" y="14811"/>
                    <a:pt x="3101" y="26088"/>
                    <a:pt x="1125" y="33444"/>
                  </a:cubicBezTo>
                  <a:lnTo>
                    <a:pt x="1065" y="33748"/>
                  </a:lnTo>
                  <a:lnTo>
                    <a:pt x="35290" y="33748"/>
                  </a:lnTo>
                  <a:cubicBezTo>
                    <a:pt x="35412" y="33748"/>
                    <a:pt x="35533" y="33626"/>
                    <a:pt x="35533" y="33504"/>
                  </a:cubicBezTo>
                  <a:cubicBezTo>
                    <a:pt x="35533" y="33383"/>
                    <a:pt x="35412" y="33261"/>
                    <a:pt x="35290" y="33261"/>
                  </a:cubicBezTo>
                  <a:lnTo>
                    <a:pt x="1673" y="33261"/>
                  </a:lnTo>
                  <a:cubicBezTo>
                    <a:pt x="2432" y="30374"/>
                    <a:pt x="6505" y="15085"/>
                    <a:pt x="6202" y="13747"/>
                  </a:cubicBezTo>
                  <a:cubicBezTo>
                    <a:pt x="6141" y="13352"/>
                    <a:pt x="5654" y="12349"/>
                    <a:pt x="4925" y="10829"/>
                  </a:cubicBezTo>
                  <a:cubicBezTo>
                    <a:pt x="4317" y="9583"/>
                    <a:pt x="3587" y="8033"/>
                    <a:pt x="2858" y="6391"/>
                  </a:cubicBezTo>
                  <a:cubicBezTo>
                    <a:pt x="1794" y="3960"/>
                    <a:pt x="1004" y="1923"/>
                    <a:pt x="487" y="191"/>
                  </a:cubicBezTo>
                  <a:cubicBezTo>
                    <a:pt x="462" y="64"/>
                    <a:pt x="373" y="1"/>
                    <a:pt x="25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45"/>
            <p:cNvSpPr/>
            <p:nvPr/>
          </p:nvSpPr>
          <p:spPr>
            <a:xfrm>
              <a:off x="4990475" y="3982950"/>
              <a:ext cx="330575" cy="625325"/>
            </a:xfrm>
            <a:custGeom>
              <a:rect b="b" l="l" r="r" t="t"/>
              <a:pathLst>
                <a:path extrusionOk="0" h="25013" w="13223">
                  <a:moveTo>
                    <a:pt x="5684" y="1"/>
                  </a:moveTo>
                  <a:cubicBezTo>
                    <a:pt x="3390" y="1"/>
                    <a:pt x="494" y="2738"/>
                    <a:pt x="274" y="8387"/>
                  </a:cubicBezTo>
                  <a:cubicBezTo>
                    <a:pt x="1" y="15408"/>
                    <a:pt x="1" y="25013"/>
                    <a:pt x="1" y="25013"/>
                  </a:cubicBezTo>
                  <a:lnTo>
                    <a:pt x="13223" y="25013"/>
                  </a:lnTo>
                  <a:lnTo>
                    <a:pt x="13223" y="13098"/>
                  </a:lnTo>
                  <a:cubicBezTo>
                    <a:pt x="13223" y="8387"/>
                    <a:pt x="10882" y="3219"/>
                    <a:pt x="7205" y="484"/>
                  </a:cubicBezTo>
                  <a:cubicBezTo>
                    <a:pt x="6765" y="163"/>
                    <a:pt x="6242" y="1"/>
                    <a:pt x="5684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45"/>
            <p:cNvSpPr/>
            <p:nvPr/>
          </p:nvSpPr>
          <p:spPr>
            <a:xfrm>
              <a:off x="4985150" y="4311775"/>
              <a:ext cx="342000" cy="302600"/>
            </a:xfrm>
            <a:custGeom>
              <a:rect b="b" l="l" r="r" t="t"/>
              <a:pathLst>
                <a:path extrusionOk="0" h="12104" w="13680">
                  <a:moveTo>
                    <a:pt x="472" y="1"/>
                  </a:moveTo>
                  <a:cubicBezTo>
                    <a:pt x="347" y="1"/>
                    <a:pt x="275" y="110"/>
                    <a:pt x="275" y="218"/>
                  </a:cubicBezTo>
                  <a:cubicBezTo>
                    <a:pt x="1" y="7149"/>
                    <a:pt x="1" y="11830"/>
                    <a:pt x="1" y="11860"/>
                  </a:cubicBezTo>
                  <a:lnTo>
                    <a:pt x="1" y="12103"/>
                  </a:lnTo>
                  <a:lnTo>
                    <a:pt x="13436" y="12103"/>
                  </a:lnTo>
                  <a:cubicBezTo>
                    <a:pt x="13588" y="12103"/>
                    <a:pt x="13679" y="11981"/>
                    <a:pt x="13679" y="11860"/>
                  </a:cubicBezTo>
                  <a:cubicBezTo>
                    <a:pt x="13679" y="11738"/>
                    <a:pt x="13588" y="11617"/>
                    <a:pt x="13436" y="11617"/>
                  </a:cubicBezTo>
                  <a:lnTo>
                    <a:pt x="457" y="11617"/>
                  </a:lnTo>
                  <a:cubicBezTo>
                    <a:pt x="457" y="10583"/>
                    <a:pt x="487" y="6298"/>
                    <a:pt x="730" y="249"/>
                  </a:cubicBezTo>
                  <a:cubicBezTo>
                    <a:pt x="730" y="97"/>
                    <a:pt x="639" y="6"/>
                    <a:pt x="518" y="6"/>
                  </a:cubicBezTo>
                  <a:cubicBezTo>
                    <a:pt x="502" y="2"/>
                    <a:pt x="486" y="1"/>
                    <a:pt x="47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45"/>
            <p:cNvSpPr/>
            <p:nvPr/>
          </p:nvSpPr>
          <p:spPr>
            <a:xfrm>
              <a:off x="4990475" y="4643975"/>
              <a:ext cx="322225" cy="576025"/>
            </a:xfrm>
            <a:custGeom>
              <a:rect b="b" l="l" r="r" t="t"/>
              <a:pathLst>
                <a:path extrusionOk="0" h="23041" w="12889">
                  <a:moveTo>
                    <a:pt x="1" y="1"/>
                  </a:moveTo>
                  <a:lnTo>
                    <a:pt x="1" y="23040"/>
                  </a:lnTo>
                  <a:lnTo>
                    <a:pt x="12889" y="23040"/>
                  </a:lnTo>
                  <a:lnTo>
                    <a:pt x="12889" y="1"/>
                  </a:ln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45"/>
            <p:cNvSpPr/>
            <p:nvPr/>
          </p:nvSpPr>
          <p:spPr>
            <a:xfrm>
              <a:off x="4935775" y="4539800"/>
              <a:ext cx="452150" cy="133650"/>
            </a:xfrm>
            <a:custGeom>
              <a:rect b="b" l="l" r="r" t="t"/>
              <a:pathLst>
                <a:path extrusionOk="0" h="5346" w="18086">
                  <a:moveTo>
                    <a:pt x="10343" y="0"/>
                  </a:moveTo>
                  <a:cubicBezTo>
                    <a:pt x="5912" y="0"/>
                    <a:pt x="885" y="232"/>
                    <a:pt x="487" y="976"/>
                  </a:cubicBezTo>
                  <a:cubicBezTo>
                    <a:pt x="0" y="1888"/>
                    <a:pt x="31" y="4927"/>
                    <a:pt x="487" y="5140"/>
                  </a:cubicBezTo>
                  <a:cubicBezTo>
                    <a:pt x="730" y="5231"/>
                    <a:pt x="4833" y="5345"/>
                    <a:pt x="8902" y="5345"/>
                  </a:cubicBezTo>
                  <a:cubicBezTo>
                    <a:pt x="12972" y="5345"/>
                    <a:pt x="17007" y="5231"/>
                    <a:pt x="17113" y="4867"/>
                  </a:cubicBezTo>
                  <a:cubicBezTo>
                    <a:pt x="17326" y="4107"/>
                    <a:pt x="18086" y="642"/>
                    <a:pt x="17113" y="277"/>
                  </a:cubicBezTo>
                  <a:cubicBezTo>
                    <a:pt x="16707" y="133"/>
                    <a:pt x="13696" y="0"/>
                    <a:pt x="10343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45"/>
            <p:cNvSpPr/>
            <p:nvPr/>
          </p:nvSpPr>
          <p:spPr>
            <a:xfrm>
              <a:off x="4550500" y="3984400"/>
              <a:ext cx="12175" cy="348800"/>
            </a:xfrm>
            <a:custGeom>
              <a:rect b="b" l="l" r="r" t="t"/>
              <a:pathLst>
                <a:path extrusionOk="0" h="13952" w="487">
                  <a:moveTo>
                    <a:pt x="244" y="0"/>
                  </a:moveTo>
                  <a:cubicBezTo>
                    <a:pt x="122" y="0"/>
                    <a:pt x="1" y="91"/>
                    <a:pt x="1" y="243"/>
                  </a:cubicBezTo>
                  <a:lnTo>
                    <a:pt x="1" y="13709"/>
                  </a:lnTo>
                  <a:cubicBezTo>
                    <a:pt x="1" y="13861"/>
                    <a:pt x="122" y="13952"/>
                    <a:pt x="244" y="13952"/>
                  </a:cubicBezTo>
                  <a:cubicBezTo>
                    <a:pt x="365" y="13952"/>
                    <a:pt x="487" y="13861"/>
                    <a:pt x="487" y="13709"/>
                  </a:cubicBezTo>
                  <a:lnTo>
                    <a:pt x="487" y="243"/>
                  </a:lnTo>
                  <a:cubicBezTo>
                    <a:pt x="487" y="91"/>
                    <a:pt x="365" y="0"/>
                    <a:pt x="24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9" name="Google Shape;2379;p45"/>
            <p:cNvSpPr/>
            <p:nvPr/>
          </p:nvSpPr>
          <p:spPr>
            <a:xfrm>
              <a:off x="4494275" y="4052775"/>
              <a:ext cx="125400" cy="49425"/>
            </a:xfrm>
            <a:custGeom>
              <a:rect b="b" l="l" r="r" t="t"/>
              <a:pathLst>
                <a:path extrusionOk="0" h="1977" w="5016">
                  <a:moveTo>
                    <a:pt x="0" y="1"/>
                  </a:moveTo>
                  <a:lnTo>
                    <a:pt x="0" y="1976"/>
                  </a:lnTo>
                  <a:lnTo>
                    <a:pt x="5016" y="1976"/>
                  </a:lnTo>
                  <a:lnTo>
                    <a:pt x="5016" y="1"/>
                  </a:ln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45"/>
            <p:cNvSpPr/>
            <p:nvPr/>
          </p:nvSpPr>
          <p:spPr>
            <a:xfrm>
              <a:off x="4494275" y="4192600"/>
              <a:ext cx="125400" cy="49425"/>
            </a:xfrm>
            <a:custGeom>
              <a:rect b="b" l="l" r="r" t="t"/>
              <a:pathLst>
                <a:path extrusionOk="0" h="1977" w="5016">
                  <a:moveTo>
                    <a:pt x="0" y="1"/>
                  </a:moveTo>
                  <a:lnTo>
                    <a:pt x="0" y="1976"/>
                  </a:lnTo>
                  <a:lnTo>
                    <a:pt x="5016" y="1976"/>
                  </a:lnTo>
                  <a:lnTo>
                    <a:pt x="5016" y="1"/>
                  </a:ln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45"/>
            <p:cNvSpPr/>
            <p:nvPr/>
          </p:nvSpPr>
          <p:spPr>
            <a:xfrm>
              <a:off x="4231625" y="3872675"/>
              <a:ext cx="242925" cy="279050"/>
            </a:xfrm>
            <a:custGeom>
              <a:rect b="b" l="l" r="r" t="t"/>
              <a:pathLst>
                <a:path extrusionOk="0" h="11162" w="9717">
                  <a:moveTo>
                    <a:pt x="8379" y="1"/>
                  </a:moveTo>
                  <a:cubicBezTo>
                    <a:pt x="8378" y="1"/>
                    <a:pt x="1692" y="3193"/>
                    <a:pt x="445" y="8208"/>
                  </a:cubicBezTo>
                  <a:cubicBezTo>
                    <a:pt x="0" y="10028"/>
                    <a:pt x="1009" y="11162"/>
                    <a:pt x="2808" y="11162"/>
                  </a:cubicBezTo>
                  <a:cubicBezTo>
                    <a:pt x="3713" y="11162"/>
                    <a:pt x="4818" y="10875"/>
                    <a:pt x="6038" y="10244"/>
                  </a:cubicBezTo>
                  <a:cubicBezTo>
                    <a:pt x="9716" y="8390"/>
                    <a:pt x="8318" y="3679"/>
                    <a:pt x="8379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45"/>
            <p:cNvSpPr/>
            <p:nvPr/>
          </p:nvSpPr>
          <p:spPr>
            <a:xfrm>
              <a:off x="4425125" y="3222825"/>
              <a:ext cx="151250" cy="60975"/>
            </a:xfrm>
            <a:custGeom>
              <a:rect b="b" l="l" r="r" t="t"/>
              <a:pathLst>
                <a:path extrusionOk="0" h="2439" w="6050">
                  <a:moveTo>
                    <a:pt x="3192" y="0"/>
                  </a:moveTo>
                  <a:cubicBezTo>
                    <a:pt x="1148" y="0"/>
                    <a:pt x="0" y="2438"/>
                    <a:pt x="0" y="2438"/>
                  </a:cubicBezTo>
                  <a:cubicBezTo>
                    <a:pt x="1178" y="1512"/>
                    <a:pt x="2140" y="1215"/>
                    <a:pt x="2890" y="1215"/>
                  </a:cubicBezTo>
                  <a:cubicBezTo>
                    <a:pt x="4231" y="1215"/>
                    <a:pt x="4894" y="2165"/>
                    <a:pt x="4894" y="2165"/>
                  </a:cubicBezTo>
                  <a:lnTo>
                    <a:pt x="6049" y="1648"/>
                  </a:lnTo>
                  <a:cubicBezTo>
                    <a:pt x="6049" y="1648"/>
                    <a:pt x="5532" y="128"/>
                    <a:pt x="3374" y="7"/>
                  </a:cubicBezTo>
                  <a:cubicBezTo>
                    <a:pt x="3313" y="2"/>
                    <a:pt x="3252" y="0"/>
                    <a:pt x="319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45"/>
            <p:cNvSpPr/>
            <p:nvPr/>
          </p:nvSpPr>
          <p:spPr>
            <a:xfrm>
              <a:off x="4172825" y="3222825"/>
              <a:ext cx="152025" cy="60975"/>
            </a:xfrm>
            <a:custGeom>
              <a:rect b="b" l="l" r="r" t="t"/>
              <a:pathLst>
                <a:path extrusionOk="0" h="2439" w="6081">
                  <a:moveTo>
                    <a:pt x="2859" y="0"/>
                  </a:moveTo>
                  <a:cubicBezTo>
                    <a:pt x="2798" y="0"/>
                    <a:pt x="2737" y="2"/>
                    <a:pt x="2676" y="7"/>
                  </a:cubicBezTo>
                  <a:cubicBezTo>
                    <a:pt x="518" y="128"/>
                    <a:pt x="1" y="1648"/>
                    <a:pt x="1" y="1648"/>
                  </a:cubicBezTo>
                  <a:lnTo>
                    <a:pt x="1156" y="2165"/>
                  </a:lnTo>
                  <a:cubicBezTo>
                    <a:pt x="1156" y="2165"/>
                    <a:pt x="1819" y="1215"/>
                    <a:pt x="3168" y="1215"/>
                  </a:cubicBezTo>
                  <a:cubicBezTo>
                    <a:pt x="3923" y="1215"/>
                    <a:pt x="4892" y="1512"/>
                    <a:pt x="6080" y="2438"/>
                  </a:cubicBezTo>
                  <a:cubicBezTo>
                    <a:pt x="6080" y="2438"/>
                    <a:pt x="4904" y="0"/>
                    <a:pt x="285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45"/>
            <p:cNvSpPr/>
            <p:nvPr/>
          </p:nvSpPr>
          <p:spPr>
            <a:xfrm>
              <a:off x="4249575" y="3158550"/>
              <a:ext cx="130725" cy="255500"/>
            </a:xfrm>
            <a:custGeom>
              <a:rect b="b" l="l" r="r" t="t"/>
              <a:pathLst>
                <a:path extrusionOk="0" h="10220" w="5229">
                  <a:moveTo>
                    <a:pt x="4110" y="0"/>
                  </a:moveTo>
                  <a:cubicBezTo>
                    <a:pt x="3972" y="0"/>
                    <a:pt x="3825" y="117"/>
                    <a:pt x="3861" y="298"/>
                  </a:cubicBezTo>
                  <a:cubicBezTo>
                    <a:pt x="4256" y="1757"/>
                    <a:pt x="4560" y="3520"/>
                    <a:pt x="4226" y="5040"/>
                  </a:cubicBezTo>
                  <a:cubicBezTo>
                    <a:pt x="3983" y="6043"/>
                    <a:pt x="3496" y="6408"/>
                    <a:pt x="2493" y="6590"/>
                  </a:cubicBezTo>
                  <a:cubicBezTo>
                    <a:pt x="2129" y="6651"/>
                    <a:pt x="1642" y="6712"/>
                    <a:pt x="1338" y="6985"/>
                  </a:cubicBezTo>
                  <a:cubicBezTo>
                    <a:pt x="1" y="8171"/>
                    <a:pt x="1065" y="9842"/>
                    <a:pt x="2493" y="10207"/>
                  </a:cubicBezTo>
                  <a:cubicBezTo>
                    <a:pt x="2521" y="10215"/>
                    <a:pt x="2547" y="10219"/>
                    <a:pt x="2571" y="10219"/>
                  </a:cubicBezTo>
                  <a:cubicBezTo>
                    <a:pt x="2816" y="10219"/>
                    <a:pt x="2892" y="9834"/>
                    <a:pt x="2615" y="9751"/>
                  </a:cubicBezTo>
                  <a:cubicBezTo>
                    <a:pt x="1885" y="9569"/>
                    <a:pt x="943" y="8900"/>
                    <a:pt x="1217" y="7988"/>
                  </a:cubicBezTo>
                  <a:cubicBezTo>
                    <a:pt x="1490" y="7168"/>
                    <a:pt x="2220" y="7137"/>
                    <a:pt x="2919" y="6985"/>
                  </a:cubicBezTo>
                  <a:cubicBezTo>
                    <a:pt x="3679" y="6833"/>
                    <a:pt x="4196" y="6499"/>
                    <a:pt x="4499" y="5769"/>
                  </a:cubicBezTo>
                  <a:cubicBezTo>
                    <a:pt x="5229" y="4158"/>
                    <a:pt x="4773" y="1818"/>
                    <a:pt x="4317" y="177"/>
                  </a:cubicBezTo>
                  <a:cubicBezTo>
                    <a:pt x="4293" y="54"/>
                    <a:pt x="4204" y="0"/>
                    <a:pt x="411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45"/>
            <p:cNvSpPr/>
            <p:nvPr/>
          </p:nvSpPr>
          <p:spPr>
            <a:xfrm>
              <a:off x="4267825" y="3435750"/>
              <a:ext cx="103375" cy="61775"/>
            </a:xfrm>
            <a:custGeom>
              <a:rect b="b" l="l" r="r" t="t"/>
              <a:pathLst>
                <a:path extrusionOk="0" h="2471" w="4135">
                  <a:moveTo>
                    <a:pt x="4134" y="1"/>
                  </a:moveTo>
                  <a:cubicBezTo>
                    <a:pt x="3334" y="372"/>
                    <a:pt x="2445" y="517"/>
                    <a:pt x="1533" y="517"/>
                  </a:cubicBezTo>
                  <a:cubicBezTo>
                    <a:pt x="1026" y="517"/>
                    <a:pt x="511" y="472"/>
                    <a:pt x="0" y="396"/>
                  </a:cubicBezTo>
                  <a:lnTo>
                    <a:pt x="0" y="396"/>
                  </a:lnTo>
                  <a:cubicBezTo>
                    <a:pt x="61" y="639"/>
                    <a:pt x="122" y="882"/>
                    <a:pt x="152" y="943"/>
                  </a:cubicBezTo>
                  <a:cubicBezTo>
                    <a:pt x="335" y="1368"/>
                    <a:pt x="548" y="1733"/>
                    <a:pt x="912" y="2037"/>
                  </a:cubicBezTo>
                  <a:cubicBezTo>
                    <a:pt x="1095" y="2189"/>
                    <a:pt x="1307" y="2311"/>
                    <a:pt x="1520" y="2402"/>
                  </a:cubicBezTo>
                  <a:cubicBezTo>
                    <a:pt x="1673" y="2448"/>
                    <a:pt x="1830" y="2470"/>
                    <a:pt x="1987" y="2470"/>
                  </a:cubicBezTo>
                  <a:cubicBezTo>
                    <a:pt x="2549" y="2470"/>
                    <a:pt x="3109" y="2191"/>
                    <a:pt x="3466" y="1763"/>
                  </a:cubicBezTo>
                  <a:cubicBezTo>
                    <a:pt x="3891" y="1277"/>
                    <a:pt x="4073" y="639"/>
                    <a:pt x="4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45"/>
            <p:cNvSpPr/>
            <p:nvPr/>
          </p:nvSpPr>
          <p:spPr>
            <a:xfrm>
              <a:off x="5863600" y="2888675"/>
              <a:ext cx="85900" cy="254675"/>
            </a:xfrm>
            <a:custGeom>
              <a:rect b="b" l="l" r="r" t="t"/>
              <a:pathLst>
                <a:path extrusionOk="0" h="10187" w="3436">
                  <a:moveTo>
                    <a:pt x="1831" y="0"/>
                  </a:moveTo>
                  <a:cubicBezTo>
                    <a:pt x="1674" y="0"/>
                    <a:pt x="1497" y="175"/>
                    <a:pt x="1581" y="363"/>
                  </a:cubicBezTo>
                  <a:cubicBezTo>
                    <a:pt x="2098" y="1488"/>
                    <a:pt x="2523" y="2734"/>
                    <a:pt x="2493" y="3981"/>
                  </a:cubicBezTo>
                  <a:cubicBezTo>
                    <a:pt x="2493" y="5044"/>
                    <a:pt x="1459" y="5895"/>
                    <a:pt x="912" y="6716"/>
                  </a:cubicBezTo>
                  <a:cubicBezTo>
                    <a:pt x="0" y="8054"/>
                    <a:pt x="608" y="9786"/>
                    <a:pt x="2189" y="10181"/>
                  </a:cubicBezTo>
                  <a:cubicBezTo>
                    <a:pt x="2208" y="10185"/>
                    <a:pt x="2226" y="10187"/>
                    <a:pt x="2243" y="10187"/>
                  </a:cubicBezTo>
                  <a:cubicBezTo>
                    <a:pt x="2506" y="10187"/>
                    <a:pt x="2597" y="9782"/>
                    <a:pt x="2341" y="9725"/>
                  </a:cubicBezTo>
                  <a:cubicBezTo>
                    <a:pt x="791" y="9361"/>
                    <a:pt x="699" y="7871"/>
                    <a:pt x="1459" y="6747"/>
                  </a:cubicBezTo>
                  <a:cubicBezTo>
                    <a:pt x="1885" y="6108"/>
                    <a:pt x="2402" y="5561"/>
                    <a:pt x="2766" y="4862"/>
                  </a:cubicBezTo>
                  <a:cubicBezTo>
                    <a:pt x="3435" y="3433"/>
                    <a:pt x="2614" y="1427"/>
                    <a:pt x="2007" y="120"/>
                  </a:cubicBezTo>
                  <a:cubicBezTo>
                    <a:pt x="1969" y="36"/>
                    <a:pt x="1902" y="0"/>
                    <a:pt x="1831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45"/>
            <p:cNvSpPr/>
            <p:nvPr/>
          </p:nvSpPr>
          <p:spPr>
            <a:xfrm>
              <a:off x="5897800" y="3137125"/>
              <a:ext cx="117800" cy="81750"/>
            </a:xfrm>
            <a:custGeom>
              <a:rect b="b" l="l" r="r" t="t"/>
              <a:pathLst>
                <a:path extrusionOk="0" h="3270" w="4712">
                  <a:moveTo>
                    <a:pt x="4438" y="0"/>
                  </a:moveTo>
                  <a:cubicBezTo>
                    <a:pt x="3830" y="486"/>
                    <a:pt x="3040" y="760"/>
                    <a:pt x="2280" y="942"/>
                  </a:cubicBezTo>
                  <a:cubicBezTo>
                    <a:pt x="1520" y="1094"/>
                    <a:pt x="760" y="1155"/>
                    <a:pt x="0" y="1186"/>
                  </a:cubicBezTo>
                  <a:cubicBezTo>
                    <a:pt x="243" y="1854"/>
                    <a:pt x="669" y="2462"/>
                    <a:pt x="1246" y="2857"/>
                  </a:cubicBezTo>
                  <a:cubicBezTo>
                    <a:pt x="1623" y="3115"/>
                    <a:pt x="2078" y="3269"/>
                    <a:pt x="2526" y="3269"/>
                  </a:cubicBezTo>
                  <a:cubicBezTo>
                    <a:pt x="2764" y="3269"/>
                    <a:pt x="3000" y="3226"/>
                    <a:pt x="3222" y="3131"/>
                  </a:cubicBezTo>
                  <a:cubicBezTo>
                    <a:pt x="4438" y="2644"/>
                    <a:pt x="4712" y="1155"/>
                    <a:pt x="4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45"/>
            <p:cNvSpPr/>
            <p:nvPr/>
          </p:nvSpPr>
          <p:spPr>
            <a:xfrm>
              <a:off x="5804325" y="2985900"/>
              <a:ext cx="42575" cy="77525"/>
            </a:xfrm>
            <a:custGeom>
              <a:rect b="b" l="l" r="r" t="t"/>
              <a:pathLst>
                <a:path extrusionOk="0" h="3101" w="1703">
                  <a:moveTo>
                    <a:pt x="852" y="0"/>
                  </a:moveTo>
                  <a:cubicBezTo>
                    <a:pt x="396" y="0"/>
                    <a:pt x="1" y="699"/>
                    <a:pt x="1" y="1551"/>
                  </a:cubicBezTo>
                  <a:cubicBezTo>
                    <a:pt x="1" y="2402"/>
                    <a:pt x="396" y="3101"/>
                    <a:pt x="852" y="3101"/>
                  </a:cubicBezTo>
                  <a:cubicBezTo>
                    <a:pt x="1308" y="3101"/>
                    <a:pt x="1703" y="2402"/>
                    <a:pt x="1703" y="1551"/>
                  </a:cubicBezTo>
                  <a:cubicBezTo>
                    <a:pt x="1703" y="699"/>
                    <a:pt x="1308" y="0"/>
                    <a:pt x="85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45"/>
            <p:cNvSpPr/>
            <p:nvPr/>
          </p:nvSpPr>
          <p:spPr>
            <a:xfrm>
              <a:off x="6047500" y="2997300"/>
              <a:ext cx="42575" cy="78300"/>
            </a:xfrm>
            <a:custGeom>
              <a:rect b="b" l="l" r="r" t="t"/>
              <a:pathLst>
                <a:path extrusionOk="0" h="3132" w="1703">
                  <a:moveTo>
                    <a:pt x="851" y="0"/>
                  </a:moveTo>
                  <a:cubicBezTo>
                    <a:pt x="365" y="0"/>
                    <a:pt x="0" y="699"/>
                    <a:pt x="0" y="1581"/>
                  </a:cubicBezTo>
                  <a:cubicBezTo>
                    <a:pt x="0" y="2432"/>
                    <a:pt x="365" y="3131"/>
                    <a:pt x="851" y="3131"/>
                  </a:cubicBezTo>
                  <a:cubicBezTo>
                    <a:pt x="1307" y="3131"/>
                    <a:pt x="1702" y="2432"/>
                    <a:pt x="1702" y="1581"/>
                  </a:cubicBezTo>
                  <a:cubicBezTo>
                    <a:pt x="1702" y="699"/>
                    <a:pt x="1307" y="0"/>
                    <a:pt x="851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45"/>
            <p:cNvSpPr/>
            <p:nvPr/>
          </p:nvSpPr>
          <p:spPr>
            <a:xfrm>
              <a:off x="5715425" y="2852450"/>
              <a:ext cx="145150" cy="84150"/>
            </a:xfrm>
            <a:custGeom>
              <a:rect b="b" l="l" r="r" t="t"/>
              <a:pathLst>
                <a:path extrusionOk="0" h="3366" w="5806">
                  <a:moveTo>
                    <a:pt x="3716" y="0"/>
                  </a:moveTo>
                  <a:cubicBezTo>
                    <a:pt x="3324" y="0"/>
                    <a:pt x="2897" y="56"/>
                    <a:pt x="2462" y="171"/>
                  </a:cubicBezTo>
                  <a:cubicBezTo>
                    <a:pt x="1003" y="597"/>
                    <a:pt x="0" y="1630"/>
                    <a:pt x="213" y="2451"/>
                  </a:cubicBezTo>
                  <a:cubicBezTo>
                    <a:pt x="384" y="3029"/>
                    <a:pt x="1128" y="3366"/>
                    <a:pt x="2063" y="3366"/>
                  </a:cubicBezTo>
                  <a:cubicBezTo>
                    <a:pt x="2456" y="3366"/>
                    <a:pt x="2882" y="3306"/>
                    <a:pt x="3313" y="3180"/>
                  </a:cubicBezTo>
                  <a:cubicBezTo>
                    <a:pt x="4803" y="2755"/>
                    <a:pt x="5806" y="1752"/>
                    <a:pt x="5563" y="931"/>
                  </a:cubicBezTo>
                  <a:cubicBezTo>
                    <a:pt x="5412" y="328"/>
                    <a:pt x="4667" y="0"/>
                    <a:pt x="3716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45"/>
            <p:cNvSpPr/>
            <p:nvPr/>
          </p:nvSpPr>
          <p:spPr>
            <a:xfrm>
              <a:off x="6011025" y="2870400"/>
              <a:ext cx="145925" cy="84600"/>
            </a:xfrm>
            <a:custGeom>
              <a:rect b="b" l="l" r="r" t="t"/>
              <a:pathLst>
                <a:path extrusionOk="0" h="3384" w="5837">
                  <a:moveTo>
                    <a:pt x="2023" y="1"/>
                  </a:moveTo>
                  <a:cubicBezTo>
                    <a:pt x="1116" y="1"/>
                    <a:pt x="410" y="320"/>
                    <a:pt x="243" y="882"/>
                  </a:cubicBezTo>
                  <a:cubicBezTo>
                    <a:pt x="0" y="1702"/>
                    <a:pt x="1003" y="2736"/>
                    <a:pt x="2462" y="3192"/>
                  </a:cubicBezTo>
                  <a:cubicBezTo>
                    <a:pt x="2908" y="3322"/>
                    <a:pt x="3347" y="3384"/>
                    <a:pt x="3751" y="3384"/>
                  </a:cubicBezTo>
                  <a:cubicBezTo>
                    <a:pt x="4670" y="3384"/>
                    <a:pt x="5403" y="3063"/>
                    <a:pt x="5593" y="2493"/>
                  </a:cubicBezTo>
                  <a:cubicBezTo>
                    <a:pt x="5836" y="1672"/>
                    <a:pt x="4833" y="639"/>
                    <a:pt x="3374" y="213"/>
                  </a:cubicBezTo>
                  <a:cubicBezTo>
                    <a:pt x="2903" y="69"/>
                    <a:pt x="2442" y="1"/>
                    <a:pt x="2023" y="1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5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Google Shape;239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Linguistic Relativity</a:t>
            </a:r>
            <a:endParaRPr/>
          </a:p>
        </p:txBody>
      </p:sp>
      <p:sp>
        <p:nvSpPr>
          <p:cNvPr id="2397" name="Google Shape;2397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idea that the </a:t>
            </a:r>
            <a:r>
              <a:rPr lang="en"/>
              <a:t>language</a:t>
            </a:r>
            <a:r>
              <a:rPr lang="en"/>
              <a:t> a person speaks influences that cognition, worldview, or perception.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bility to detect, discriminate, and recognize perceptual stimuli is influenced both by their physical features and our prior experiences.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Research on visual perception has sought to answer such questions by focusing largely on the physical properties of the stimuli and their interactions.</a:t>
            </a:r>
            <a:endParaRPr/>
          </a:p>
        </p:txBody>
      </p:sp>
      <p:grpSp>
        <p:nvGrpSpPr>
          <p:cNvPr id="2398" name="Google Shape;2398;p46"/>
          <p:cNvGrpSpPr/>
          <p:nvPr/>
        </p:nvGrpSpPr>
        <p:grpSpPr>
          <a:xfrm flipH="1">
            <a:off x="6510516" y="3270380"/>
            <a:ext cx="2082655" cy="3979471"/>
            <a:chOff x="-288500" y="2152175"/>
            <a:chExt cx="1608725" cy="3073900"/>
          </a:xfrm>
        </p:grpSpPr>
        <p:sp>
          <p:nvSpPr>
            <p:cNvPr id="2399" name="Google Shape;2399;p46"/>
            <p:cNvSpPr/>
            <p:nvPr/>
          </p:nvSpPr>
          <p:spPr>
            <a:xfrm>
              <a:off x="791325" y="3745775"/>
              <a:ext cx="480275" cy="705975"/>
            </a:xfrm>
            <a:custGeom>
              <a:rect b="b" l="l" r="r" t="t"/>
              <a:pathLst>
                <a:path extrusionOk="0" h="28239" w="19211">
                  <a:moveTo>
                    <a:pt x="4651" y="1"/>
                  </a:moveTo>
                  <a:cubicBezTo>
                    <a:pt x="4651" y="1"/>
                    <a:pt x="0" y="10487"/>
                    <a:pt x="730" y="28238"/>
                  </a:cubicBezTo>
                  <a:lnTo>
                    <a:pt x="18055" y="28238"/>
                  </a:lnTo>
                  <a:cubicBezTo>
                    <a:pt x="18055" y="28238"/>
                    <a:pt x="19210" y="7113"/>
                    <a:pt x="4651" y="1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46"/>
            <p:cNvSpPr/>
            <p:nvPr/>
          </p:nvSpPr>
          <p:spPr>
            <a:xfrm>
              <a:off x="830825" y="4451725"/>
              <a:ext cx="389850" cy="774350"/>
            </a:xfrm>
            <a:custGeom>
              <a:rect b="b" l="l" r="r" t="t"/>
              <a:pathLst>
                <a:path extrusionOk="0" h="30974" w="15594">
                  <a:moveTo>
                    <a:pt x="1" y="0"/>
                  </a:moveTo>
                  <a:lnTo>
                    <a:pt x="1" y="30974"/>
                  </a:lnTo>
                  <a:lnTo>
                    <a:pt x="15594" y="30974"/>
                  </a:lnTo>
                  <a:lnTo>
                    <a:pt x="15594" y="0"/>
                  </a:ln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46"/>
            <p:cNvSpPr/>
            <p:nvPr/>
          </p:nvSpPr>
          <p:spPr>
            <a:xfrm>
              <a:off x="-222375" y="3610525"/>
              <a:ext cx="1306275" cy="1615550"/>
            </a:xfrm>
            <a:custGeom>
              <a:rect b="b" l="l" r="r" t="t"/>
              <a:pathLst>
                <a:path extrusionOk="0" h="64622" w="52251">
                  <a:moveTo>
                    <a:pt x="30031" y="1"/>
                  </a:moveTo>
                  <a:cubicBezTo>
                    <a:pt x="22523" y="1"/>
                    <a:pt x="8359" y="3040"/>
                    <a:pt x="4195" y="19788"/>
                  </a:cubicBezTo>
                  <a:cubicBezTo>
                    <a:pt x="0" y="36536"/>
                    <a:pt x="4195" y="64622"/>
                    <a:pt x="4195" y="64622"/>
                  </a:cubicBezTo>
                  <a:lnTo>
                    <a:pt x="52250" y="64622"/>
                  </a:lnTo>
                  <a:lnTo>
                    <a:pt x="52250" y="25411"/>
                  </a:lnTo>
                  <a:cubicBezTo>
                    <a:pt x="52250" y="16323"/>
                    <a:pt x="50670" y="1"/>
                    <a:pt x="30031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46"/>
            <p:cNvSpPr/>
            <p:nvPr/>
          </p:nvSpPr>
          <p:spPr>
            <a:xfrm>
              <a:off x="-247450" y="3737425"/>
              <a:ext cx="483300" cy="714325"/>
            </a:xfrm>
            <a:custGeom>
              <a:rect b="b" l="l" r="r" t="t"/>
              <a:pathLst>
                <a:path extrusionOk="0" h="28573" w="19332">
                  <a:moveTo>
                    <a:pt x="14590" y="1"/>
                  </a:moveTo>
                  <a:cubicBezTo>
                    <a:pt x="0" y="7144"/>
                    <a:pt x="1277" y="28572"/>
                    <a:pt x="1277" y="28572"/>
                  </a:cubicBezTo>
                  <a:lnTo>
                    <a:pt x="18602" y="28572"/>
                  </a:lnTo>
                  <a:cubicBezTo>
                    <a:pt x="19332" y="10821"/>
                    <a:pt x="14590" y="1"/>
                    <a:pt x="14590" y="1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46"/>
            <p:cNvSpPr/>
            <p:nvPr/>
          </p:nvSpPr>
          <p:spPr>
            <a:xfrm>
              <a:off x="-193500" y="4451725"/>
              <a:ext cx="389850" cy="774350"/>
            </a:xfrm>
            <a:custGeom>
              <a:rect b="b" l="l" r="r" t="t"/>
              <a:pathLst>
                <a:path extrusionOk="0" h="30974" w="15594">
                  <a:moveTo>
                    <a:pt x="0" y="0"/>
                  </a:moveTo>
                  <a:lnTo>
                    <a:pt x="0" y="30974"/>
                  </a:lnTo>
                  <a:lnTo>
                    <a:pt x="15593" y="30974"/>
                  </a:lnTo>
                  <a:lnTo>
                    <a:pt x="15593" y="0"/>
                  </a:ln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46"/>
            <p:cNvSpPr/>
            <p:nvPr/>
          </p:nvSpPr>
          <p:spPr>
            <a:xfrm>
              <a:off x="-288500" y="2152175"/>
              <a:ext cx="1608725" cy="1355875"/>
            </a:xfrm>
            <a:custGeom>
              <a:rect b="b" l="l" r="r" t="t"/>
              <a:pathLst>
                <a:path extrusionOk="0" h="54235" w="64349">
                  <a:moveTo>
                    <a:pt x="27533" y="0"/>
                  </a:moveTo>
                  <a:cubicBezTo>
                    <a:pt x="23881" y="0"/>
                    <a:pt x="22858" y="4443"/>
                    <a:pt x="22858" y="4443"/>
                  </a:cubicBezTo>
                  <a:cubicBezTo>
                    <a:pt x="22858" y="4443"/>
                    <a:pt x="21205" y="3673"/>
                    <a:pt x="19141" y="3673"/>
                  </a:cubicBezTo>
                  <a:cubicBezTo>
                    <a:pt x="17493" y="3673"/>
                    <a:pt x="15582" y="4164"/>
                    <a:pt x="14044" y="5933"/>
                  </a:cubicBezTo>
                  <a:cubicBezTo>
                    <a:pt x="10609" y="9854"/>
                    <a:pt x="13800" y="15021"/>
                    <a:pt x="13800" y="15021"/>
                  </a:cubicBezTo>
                  <a:cubicBezTo>
                    <a:pt x="13800" y="15021"/>
                    <a:pt x="13462" y="14962"/>
                    <a:pt x="12940" y="14962"/>
                  </a:cubicBezTo>
                  <a:cubicBezTo>
                    <a:pt x="11962" y="14962"/>
                    <a:pt x="10338" y="15169"/>
                    <a:pt x="9089" y="16358"/>
                  </a:cubicBezTo>
                  <a:cubicBezTo>
                    <a:pt x="7174" y="18212"/>
                    <a:pt x="8238" y="20614"/>
                    <a:pt x="8238" y="20614"/>
                  </a:cubicBezTo>
                  <a:cubicBezTo>
                    <a:pt x="8238" y="20614"/>
                    <a:pt x="1065" y="21222"/>
                    <a:pt x="487" y="29763"/>
                  </a:cubicBezTo>
                  <a:cubicBezTo>
                    <a:pt x="1" y="36814"/>
                    <a:pt x="7083" y="38851"/>
                    <a:pt x="7083" y="38851"/>
                  </a:cubicBezTo>
                  <a:cubicBezTo>
                    <a:pt x="7083" y="38851"/>
                    <a:pt x="5350" y="41769"/>
                    <a:pt x="7083" y="44565"/>
                  </a:cubicBezTo>
                  <a:cubicBezTo>
                    <a:pt x="7959" y="45979"/>
                    <a:pt x="9518" y="46328"/>
                    <a:pt x="10846" y="46328"/>
                  </a:cubicBezTo>
                  <a:cubicBezTo>
                    <a:pt x="12145" y="46328"/>
                    <a:pt x="13223" y="45994"/>
                    <a:pt x="13223" y="45994"/>
                  </a:cubicBezTo>
                  <a:lnTo>
                    <a:pt x="13223" y="45994"/>
                  </a:lnTo>
                  <a:cubicBezTo>
                    <a:pt x="13223" y="45994"/>
                    <a:pt x="12159" y="51131"/>
                    <a:pt x="16597" y="53441"/>
                  </a:cubicBezTo>
                  <a:cubicBezTo>
                    <a:pt x="17706" y="54018"/>
                    <a:pt x="18797" y="54235"/>
                    <a:pt x="19808" y="54235"/>
                  </a:cubicBezTo>
                  <a:cubicBezTo>
                    <a:pt x="22843" y="54235"/>
                    <a:pt x="25168" y="52286"/>
                    <a:pt x="25168" y="52286"/>
                  </a:cubicBezTo>
                  <a:cubicBezTo>
                    <a:pt x="25168" y="52286"/>
                    <a:pt x="25655" y="52300"/>
                    <a:pt x="26518" y="52300"/>
                  </a:cubicBezTo>
                  <a:cubicBezTo>
                    <a:pt x="30606" y="52300"/>
                    <a:pt x="43145" y="51989"/>
                    <a:pt x="52555" y="48426"/>
                  </a:cubicBezTo>
                  <a:cubicBezTo>
                    <a:pt x="63984" y="44079"/>
                    <a:pt x="59060" y="35781"/>
                    <a:pt x="59060" y="35781"/>
                  </a:cubicBezTo>
                  <a:cubicBezTo>
                    <a:pt x="59060" y="35781"/>
                    <a:pt x="64348" y="33684"/>
                    <a:pt x="63680" y="25234"/>
                  </a:cubicBezTo>
                  <a:cubicBezTo>
                    <a:pt x="62981" y="16753"/>
                    <a:pt x="56841" y="15507"/>
                    <a:pt x="56841" y="15507"/>
                  </a:cubicBezTo>
                  <a:cubicBezTo>
                    <a:pt x="56841" y="15507"/>
                    <a:pt x="58482" y="11951"/>
                    <a:pt x="55291" y="7422"/>
                  </a:cubicBezTo>
                  <a:cubicBezTo>
                    <a:pt x="53836" y="5358"/>
                    <a:pt x="51694" y="4797"/>
                    <a:pt x="49793" y="4797"/>
                  </a:cubicBezTo>
                  <a:cubicBezTo>
                    <a:pt x="47522" y="4797"/>
                    <a:pt x="45594" y="5598"/>
                    <a:pt x="45594" y="5598"/>
                  </a:cubicBezTo>
                  <a:cubicBezTo>
                    <a:pt x="45594" y="5598"/>
                    <a:pt x="45655" y="2711"/>
                    <a:pt x="40853" y="887"/>
                  </a:cubicBezTo>
                  <a:cubicBezTo>
                    <a:pt x="39923" y="528"/>
                    <a:pt x="39047" y="383"/>
                    <a:pt x="38240" y="383"/>
                  </a:cubicBezTo>
                  <a:cubicBezTo>
                    <a:pt x="34881" y="383"/>
                    <a:pt x="32707" y="2893"/>
                    <a:pt x="32707" y="2893"/>
                  </a:cubicBezTo>
                  <a:cubicBezTo>
                    <a:pt x="32707" y="2893"/>
                    <a:pt x="31612" y="188"/>
                    <a:pt x="27752" y="5"/>
                  </a:cubicBezTo>
                  <a:cubicBezTo>
                    <a:pt x="27678" y="2"/>
                    <a:pt x="27605" y="0"/>
                    <a:pt x="27533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46"/>
            <p:cNvSpPr/>
            <p:nvPr/>
          </p:nvSpPr>
          <p:spPr>
            <a:xfrm>
              <a:off x="340700" y="2466125"/>
              <a:ext cx="711275" cy="1304125"/>
            </a:xfrm>
            <a:custGeom>
              <a:rect b="b" l="l" r="r" t="t"/>
              <a:pathLst>
                <a:path extrusionOk="0" h="52165" w="28451">
                  <a:moveTo>
                    <a:pt x="13861" y="1"/>
                  </a:moveTo>
                  <a:cubicBezTo>
                    <a:pt x="4317" y="1"/>
                    <a:pt x="0" y="7964"/>
                    <a:pt x="0" y="11278"/>
                  </a:cubicBezTo>
                  <a:lnTo>
                    <a:pt x="0" y="47357"/>
                  </a:lnTo>
                  <a:cubicBezTo>
                    <a:pt x="0" y="50439"/>
                    <a:pt x="6265" y="52165"/>
                    <a:pt x="10701" y="52165"/>
                  </a:cubicBezTo>
                  <a:cubicBezTo>
                    <a:pt x="13133" y="52165"/>
                    <a:pt x="15016" y="51646"/>
                    <a:pt x="15016" y="50549"/>
                  </a:cubicBezTo>
                  <a:lnTo>
                    <a:pt x="15016" y="42251"/>
                  </a:lnTo>
                  <a:cubicBezTo>
                    <a:pt x="15401" y="42268"/>
                    <a:pt x="15776" y="42276"/>
                    <a:pt x="16143" y="42276"/>
                  </a:cubicBezTo>
                  <a:cubicBezTo>
                    <a:pt x="24840" y="42276"/>
                    <a:pt x="28451" y="37568"/>
                    <a:pt x="28451" y="34652"/>
                  </a:cubicBezTo>
                  <a:lnTo>
                    <a:pt x="28451" y="13284"/>
                  </a:lnTo>
                  <a:cubicBezTo>
                    <a:pt x="28451" y="6353"/>
                    <a:pt x="23375" y="1"/>
                    <a:pt x="13861" y="1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46"/>
            <p:cNvSpPr/>
            <p:nvPr/>
          </p:nvSpPr>
          <p:spPr>
            <a:xfrm>
              <a:off x="182675" y="2394375"/>
              <a:ext cx="1000000" cy="576350"/>
            </a:xfrm>
            <a:custGeom>
              <a:rect b="b" l="l" r="r" t="t"/>
              <a:pathLst>
                <a:path extrusionOk="0" h="23054" w="40000">
                  <a:moveTo>
                    <a:pt x="20709" y="1"/>
                  </a:moveTo>
                  <a:cubicBezTo>
                    <a:pt x="4457" y="1"/>
                    <a:pt x="0" y="12352"/>
                    <a:pt x="6321" y="23053"/>
                  </a:cubicBezTo>
                  <a:cubicBezTo>
                    <a:pt x="6321" y="23053"/>
                    <a:pt x="12583" y="21686"/>
                    <a:pt x="10364" y="15455"/>
                  </a:cubicBezTo>
                  <a:lnTo>
                    <a:pt x="10364" y="15455"/>
                  </a:lnTo>
                  <a:cubicBezTo>
                    <a:pt x="10364" y="15455"/>
                    <a:pt x="11975" y="16143"/>
                    <a:pt x="13910" y="16143"/>
                  </a:cubicBezTo>
                  <a:cubicBezTo>
                    <a:pt x="16373" y="16143"/>
                    <a:pt x="19361" y="15027"/>
                    <a:pt x="20212" y="9953"/>
                  </a:cubicBezTo>
                  <a:cubicBezTo>
                    <a:pt x="20212" y="9953"/>
                    <a:pt x="23784" y="13032"/>
                    <a:pt x="27153" y="13032"/>
                  </a:cubicBezTo>
                  <a:cubicBezTo>
                    <a:pt x="28212" y="13032"/>
                    <a:pt x="29250" y="12728"/>
                    <a:pt x="30152" y="11929"/>
                  </a:cubicBezTo>
                  <a:cubicBezTo>
                    <a:pt x="30152" y="11929"/>
                    <a:pt x="32259" y="17710"/>
                    <a:pt x="35454" y="17710"/>
                  </a:cubicBezTo>
                  <a:cubicBezTo>
                    <a:pt x="35648" y="17710"/>
                    <a:pt x="35846" y="17688"/>
                    <a:pt x="36048" y="17643"/>
                  </a:cubicBezTo>
                  <a:cubicBezTo>
                    <a:pt x="36048" y="17643"/>
                    <a:pt x="40000" y="895"/>
                    <a:pt x="22401" y="44"/>
                  </a:cubicBezTo>
                  <a:cubicBezTo>
                    <a:pt x="21823" y="15"/>
                    <a:pt x="21259" y="1"/>
                    <a:pt x="20709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46"/>
            <p:cNvSpPr/>
            <p:nvPr/>
          </p:nvSpPr>
          <p:spPr>
            <a:xfrm>
              <a:off x="1047800" y="2958450"/>
              <a:ext cx="88900" cy="28325"/>
            </a:xfrm>
            <a:custGeom>
              <a:rect b="b" l="l" r="r" t="t"/>
              <a:pathLst>
                <a:path extrusionOk="0" h="1133" w="3556">
                  <a:moveTo>
                    <a:pt x="3101" y="0"/>
                  </a:moveTo>
                  <a:cubicBezTo>
                    <a:pt x="3086" y="0"/>
                    <a:pt x="3070" y="1"/>
                    <a:pt x="3054" y="4"/>
                  </a:cubicBezTo>
                  <a:cubicBezTo>
                    <a:pt x="2143" y="156"/>
                    <a:pt x="1261" y="308"/>
                    <a:pt x="349" y="460"/>
                  </a:cubicBezTo>
                  <a:cubicBezTo>
                    <a:pt x="0" y="518"/>
                    <a:pt x="152" y="1133"/>
                    <a:pt x="485" y="1133"/>
                  </a:cubicBezTo>
                  <a:cubicBezTo>
                    <a:pt x="500" y="1133"/>
                    <a:pt x="516" y="1131"/>
                    <a:pt x="532" y="1129"/>
                  </a:cubicBezTo>
                  <a:cubicBezTo>
                    <a:pt x="1413" y="977"/>
                    <a:pt x="2325" y="825"/>
                    <a:pt x="3206" y="673"/>
                  </a:cubicBezTo>
                  <a:cubicBezTo>
                    <a:pt x="3555" y="615"/>
                    <a:pt x="3431" y="0"/>
                    <a:pt x="3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46"/>
            <p:cNvSpPr/>
            <p:nvPr/>
          </p:nvSpPr>
          <p:spPr>
            <a:xfrm>
              <a:off x="827025" y="2823750"/>
              <a:ext cx="82525" cy="281500"/>
            </a:xfrm>
            <a:custGeom>
              <a:rect b="b" l="l" r="r" t="t"/>
              <a:pathLst>
                <a:path extrusionOk="0" h="11260" w="3301">
                  <a:moveTo>
                    <a:pt x="3000" y="1"/>
                  </a:moveTo>
                  <a:cubicBezTo>
                    <a:pt x="2951" y="1"/>
                    <a:pt x="2901" y="22"/>
                    <a:pt x="2858" y="73"/>
                  </a:cubicBezTo>
                  <a:cubicBezTo>
                    <a:pt x="1733" y="1501"/>
                    <a:pt x="335" y="3325"/>
                    <a:pt x="791" y="5271"/>
                  </a:cubicBezTo>
                  <a:cubicBezTo>
                    <a:pt x="1034" y="6304"/>
                    <a:pt x="1885" y="7064"/>
                    <a:pt x="2128" y="8067"/>
                  </a:cubicBezTo>
                  <a:cubicBezTo>
                    <a:pt x="2493" y="9526"/>
                    <a:pt x="1794" y="10681"/>
                    <a:pt x="274" y="10803"/>
                  </a:cubicBezTo>
                  <a:cubicBezTo>
                    <a:pt x="9" y="10832"/>
                    <a:pt x="1" y="11260"/>
                    <a:pt x="249" y="11260"/>
                  </a:cubicBezTo>
                  <a:cubicBezTo>
                    <a:pt x="257" y="11260"/>
                    <a:pt x="265" y="11259"/>
                    <a:pt x="274" y="11258"/>
                  </a:cubicBezTo>
                  <a:cubicBezTo>
                    <a:pt x="2220" y="11076"/>
                    <a:pt x="3071" y="9465"/>
                    <a:pt x="2463" y="7672"/>
                  </a:cubicBezTo>
                  <a:cubicBezTo>
                    <a:pt x="2037" y="6486"/>
                    <a:pt x="1004" y="5696"/>
                    <a:pt x="1186" y="4298"/>
                  </a:cubicBezTo>
                  <a:cubicBezTo>
                    <a:pt x="1338" y="2778"/>
                    <a:pt x="2250" y="1562"/>
                    <a:pt x="3162" y="407"/>
                  </a:cubicBezTo>
                  <a:cubicBezTo>
                    <a:pt x="3301" y="222"/>
                    <a:pt x="3157" y="1"/>
                    <a:pt x="3000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46"/>
            <p:cNvSpPr/>
            <p:nvPr/>
          </p:nvSpPr>
          <p:spPr>
            <a:xfrm>
              <a:off x="770025" y="3115825"/>
              <a:ext cx="107175" cy="68100"/>
            </a:xfrm>
            <a:custGeom>
              <a:rect b="b" l="l" r="r" t="t"/>
              <a:pathLst>
                <a:path extrusionOk="0" h="2724" w="4287">
                  <a:moveTo>
                    <a:pt x="62" y="1"/>
                  </a:moveTo>
                  <a:lnTo>
                    <a:pt x="62" y="1"/>
                  </a:lnTo>
                  <a:cubicBezTo>
                    <a:pt x="1" y="852"/>
                    <a:pt x="275" y="1855"/>
                    <a:pt x="1004" y="2372"/>
                  </a:cubicBezTo>
                  <a:cubicBezTo>
                    <a:pt x="1339" y="2611"/>
                    <a:pt x="1720" y="2723"/>
                    <a:pt x="2103" y="2723"/>
                  </a:cubicBezTo>
                  <a:cubicBezTo>
                    <a:pt x="2693" y="2723"/>
                    <a:pt x="3285" y="2456"/>
                    <a:pt x="3709" y="1977"/>
                  </a:cubicBezTo>
                  <a:cubicBezTo>
                    <a:pt x="3952" y="1734"/>
                    <a:pt x="4287" y="1369"/>
                    <a:pt x="4256" y="1095"/>
                  </a:cubicBezTo>
                  <a:cubicBezTo>
                    <a:pt x="2919" y="487"/>
                    <a:pt x="1490" y="153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46"/>
            <p:cNvSpPr/>
            <p:nvPr/>
          </p:nvSpPr>
          <p:spPr>
            <a:xfrm>
              <a:off x="935700" y="2955500"/>
              <a:ext cx="42575" cy="82100"/>
            </a:xfrm>
            <a:custGeom>
              <a:rect b="b" l="l" r="r" t="t"/>
              <a:pathLst>
                <a:path extrusionOk="0" h="3284" w="1703">
                  <a:moveTo>
                    <a:pt x="851" y="1"/>
                  </a:moveTo>
                  <a:cubicBezTo>
                    <a:pt x="395" y="1"/>
                    <a:pt x="0" y="730"/>
                    <a:pt x="0" y="1642"/>
                  </a:cubicBezTo>
                  <a:cubicBezTo>
                    <a:pt x="0" y="2554"/>
                    <a:pt x="395" y="3283"/>
                    <a:pt x="851" y="3283"/>
                  </a:cubicBezTo>
                  <a:cubicBezTo>
                    <a:pt x="1338" y="3283"/>
                    <a:pt x="1702" y="2523"/>
                    <a:pt x="1702" y="1642"/>
                  </a:cubicBezTo>
                  <a:cubicBezTo>
                    <a:pt x="1702" y="730"/>
                    <a:pt x="1338" y="1"/>
                    <a:pt x="851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46"/>
            <p:cNvSpPr/>
            <p:nvPr/>
          </p:nvSpPr>
          <p:spPr>
            <a:xfrm>
              <a:off x="692525" y="2963100"/>
              <a:ext cx="42575" cy="82100"/>
            </a:xfrm>
            <a:custGeom>
              <a:rect b="b" l="l" r="r" t="t"/>
              <a:pathLst>
                <a:path extrusionOk="0" h="3284" w="1703">
                  <a:moveTo>
                    <a:pt x="852" y="0"/>
                  </a:moveTo>
                  <a:cubicBezTo>
                    <a:pt x="365" y="0"/>
                    <a:pt x="1" y="730"/>
                    <a:pt x="1" y="1642"/>
                  </a:cubicBezTo>
                  <a:cubicBezTo>
                    <a:pt x="1" y="2554"/>
                    <a:pt x="365" y="3283"/>
                    <a:pt x="852" y="3283"/>
                  </a:cubicBezTo>
                  <a:cubicBezTo>
                    <a:pt x="1308" y="3283"/>
                    <a:pt x="1703" y="2554"/>
                    <a:pt x="1703" y="1642"/>
                  </a:cubicBezTo>
                  <a:cubicBezTo>
                    <a:pt x="1703" y="730"/>
                    <a:pt x="1308" y="0"/>
                    <a:pt x="85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46"/>
            <p:cNvSpPr/>
            <p:nvPr/>
          </p:nvSpPr>
          <p:spPr>
            <a:xfrm>
              <a:off x="931900" y="2798775"/>
              <a:ext cx="160350" cy="84000"/>
            </a:xfrm>
            <a:custGeom>
              <a:rect b="b" l="l" r="r" t="t"/>
              <a:pathLst>
                <a:path extrusionOk="0" h="3360" w="6414">
                  <a:moveTo>
                    <a:pt x="2254" y="0"/>
                  </a:moveTo>
                  <a:cubicBezTo>
                    <a:pt x="1178" y="0"/>
                    <a:pt x="337" y="355"/>
                    <a:pt x="183" y="950"/>
                  </a:cubicBezTo>
                  <a:cubicBezTo>
                    <a:pt x="0" y="1801"/>
                    <a:pt x="1186" y="2774"/>
                    <a:pt x="2857" y="3200"/>
                  </a:cubicBezTo>
                  <a:cubicBezTo>
                    <a:pt x="3309" y="3308"/>
                    <a:pt x="3751" y="3359"/>
                    <a:pt x="4160" y="3359"/>
                  </a:cubicBezTo>
                  <a:cubicBezTo>
                    <a:pt x="5236" y="3359"/>
                    <a:pt x="6077" y="3004"/>
                    <a:pt x="6231" y="2409"/>
                  </a:cubicBezTo>
                  <a:cubicBezTo>
                    <a:pt x="6414" y="1558"/>
                    <a:pt x="5228" y="586"/>
                    <a:pt x="3557" y="160"/>
                  </a:cubicBezTo>
                  <a:cubicBezTo>
                    <a:pt x="3105" y="51"/>
                    <a:pt x="2663" y="0"/>
                    <a:pt x="225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46"/>
            <p:cNvSpPr/>
            <p:nvPr/>
          </p:nvSpPr>
          <p:spPr>
            <a:xfrm>
              <a:off x="593750" y="2802700"/>
              <a:ext cx="160350" cy="84025"/>
            </a:xfrm>
            <a:custGeom>
              <a:rect b="b" l="l" r="r" t="t"/>
              <a:pathLst>
                <a:path extrusionOk="0" h="3361" w="6414">
                  <a:moveTo>
                    <a:pt x="4240" y="0"/>
                  </a:moveTo>
                  <a:cubicBezTo>
                    <a:pt x="3803" y="0"/>
                    <a:pt x="3321" y="60"/>
                    <a:pt x="2827" y="185"/>
                  </a:cubicBezTo>
                  <a:cubicBezTo>
                    <a:pt x="1186" y="581"/>
                    <a:pt x="0" y="1584"/>
                    <a:pt x="213" y="2435"/>
                  </a:cubicBezTo>
                  <a:cubicBezTo>
                    <a:pt x="365" y="3022"/>
                    <a:pt x="1171" y="3360"/>
                    <a:pt x="2230" y="3360"/>
                  </a:cubicBezTo>
                  <a:cubicBezTo>
                    <a:pt x="2651" y="3360"/>
                    <a:pt x="3112" y="3307"/>
                    <a:pt x="3587" y="3195"/>
                  </a:cubicBezTo>
                  <a:cubicBezTo>
                    <a:pt x="5228" y="2769"/>
                    <a:pt x="6414" y="1766"/>
                    <a:pt x="6201" y="915"/>
                  </a:cubicBezTo>
                  <a:cubicBezTo>
                    <a:pt x="6072" y="337"/>
                    <a:pt x="5281" y="0"/>
                    <a:pt x="424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46"/>
            <p:cNvSpPr/>
            <p:nvPr/>
          </p:nvSpPr>
          <p:spPr>
            <a:xfrm>
              <a:off x="880225" y="2835450"/>
              <a:ext cx="254575" cy="297900"/>
            </a:xfrm>
            <a:custGeom>
              <a:rect b="b" l="l" r="r" t="t"/>
              <a:pathLst>
                <a:path extrusionOk="0" h="11916" w="10183">
                  <a:moveTo>
                    <a:pt x="5076" y="730"/>
                  </a:moveTo>
                  <a:cubicBezTo>
                    <a:pt x="7478" y="730"/>
                    <a:pt x="9423" y="3070"/>
                    <a:pt x="9423" y="5958"/>
                  </a:cubicBezTo>
                  <a:cubicBezTo>
                    <a:pt x="9423" y="8845"/>
                    <a:pt x="7478" y="11186"/>
                    <a:pt x="5076" y="11186"/>
                  </a:cubicBezTo>
                  <a:cubicBezTo>
                    <a:pt x="2675" y="11186"/>
                    <a:pt x="730" y="8845"/>
                    <a:pt x="730" y="5958"/>
                  </a:cubicBezTo>
                  <a:cubicBezTo>
                    <a:pt x="730" y="3070"/>
                    <a:pt x="2675" y="730"/>
                    <a:pt x="5076" y="730"/>
                  </a:cubicBezTo>
                  <a:close/>
                  <a:moveTo>
                    <a:pt x="5076" y="0"/>
                  </a:moveTo>
                  <a:cubicBezTo>
                    <a:pt x="2280" y="0"/>
                    <a:pt x="0" y="2675"/>
                    <a:pt x="0" y="5958"/>
                  </a:cubicBezTo>
                  <a:cubicBezTo>
                    <a:pt x="0" y="9240"/>
                    <a:pt x="2280" y="11915"/>
                    <a:pt x="5076" y="11915"/>
                  </a:cubicBezTo>
                  <a:cubicBezTo>
                    <a:pt x="7903" y="11915"/>
                    <a:pt x="10183" y="9240"/>
                    <a:pt x="10183" y="5958"/>
                  </a:cubicBezTo>
                  <a:cubicBezTo>
                    <a:pt x="10183" y="2675"/>
                    <a:pt x="7903" y="0"/>
                    <a:pt x="5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46"/>
            <p:cNvSpPr/>
            <p:nvPr/>
          </p:nvSpPr>
          <p:spPr>
            <a:xfrm>
              <a:off x="526875" y="2838475"/>
              <a:ext cx="283450" cy="305500"/>
            </a:xfrm>
            <a:custGeom>
              <a:rect b="b" l="l" r="r" t="t"/>
              <a:pathLst>
                <a:path extrusionOk="0" h="12220" w="11338">
                  <a:moveTo>
                    <a:pt x="5654" y="791"/>
                  </a:moveTo>
                  <a:cubicBezTo>
                    <a:pt x="8359" y="791"/>
                    <a:pt x="10517" y="3162"/>
                    <a:pt x="10517" y="6110"/>
                  </a:cubicBezTo>
                  <a:cubicBezTo>
                    <a:pt x="10517" y="9028"/>
                    <a:pt x="8359" y="11429"/>
                    <a:pt x="5654" y="11429"/>
                  </a:cubicBezTo>
                  <a:cubicBezTo>
                    <a:pt x="2979" y="11429"/>
                    <a:pt x="791" y="9028"/>
                    <a:pt x="791" y="6110"/>
                  </a:cubicBezTo>
                  <a:cubicBezTo>
                    <a:pt x="791" y="3162"/>
                    <a:pt x="2979" y="791"/>
                    <a:pt x="5654" y="791"/>
                  </a:cubicBezTo>
                  <a:close/>
                  <a:moveTo>
                    <a:pt x="5654" y="1"/>
                  </a:moveTo>
                  <a:cubicBezTo>
                    <a:pt x="2554" y="1"/>
                    <a:pt x="0" y="2736"/>
                    <a:pt x="0" y="6110"/>
                  </a:cubicBezTo>
                  <a:cubicBezTo>
                    <a:pt x="0" y="9484"/>
                    <a:pt x="2554" y="12220"/>
                    <a:pt x="5654" y="12220"/>
                  </a:cubicBezTo>
                  <a:cubicBezTo>
                    <a:pt x="8785" y="12220"/>
                    <a:pt x="11338" y="9454"/>
                    <a:pt x="11338" y="6110"/>
                  </a:cubicBezTo>
                  <a:cubicBezTo>
                    <a:pt x="11338" y="2736"/>
                    <a:pt x="8785" y="1"/>
                    <a:pt x="56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46"/>
            <p:cNvSpPr/>
            <p:nvPr/>
          </p:nvSpPr>
          <p:spPr>
            <a:xfrm>
              <a:off x="796625" y="2942575"/>
              <a:ext cx="102825" cy="57025"/>
            </a:xfrm>
            <a:custGeom>
              <a:rect b="b" l="l" r="r" t="t"/>
              <a:pathLst>
                <a:path extrusionOk="0" h="2281" w="4113">
                  <a:moveTo>
                    <a:pt x="1939" y="1"/>
                  </a:moveTo>
                  <a:cubicBezTo>
                    <a:pt x="1194" y="1"/>
                    <a:pt x="457" y="350"/>
                    <a:pt x="1" y="1004"/>
                  </a:cubicBezTo>
                  <a:cubicBezTo>
                    <a:pt x="153" y="1369"/>
                    <a:pt x="183" y="1794"/>
                    <a:pt x="62" y="2189"/>
                  </a:cubicBezTo>
                  <a:cubicBezTo>
                    <a:pt x="31" y="2220"/>
                    <a:pt x="31" y="2250"/>
                    <a:pt x="31" y="2280"/>
                  </a:cubicBezTo>
                  <a:cubicBezTo>
                    <a:pt x="153" y="2280"/>
                    <a:pt x="305" y="2220"/>
                    <a:pt x="335" y="2037"/>
                  </a:cubicBezTo>
                  <a:cubicBezTo>
                    <a:pt x="532" y="1196"/>
                    <a:pt x="1235" y="713"/>
                    <a:pt x="1954" y="713"/>
                  </a:cubicBezTo>
                  <a:cubicBezTo>
                    <a:pt x="2455" y="713"/>
                    <a:pt x="2964" y="948"/>
                    <a:pt x="3314" y="1460"/>
                  </a:cubicBezTo>
                  <a:cubicBezTo>
                    <a:pt x="3388" y="1580"/>
                    <a:pt x="3499" y="1630"/>
                    <a:pt x="3609" y="1630"/>
                  </a:cubicBezTo>
                  <a:cubicBezTo>
                    <a:pt x="3861" y="1630"/>
                    <a:pt x="4112" y="1370"/>
                    <a:pt x="3922" y="1095"/>
                  </a:cubicBezTo>
                  <a:cubicBezTo>
                    <a:pt x="3436" y="350"/>
                    <a:pt x="2683" y="1"/>
                    <a:pt x="19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46"/>
            <p:cNvSpPr/>
            <p:nvPr/>
          </p:nvSpPr>
          <p:spPr>
            <a:xfrm>
              <a:off x="238700" y="2962325"/>
              <a:ext cx="310225" cy="87450"/>
            </a:xfrm>
            <a:custGeom>
              <a:rect b="b" l="l" r="r" t="t"/>
              <a:pathLst>
                <a:path extrusionOk="0" h="3498" w="12409">
                  <a:moveTo>
                    <a:pt x="4069" y="0"/>
                  </a:moveTo>
                  <a:cubicBezTo>
                    <a:pt x="4012" y="0"/>
                    <a:pt x="3955" y="0"/>
                    <a:pt x="3898" y="1"/>
                  </a:cubicBezTo>
                  <a:cubicBezTo>
                    <a:pt x="1801" y="31"/>
                    <a:pt x="828" y="1126"/>
                    <a:pt x="99" y="3010"/>
                  </a:cubicBezTo>
                  <a:cubicBezTo>
                    <a:pt x="0" y="3286"/>
                    <a:pt x="245" y="3497"/>
                    <a:pt x="480" y="3497"/>
                  </a:cubicBezTo>
                  <a:cubicBezTo>
                    <a:pt x="608" y="3497"/>
                    <a:pt x="733" y="3434"/>
                    <a:pt x="798" y="3284"/>
                  </a:cubicBezTo>
                  <a:cubicBezTo>
                    <a:pt x="1385" y="1690"/>
                    <a:pt x="2126" y="739"/>
                    <a:pt x="3851" y="739"/>
                  </a:cubicBezTo>
                  <a:cubicBezTo>
                    <a:pt x="4001" y="739"/>
                    <a:pt x="4158" y="746"/>
                    <a:pt x="4324" y="761"/>
                  </a:cubicBezTo>
                  <a:cubicBezTo>
                    <a:pt x="5205" y="852"/>
                    <a:pt x="6087" y="913"/>
                    <a:pt x="6938" y="1065"/>
                  </a:cubicBezTo>
                  <a:cubicBezTo>
                    <a:pt x="8701" y="1338"/>
                    <a:pt x="10433" y="1703"/>
                    <a:pt x="12135" y="2190"/>
                  </a:cubicBezTo>
                  <a:cubicBezTo>
                    <a:pt x="12196" y="1946"/>
                    <a:pt x="12287" y="1703"/>
                    <a:pt x="12409" y="1490"/>
                  </a:cubicBezTo>
                  <a:cubicBezTo>
                    <a:pt x="9728" y="716"/>
                    <a:pt x="6844" y="0"/>
                    <a:pt x="40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46"/>
            <p:cNvSpPr/>
            <p:nvPr/>
          </p:nvSpPr>
          <p:spPr>
            <a:xfrm>
              <a:off x="146325" y="2970200"/>
              <a:ext cx="194400" cy="236025"/>
            </a:xfrm>
            <a:custGeom>
              <a:rect b="b" l="l" r="r" t="t"/>
              <a:pathLst>
                <a:path extrusionOk="0" h="9441" w="7776">
                  <a:moveTo>
                    <a:pt x="5104" y="1"/>
                  </a:moveTo>
                  <a:cubicBezTo>
                    <a:pt x="3990" y="1"/>
                    <a:pt x="2749" y="520"/>
                    <a:pt x="1848" y="2361"/>
                  </a:cubicBezTo>
                  <a:cubicBezTo>
                    <a:pt x="0" y="6133"/>
                    <a:pt x="2938" y="9441"/>
                    <a:pt x="5973" y="9441"/>
                  </a:cubicBezTo>
                  <a:cubicBezTo>
                    <a:pt x="6583" y="9441"/>
                    <a:pt x="7196" y="9307"/>
                    <a:pt x="7775" y="9018"/>
                  </a:cubicBezTo>
                  <a:lnTo>
                    <a:pt x="7775" y="872"/>
                  </a:lnTo>
                  <a:cubicBezTo>
                    <a:pt x="7775" y="872"/>
                    <a:pt x="6546" y="1"/>
                    <a:pt x="5104" y="1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9" name="Google Shape;2419;p46"/>
          <p:cNvGrpSpPr/>
          <p:nvPr/>
        </p:nvGrpSpPr>
        <p:grpSpPr>
          <a:xfrm flipH="1">
            <a:off x="4980924" y="3270379"/>
            <a:ext cx="1529611" cy="1260577"/>
            <a:chOff x="1273075" y="970275"/>
            <a:chExt cx="1112525" cy="916850"/>
          </a:xfrm>
        </p:grpSpPr>
        <p:sp>
          <p:nvSpPr>
            <p:cNvPr id="2420" name="Google Shape;2420;p46"/>
            <p:cNvSpPr/>
            <p:nvPr/>
          </p:nvSpPr>
          <p:spPr>
            <a:xfrm>
              <a:off x="1273075" y="970275"/>
              <a:ext cx="1112525" cy="793175"/>
            </a:xfrm>
            <a:custGeom>
              <a:rect b="b" l="l" r="r" t="t"/>
              <a:pathLst>
                <a:path extrusionOk="0" h="31727" w="44501">
                  <a:moveTo>
                    <a:pt x="21696" y="1"/>
                  </a:moveTo>
                  <a:cubicBezTo>
                    <a:pt x="16009" y="1"/>
                    <a:pt x="10690" y="509"/>
                    <a:pt x="7873" y="989"/>
                  </a:cubicBezTo>
                  <a:cubicBezTo>
                    <a:pt x="1" y="2326"/>
                    <a:pt x="2037" y="13816"/>
                    <a:pt x="1734" y="22083"/>
                  </a:cubicBezTo>
                  <a:cubicBezTo>
                    <a:pt x="1450" y="29759"/>
                    <a:pt x="13716" y="31727"/>
                    <a:pt x="24199" y="31727"/>
                  </a:cubicBezTo>
                  <a:cubicBezTo>
                    <a:pt x="29450" y="31727"/>
                    <a:pt x="34254" y="31233"/>
                    <a:pt x="36810" y="30716"/>
                  </a:cubicBezTo>
                  <a:cubicBezTo>
                    <a:pt x="44500" y="29196"/>
                    <a:pt x="44105" y="17676"/>
                    <a:pt x="43528" y="7889"/>
                  </a:cubicBezTo>
                  <a:cubicBezTo>
                    <a:pt x="43158" y="1617"/>
                    <a:pt x="31841" y="1"/>
                    <a:pt x="21696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46"/>
            <p:cNvSpPr/>
            <p:nvPr/>
          </p:nvSpPr>
          <p:spPr>
            <a:xfrm>
              <a:off x="1512450" y="1656850"/>
              <a:ext cx="177850" cy="230275"/>
            </a:xfrm>
            <a:custGeom>
              <a:rect b="b" l="l" r="r" t="t"/>
              <a:pathLst>
                <a:path extrusionOk="0" h="9211" w="7114">
                  <a:moveTo>
                    <a:pt x="2128" y="0"/>
                  </a:moveTo>
                  <a:cubicBezTo>
                    <a:pt x="2128" y="0"/>
                    <a:pt x="1" y="9210"/>
                    <a:pt x="2128" y="9210"/>
                  </a:cubicBezTo>
                  <a:cubicBezTo>
                    <a:pt x="4226" y="9210"/>
                    <a:pt x="7113" y="943"/>
                    <a:pt x="7113" y="943"/>
                  </a:cubicBezTo>
                  <a:lnTo>
                    <a:pt x="2128" y="0"/>
                  </a:ln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5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Effects of Language on Perception</a:t>
            </a:r>
            <a:endParaRPr/>
          </a:p>
        </p:txBody>
      </p:sp>
      <p:sp>
        <p:nvSpPr>
          <p:cNvPr id="2427" name="Google Shape;2427;p47"/>
          <p:cNvSpPr txBox="1"/>
          <p:nvPr>
            <p:ph idx="1" type="body"/>
          </p:nvPr>
        </p:nvSpPr>
        <p:spPr>
          <a:xfrm>
            <a:off x="311700" y="1152475"/>
            <a:ext cx="8520600" cy="351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</a:t>
            </a:r>
            <a:r>
              <a:rPr lang="en"/>
              <a:t>xperience with language affects perception 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 of the research is focused on visual perception.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Language effects are not limited to this, but this is where most of the research is concentrated.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Our experience with grouping certain combinations of phonetic sounds into larger units (such as words) causes us to perceive the same sounds differently. 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Learning to read has profound impacts on a large part of our visual cortex.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types of linguistic effects on perception: 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Off-line effects in which long term experience with a specific language affects certain perceptual inputs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On-line effects in which language interacts with in-the-moment visual processing.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Effects of Language on Recognition</a:t>
            </a:r>
            <a:endParaRPr/>
          </a:p>
        </p:txBody>
      </p:sp>
      <p:sp>
        <p:nvSpPr>
          <p:cNvPr id="2433" name="Google Shape;2433;p48"/>
          <p:cNvSpPr txBox="1"/>
          <p:nvPr>
            <p:ph idx="1" type="body"/>
          </p:nvPr>
        </p:nvSpPr>
        <p:spPr>
          <a:xfrm>
            <a:off x="311700" y="1152475"/>
            <a:ext cx="8520600" cy="35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Language serves as a sort of “hint” that improves recognition of an object or a visual.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Categorized cues such as “musical instrument” can help people recognize an </a:t>
            </a:r>
            <a:r>
              <a:rPr lang="en"/>
              <a:t>object.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Reading about motion beforehand influences how people interpret which way a bird faces.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Event-related brain potentials can help distinguish perceptual processes from decision-making processes.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These studies find that these effects occur very early, suggesting language influences perception and not simply later decision-making.</a:t>
            </a:r>
            <a:endParaRPr/>
          </a:p>
        </p:txBody>
      </p:sp>
      <p:grpSp>
        <p:nvGrpSpPr>
          <p:cNvPr id="2434" name="Google Shape;2434;p48"/>
          <p:cNvGrpSpPr/>
          <p:nvPr/>
        </p:nvGrpSpPr>
        <p:grpSpPr>
          <a:xfrm>
            <a:off x="713217" y="3757262"/>
            <a:ext cx="1430205" cy="3334402"/>
            <a:chOff x="580075" y="1807800"/>
            <a:chExt cx="1463575" cy="3412200"/>
          </a:xfrm>
        </p:grpSpPr>
        <p:sp>
          <p:nvSpPr>
            <p:cNvPr id="2435" name="Google Shape;2435;p48"/>
            <p:cNvSpPr/>
            <p:nvPr/>
          </p:nvSpPr>
          <p:spPr>
            <a:xfrm>
              <a:off x="580075" y="2013250"/>
              <a:ext cx="1463575" cy="1865625"/>
            </a:xfrm>
            <a:custGeom>
              <a:rect b="b" l="l" r="r" t="t"/>
              <a:pathLst>
                <a:path extrusionOk="0" h="74625" w="58543">
                  <a:moveTo>
                    <a:pt x="34430" y="0"/>
                  </a:moveTo>
                  <a:cubicBezTo>
                    <a:pt x="29635" y="0"/>
                    <a:pt x="24464" y="1993"/>
                    <a:pt x="19423" y="7113"/>
                  </a:cubicBezTo>
                  <a:cubicBezTo>
                    <a:pt x="19423" y="7113"/>
                    <a:pt x="5380" y="9879"/>
                    <a:pt x="5927" y="20882"/>
                  </a:cubicBezTo>
                  <a:cubicBezTo>
                    <a:pt x="6474" y="31855"/>
                    <a:pt x="10274" y="32918"/>
                    <a:pt x="6748" y="36596"/>
                  </a:cubicBezTo>
                  <a:cubicBezTo>
                    <a:pt x="3192" y="40274"/>
                    <a:pt x="0" y="48299"/>
                    <a:pt x="5897" y="50122"/>
                  </a:cubicBezTo>
                  <a:cubicBezTo>
                    <a:pt x="11064" y="51733"/>
                    <a:pt x="8511" y="54742"/>
                    <a:pt x="5775" y="58967"/>
                  </a:cubicBezTo>
                  <a:cubicBezTo>
                    <a:pt x="3476" y="62559"/>
                    <a:pt x="5239" y="66502"/>
                    <a:pt x="9013" y="66502"/>
                  </a:cubicBezTo>
                  <a:cubicBezTo>
                    <a:pt x="9678" y="66502"/>
                    <a:pt x="10406" y="66379"/>
                    <a:pt x="11186" y="66110"/>
                  </a:cubicBezTo>
                  <a:cubicBezTo>
                    <a:pt x="12468" y="65663"/>
                    <a:pt x="13778" y="65457"/>
                    <a:pt x="14993" y="65457"/>
                  </a:cubicBezTo>
                  <a:cubicBezTo>
                    <a:pt x="18734" y="65457"/>
                    <a:pt x="21583" y="67407"/>
                    <a:pt x="20000" y="70275"/>
                  </a:cubicBezTo>
                  <a:cubicBezTo>
                    <a:pt x="18708" y="72634"/>
                    <a:pt x="21247" y="74625"/>
                    <a:pt x="24809" y="74625"/>
                  </a:cubicBezTo>
                  <a:cubicBezTo>
                    <a:pt x="27028" y="74625"/>
                    <a:pt x="29643" y="73853"/>
                    <a:pt x="31976" y="71916"/>
                  </a:cubicBezTo>
                  <a:cubicBezTo>
                    <a:pt x="35124" y="69303"/>
                    <a:pt x="36308" y="68402"/>
                    <a:pt x="37469" y="68402"/>
                  </a:cubicBezTo>
                  <a:cubicBezTo>
                    <a:pt x="38550" y="68402"/>
                    <a:pt x="39611" y="69184"/>
                    <a:pt x="42220" y="70092"/>
                  </a:cubicBezTo>
                  <a:cubicBezTo>
                    <a:pt x="42793" y="70295"/>
                    <a:pt x="43353" y="70389"/>
                    <a:pt x="43895" y="70389"/>
                  </a:cubicBezTo>
                  <a:cubicBezTo>
                    <a:pt x="48469" y="70389"/>
                    <a:pt x="51689" y="63706"/>
                    <a:pt x="49515" y="59575"/>
                  </a:cubicBezTo>
                  <a:cubicBezTo>
                    <a:pt x="47053" y="54955"/>
                    <a:pt x="45837" y="49940"/>
                    <a:pt x="50123" y="47387"/>
                  </a:cubicBezTo>
                  <a:cubicBezTo>
                    <a:pt x="54682" y="44651"/>
                    <a:pt x="58542" y="38481"/>
                    <a:pt x="52676" y="32280"/>
                  </a:cubicBezTo>
                  <a:cubicBezTo>
                    <a:pt x="47387" y="26718"/>
                    <a:pt x="54226" y="27082"/>
                    <a:pt x="55107" y="21915"/>
                  </a:cubicBezTo>
                  <a:cubicBezTo>
                    <a:pt x="55959" y="16748"/>
                    <a:pt x="52433" y="8724"/>
                    <a:pt x="46414" y="4255"/>
                  </a:cubicBezTo>
                  <a:cubicBezTo>
                    <a:pt x="43017" y="1722"/>
                    <a:pt x="38886" y="0"/>
                    <a:pt x="34430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48"/>
            <p:cNvSpPr/>
            <p:nvPr/>
          </p:nvSpPr>
          <p:spPr>
            <a:xfrm>
              <a:off x="1502575" y="3802025"/>
              <a:ext cx="405800" cy="1417975"/>
            </a:xfrm>
            <a:custGeom>
              <a:rect b="b" l="l" r="r" t="t"/>
              <a:pathLst>
                <a:path extrusionOk="0" h="56719" w="16232">
                  <a:moveTo>
                    <a:pt x="9180" y="0"/>
                  </a:moveTo>
                  <a:cubicBezTo>
                    <a:pt x="2675" y="0"/>
                    <a:pt x="0" y="10730"/>
                    <a:pt x="92" y="20365"/>
                  </a:cubicBezTo>
                  <a:cubicBezTo>
                    <a:pt x="183" y="33496"/>
                    <a:pt x="426" y="56718"/>
                    <a:pt x="426" y="56718"/>
                  </a:cubicBezTo>
                  <a:lnTo>
                    <a:pt x="15350" y="56718"/>
                  </a:lnTo>
                  <a:cubicBezTo>
                    <a:pt x="15350" y="56718"/>
                    <a:pt x="15411" y="28420"/>
                    <a:pt x="15381" y="22645"/>
                  </a:cubicBezTo>
                  <a:cubicBezTo>
                    <a:pt x="15381" y="14772"/>
                    <a:pt x="16232" y="0"/>
                    <a:pt x="9180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48"/>
            <p:cNvSpPr/>
            <p:nvPr/>
          </p:nvSpPr>
          <p:spPr>
            <a:xfrm>
              <a:off x="675800" y="3327200"/>
              <a:ext cx="1221950" cy="1892800"/>
            </a:xfrm>
            <a:custGeom>
              <a:rect b="b" l="l" r="r" t="t"/>
              <a:pathLst>
                <a:path extrusionOk="0" h="75712" w="48878">
                  <a:moveTo>
                    <a:pt x="27171" y="0"/>
                  </a:moveTo>
                  <a:cubicBezTo>
                    <a:pt x="21430" y="0"/>
                    <a:pt x="9473" y="870"/>
                    <a:pt x="8086" y="5346"/>
                  </a:cubicBezTo>
                  <a:cubicBezTo>
                    <a:pt x="6506" y="10391"/>
                    <a:pt x="4469" y="26258"/>
                    <a:pt x="7144" y="45346"/>
                  </a:cubicBezTo>
                  <a:cubicBezTo>
                    <a:pt x="1" y="60726"/>
                    <a:pt x="730" y="75711"/>
                    <a:pt x="730" y="75711"/>
                  </a:cubicBezTo>
                  <a:lnTo>
                    <a:pt x="46202" y="75711"/>
                  </a:lnTo>
                  <a:cubicBezTo>
                    <a:pt x="46202" y="75711"/>
                    <a:pt x="41187" y="47291"/>
                    <a:pt x="41947" y="42519"/>
                  </a:cubicBezTo>
                  <a:cubicBezTo>
                    <a:pt x="42190" y="41121"/>
                    <a:pt x="48877" y="27322"/>
                    <a:pt x="48482" y="22094"/>
                  </a:cubicBezTo>
                  <a:cubicBezTo>
                    <a:pt x="48057" y="16835"/>
                    <a:pt x="40883" y="3522"/>
                    <a:pt x="37388" y="1789"/>
                  </a:cubicBezTo>
                  <a:cubicBezTo>
                    <a:pt x="33862" y="87"/>
                    <a:pt x="29394" y="57"/>
                    <a:pt x="29394" y="57"/>
                  </a:cubicBezTo>
                  <a:cubicBezTo>
                    <a:pt x="28862" y="23"/>
                    <a:pt x="28097" y="0"/>
                    <a:pt x="27171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48"/>
            <p:cNvSpPr/>
            <p:nvPr/>
          </p:nvSpPr>
          <p:spPr>
            <a:xfrm>
              <a:off x="675800" y="3350650"/>
              <a:ext cx="1221950" cy="1869350"/>
            </a:xfrm>
            <a:custGeom>
              <a:rect b="b" l="l" r="r" t="t"/>
              <a:pathLst>
                <a:path extrusionOk="0" h="74774" w="48878">
                  <a:moveTo>
                    <a:pt x="16354" y="0"/>
                  </a:moveTo>
                  <a:cubicBezTo>
                    <a:pt x="12311" y="760"/>
                    <a:pt x="8785" y="2098"/>
                    <a:pt x="8086" y="4408"/>
                  </a:cubicBezTo>
                  <a:cubicBezTo>
                    <a:pt x="6506" y="9453"/>
                    <a:pt x="4469" y="25320"/>
                    <a:pt x="7144" y="44408"/>
                  </a:cubicBezTo>
                  <a:cubicBezTo>
                    <a:pt x="1" y="59788"/>
                    <a:pt x="730" y="74773"/>
                    <a:pt x="730" y="74773"/>
                  </a:cubicBezTo>
                  <a:lnTo>
                    <a:pt x="46202" y="74773"/>
                  </a:lnTo>
                  <a:cubicBezTo>
                    <a:pt x="46202" y="74773"/>
                    <a:pt x="41187" y="46353"/>
                    <a:pt x="41947" y="41581"/>
                  </a:cubicBezTo>
                  <a:cubicBezTo>
                    <a:pt x="42190" y="40183"/>
                    <a:pt x="48877" y="26384"/>
                    <a:pt x="48482" y="21156"/>
                  </a:cubicBezTo>
                  <a:cubicBezTo>
                    <a:pt x="48057" y="15897"/>
                    <a:pt x="40883" y="2584"/>
                    <a:pt x="37388" y="851"/>
                  </a:cubicBezTo>
                  <a:cubicBezTo>
                    <a:pt x="37205" y="791"/>
                    <a:pt x="36992" y="699"/>
                    <a:pt x="36810" y="608"/>
                  </a:cubicBezTo>
                  <a:lnTo>
                    <a:pt x="36810" y="608"/>
                  </a:lnTo>
                  <a:cubicBezTo>
                    <a:pt x="41096" y="6171"/>
                    <a:pt x="41126" y="7964"/>
                    <a:pt x="41126" y="7964"/>
                  </a:cubicBezTo>
                  <a:cubicBezTo>
                    <a:pt x="40562" y="7859"/>
                    <a:pt x="40032" y="7812"/>
                    <a:pt x="39536" y="7812"/>
                  </a:cubicBezTo>
                  <a:cubicBezTo>
                    <a:pt x="34853" y="7812"/>
                    <a:pt x="33163" y="12037"/>
                    <a:pt x="33163" y="12037"/>
                  </a:cubicBezTo>
                  <a:cubicBezTo>
                    <a:pt x="29881" y="9615"/>
                    <a:pt x="26282" y="9039"/>
                    <a:pt x="23599" y="9039"/>
                  </a:cubicBezTo>
                  <a:cubicBezTo>
                    <a:pt x="21164" y="9039"/>
                    <a:pt x="19485" y="9514"/>
                    <a:pt x="19485" y="9514"/>
                  </a:cubicBezTo>
                  <a:cubicBezTo>
                    <a:pt x="19454" y="5076"/>
                    <a:pt x="18056" y="1642"/>
                    <a:pt x="1635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48"/>
            <p:cNvSpPr/>
            <p:nvPr/>
          </p:nvSpPr>
          <p:spPr>
            <a:xfrm>
              <a:off x="754075" y="3365400"/>
              <a:ext cx="782725" cy="1854600"/>
            </a:xfrm>
            <a:custGeom>
              <a:rect b="b" l="l" r="r" t="t"/>
              <a:pathLst>
                <a:path extrusionOk="0" h="74184" w="31309">
                  <a:moveTo>
                    <a:pt x="10473" y="1"/>
                  </a:moveTo>
                  <a:cubicBezTo>
                    <a:pt x="10388" y="1"/>
                    <a:pt x="10302" y="7"/>
                    <a:pt x="10214" y="18"/>
                  </a:cubicBezTo>
                  <a:cubicBezTo>
                    <a:pt x="3101" y="960"/>
                    <a:pt x="365" y="6796"/>
                    <a:pt x="457" y="16401"/>
                  </a:cubicBezTo>
                  <a:cubicBezTo>
                    <a:pt x="517" y="23879"/>
                    <a:pt x="1" y="38013"/>
                    <a:pt x="578" y="45338"/>
                  </a:cubicBezTo>
                  <a:cubicBezTo>
                    <a:pt x="1065" y="51235"/>
                    <a:pt x="20335" y="74183"/>
                    <a:pt x="20335" y="74183"/>
                  </a:cubicBezTo>
                  <a:lnTo>
                    <a:pt x="31308" y="74183"/>
                  </a:lnTo>
                  <a:lnTo>
                    <a:pt x="14104" y="42663"/>
                  </a:lnTo>
                  <a:cubicBezTo>
                    <a:pt x="14074" y="34920"/>
                    <a:pt x="17126" y="1"/>
                    <a:pt x="10473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48"/>
            <p:cNvSpPr/>
            <p:nvPr/>
          </p:nvSpPr>
          <p:spPr>
            <a:xfrm>
              <a:off x="1135550" y="2191050"/>
              <a:ext cx="671000" cy="1309625"/>
            </a:xfrm>
            <a:custGeom>
              <a:rect b="b" l="l" r="r" t="t"/>
              <a:pathLst>
                <a:path extrusionOk="0" h="52385" w="26840">
                  <a:moveTo>
                    <a:pt x="13070" y="1"/>
                  </a:moveTo>
                  <a:cubicBezTo>
                    <a:pt x="4073" y="1"/>
                    <a:pt x="0" y="7508"/>
                    <a:pt x="0" y="10639"/>
                  </a:cubicBezTo>
                  <a:lnTo>
                    <a:pt x="0" y="46293"/>
                  </a:lnTo>
                  <a:cubicBezTo>
                    <a:pt x="0" y="49284"/>
                    <a:pt x="6759" y="52384"/>
                    <a:pt x="11184" y="52384"/>
                  </a:cubicBezTo>
                  <a:cubicBezTo>
                    <a:pt x="11976" y="52384"/>
                    <a:pt x="12693" y="52285"/>
                    <a:pt x="13283" y="52068"/>
                  </a:cubicBezTo>
                  <a:cubicBezTo>
                    <a:pt x="14925" y="51460"/>
                    <a:pt x="13891" y="47023"/>
                    <a:pt x="13891" y="47023"/>
                  </a:cubicBezTo>
                  <a:cubicBezTo>
                    <a:pt x="13891" y="45168"/>
                    <a:pt x="14165" y="39849"/>
                    <a:pt x="14165" y="39849"/>
                  </a:cubicBezTo>
                  <a:cubicBezTo>
                    <a:pt x="14549" y="39867"/>
                    <a:pt x="14923" y="39876"/>
                    <a:pt x="15287" y="39876"/>
                  </a:cubicBezTo>
                  <a:cubicBezTo>
                    <a:pt x="23469" y="39876"/>
                    <a:pt x="26840" y="35442"/>
                    <a:pt x="26840" y="32706"/>
                  </a:cubicBezTo>
                  <a:lnTo>
                    <a:pt x="26840" y="12524"/>
                  </a:lnTo>
                  <a:cubicBezTo>
                    <a:pt x="26840" y="5989"/>
                    <a:pt x="22068" y="1"/>
                    <a:pt x="13070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48"/>
            <p:cNvSpPr/>
            <p:nvPr/>
          </p:nvSpPr>
          <p:spPr>
            <a:xfrm>
              <a:off x="1116550" y="3238950"/>
              <a:ext cx="383775" cy="79425"/>
            </a:xfrm>
            <a:custGeom>
              <a:rect b="b" l="l" r="r" t="t"/>
              <a:pathLst>
                <a:path extrusionOk="0" h="3177" w="15351">
                  <a:moveTo>
                    <a:pt x="760" y="0"/>
                  </a:moveTo>
                  <a:cubicBezTo>
                    <a:pt x="0" y="790"/>
                    <a:pt x="760" y="1702"/>
                    <a:pt x="760" y="1702"/>
                  </a:cubicBezTo>
                  <a:cubicBezTo>
                    <a:pt x="3964" y="2841"/>
                    <a:pt x="6890" y="3176"/>
                    <a:pt x="9224" y="3176"/>
                  </a:cubicBezTo>
                  <a:cubicBezTo>
                    <a:pt x="12557" y="3176"/>
                    <a:pt x="14682" y="2493"/>
                    <a:pt x="14682" y="2493"/>
                  </a:cubicBezTo>
                  <a:cubicBezTo>
                    <a:pt x="15350" y="1581"/>
                    <a:pt x="14712" y="882"/>
                    <a:pt x="14712" y="882"/>
                  </a:cubicBezTo>
                  <a:lnTo>
                    <a:pt x="14712" y="882"/>
                  </a:lnTo>
                  <a:cubicBezTo>
                    <a:pt x="13484" y="1238"/>
                    <a:pt x="12046" y="1373"/>
                    <a:pt x="10569" y="1373"/>
                  </a:cubicBezTo>
                  <a:cubicBezTo>
                    <a:pt x="5865" y="1373"/>
                    <a:pt x="760" y="0"/>
                    <a:pt x="76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48"/>
            <p:cNvSpPr/>
            <p:nvPr/>
          </p:nvSpPr>
          <p:spPr>
            <a:xfrm>
              <a:off x="1075525" y="2146350"/>
              <a:ext cx="810050" cy="542175"/>
            </a:xfrm>
            <a:custGeom>
              <a:rect b="b" l="l" r="r" t="t"/>
              <a:pathLst>
                <a:path extrusionOk="0" h="21687" w="32402">
                  <a:moveTo>
                    <a:pt x="14950" y="0"/>
                  </a:moveTo>
                  <a:cubicBezTo>
                    <a:pt x="4468" y="0"/>
                    <a:pt x="497" y="6260"/>
                    <a:pt x="243" y="11394"/>
                  </a:cubicBezTo>
                  <a:cubicBezTo>
                    <a:pt x="0" y="16926"/>
                    <a:pt x="608" y="21424"/>
                    <a:pt x="608" y="21424"/>
                  </a:cubicBezTo>
                  <a:cubicBezTo>
                    <a:pt x="608" y="21424"/>
                    <a:pt x="1533" y="21687"/>
                    <a:pt x="2748" y="21687"/>
                  </a:cubicBezTo>
                  <a:cubicBezTo>
                    <a:pt x="4624" y="21687"/>
                    <a:pt x="7193" y="21060"/>
                    <a:pt x="8116" y="17868"/>
                  </a:cubicBezTo>
                  <a:cubicBezTo>
                    <a:pt x="9169" y="14171"/>
                    <a:pt x="11772" y="12511"/>
                    <a:pt x="14711" y="12511"/>
                  </a:cubicBezTo>
                  <a:cubicBezTo>
                    <a:pt x="15929" y="12511"/>
                    <a:pt x="17204" y="12796"/>
                    <a:pt x="18450" y="13339"/>
                  </a:cubicBezTo>
                  <a:cubicBezTo>
                    <a:pt x="19114" y="13625"/>
                    <a:pt x="19702" y="13746"/>
                    <a:pt x="20221" y="13746"/>
                  </a:cubicBezTo>
                  <a:cubicBezTo>
                    <a:pt x="23010" y="13746"/>
                    <a:pt x="23830" y="10269"/>
                    <a:pt x="23830" y="10269"/>
                  </a:cubicBezTo>
                  <a:cubicBezTo>
                    <a:pt x="23830" y="10269"/>
                    <a:pt x="25140" y="16898"/>
                    <a:pt x="31325" y="16898"/>
                  </a:cubicBezTo>
                  <a:cubicBezTo>
                    <a:pt x="31669" y="16898"/>
                    <a:pt x="32028" y="16878"/>
                    <a:pt x="32402" y="16834"/>
                  </a:cubicBezTo>
                  <a:cubicBezTo>
                    <a:pt x="32402" y="16834"/>
                    <a:pt x="29909" y="1211"/>
                    <a:pt x="17508" y="117"/>
                  </a:cubicBezTo>
                  <a:cubicBezTo>
                    <a:pt x="16615" y="38"/>
                    <a:pt x="15763" y="0"/>
                    <a:pt x="14950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48"/>
            <p:cNvSpPr/>
            <p:nvPr/>
          </p:nvSpPr>
          <p:spPr>
            <a:xfrm>
              <a:off x="628700" y="1807800"/>
              <a:ext cx="979900" cy="609450"/>
            </a:xfrm>
            <a:custGeom>
              <a:rect b="b" l="l" r="r" t="t"/>
              <a:pathLst>
                <a:path extrusionOk="0" h="24378" w="39196">
                  <a:moveTo>
                    <a:pt x="29756" y="0"/>
                  </a:moveTo>
                  <a:cubicBezTo>
                    <a:pt x="24870" y="0"/>
                    <a:pt x="18777" y="5629"/>
                    <a:pt x="16444" y="10923"/>
                  </a:cubicBezTo>
                  <a:cubicBezTo>
                    <a:pt x="16444" y="10923"/>
                    <a:pt x="14448" y="9786"/>
                    <a:pt x="11769" y="9786"/>
                  </a:cubicBezTo>
                  <a:cubicBezTo>
                    <a:pt x="10201" y="9786"/>
                    <a:pt x="8399" y="10175"/>
                    <a:pt x="6627" y="11410"/>
                  </a:cubicBezTo>
                  <a:cubicBezTo>
                    <a:pt x="1824" y="14723"/>
                    <a:pt x="0" y="22990"/>
                    <a:pt x="4833" y="24236"/>
                  </a:cubicBezTo>
                  <a:cubicBezTo>
                    <a:pt x="5209" y="24333"/>
                    <a:pt x="5602" y="24377"/>
                    <a:pt x="6010" y="24377"/>
                  </a:cubicBezTo>
                  <a:cubicBezTo>
                    <a:pt x="10847" y="24377"/>
                    <a:pt x="17708" y="18126"/>
                    <a:pt x="21208" y="18126"/>
                  </a:cubicBezTo>
                  <a:cubicBezTo>
                    <a:pt x="21231" y="18126"/>
                    <a:pt x="21254" y="18126"/>
                    <a:pt x="21277" y="18127"/>
                  </a:cubicBezTo>
                  <a:cubicBezTo>
                    <a:pt x="21319" y="18128"/>
                    <a:pt x="21362" y="18129"/>
                    <a:pt x="21406" y="18129"/>
                  </a:cubicBezTo>
                  <a:cubicBezTo>
                    <a:pt x="25330" y="18129"/>
                    <a:pt x="39196" y="12799"/>
                    <a:pt x="35138" y="3902"/>
                  </a:cubicBezTo>
                  <a:cubicBezTo>
                    <a:pt x="33880" y="1124"/>
                    <a:pt x="31938" y="0"/>
                    <a:pt x="29756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48"/>
            <p:cNvSpPr/>
            <p:nvPr/>
          </p:nvSpPr>
          <p:spPr>
            <a:xfrm>
              <a:off x="970950" y="1890300"/>
              <a:ext cx="115225" cy="229400"/>
            </a:xfrm>
            <a:custGeom>
              <a:rect b="b" l="l" r="r" t="t"/>
              <a:pathLst>
                <a:path extrusionOk="0" h="9176" w="4609">
                  <a:moveTo>
                    <a:pt x="514" y="0"/>
                  </a:moveTo>
                  <a:cubicBezTo>
                    <a:pt x="197" y="0"/>
                    <a:pt x="0" y="292"/>
                    <a:pt x="19" y="936"/>
                  </a:cubicBezTo>
                  <a:cubicBezTo>
                    <a:pt x="19" y="936"/>
                    <a:pt x="104" y="9176"/>
                    <a:pt x="1995" y="9176"/>
                  </a:cubicBezTo>
                  <a:cubicBezTo>
                    <a:pt x="2064" y="9176"/>
                    <a:pt x="2134" y="9165"/>
                    <a:pt x="2207" y="9143"/>
                  </a:cubicBezTo>
                  <a:cubicBezTo>
                    <a:pt x="4335" y="8474"/>
                    <a:pt x="4609" y="6955"/>
                    <a:pt x="3393" y="3733"/>
                  </a:cubicBezTo>
                  <a:cubicBezTo>
                    <a:pt x="2551" y="1480"/>
                    <a:pt x="1227" y="0"/>
                    <a:pt x="51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48"/>
            <p:cNvSpPr/>
            <p:nvPr/>
          </p:nvSpPr>
          <p:spPr>
            <a:xfrm>
              <a:off x="1800100" y="2665875"/>
              <a:ext cx="88900" cy="28350"/>
            </a:xfrm>
            <a:custGeom>
              <a:rect b="b" l="l" r="r" t="t"/>
              <a:pathLst>
                <a:path extrusionOk="0" h="1134" w="3556">
                  <a:moveTo>
                    <a:pt x="3100" y="1"/>
                  </a:moveTo>
                  <a:cubicBezTo>
                    <a:pt x="3085" y="1"/>
                    <a:pt x="3070" y="2"/>
                    <a:pt x="3054" y="5"/>
                  </a:cubicBezTo>
                  <a:cubicBezTo>
                    <a:pt x="2142" y="157"/>
                    <a:pt x="1261" y="309"/>
                    <a:pt x="349" y="461"/>
                  </a:cubicBezTo>
                  <a:cubicBezTo>
                    <a:pt x="0" y="519"/>
                    <a:pt x="124" y="1133"/>
                    <a:pt x="455" y="1133"/>
                  </a:cubicBezTo>
                  <a:cubicBezTo>
                    <a:pt x="470" y="1133"/>
                    <a:pt x="485" y="1132"/>
                    <a:pt x="501" y="1129"/>
                  </a:cubicBezTo>
                  <a:cubicBezTo>
                    <a:pt x="1413" y="977"/>
                    <a:pt x="2294" y="825"/>
                    <a:pt x="3206" y="674"/>
                  </a:cubicBezTo>
                  <a:cubicBezTo>
                    <a:pt x="3555" y="615"/>
                    <a:pt x="3431" y="1"/>
                    <a:pt x="3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48"/>
            <p:cNvSpPr/>
            <p:nvPr/>
          </p:nvSpPr>
          <p:spPr>
            <a:xfrm>
              <a:off x="1579325" y="2531625"/>
              <a:ext cx="82475" cy="281075"/>
            </a:xfrm>
            <a:custGeom>
              <a:rect b="b" l="l" r="r" t="t"/>
              <a:pathLst>
                <a:path extrusionOk="0" h="11243" w="3299">
                  <a:moveTo>
                    <a:pt x="3006" y="1"/>
                  </a:moveTo>
                  <a:cubicBezTo>
                    <a:pt x="2955" y="1"/>
                    <a:pt x="2903" y="26"/>
                    <a:pt x="2858" y="86"/>
                  </a:cubicBezTo>
                  <a:cubicBezTo>
                    <a:pt x="1733" y="1484"/>
                    <a:pt x="335" y="3308"/>
                    <a:pt x="791" y="5253"/>
                  </a:cubicBezTo>
                  <a:cubicBezTo>
                    <a:pt x="1034" y="6287"/>
                    <a:pt x="1855" y="7047"/>
                    <a:pt x="2128" y="8050"/>
                  </a:cubicBezTo>
                  <a:cubicBezTo>
                    <a:pt x="2493" y="9509"/>
                    <a:pt x="1794" y="10664"/>
                    <a:pt x="274" y="10816"/>
                  </a:cubicBezTo>
                  <a:cubicBezTo>
                    <a:pt x="9" y="10816"/>
                    <a:pt x="1" y="11243"/>
                    <a:pt x="248" y="11243"/>
                  </a:cubicBezTo>
                  <a:cubicBezTo>
                    <a:pt x="257" y="11243"/>
                    <a:pt x="265" y="11242"/>
                    <a:pt x="274" y="11241"/>
                  </a:cubicBezTo>
                  <a:cubicBezTo>
                    <a:pt x="2219" y="11059"/>
                    <a:pt x="3070" y="9448"/>
                    <a:pt x="2432" y="7654"/>
                  </a:cubicBezTo>
                  <a:cubicBezTo>
                    <a:pt x="2037" y="6469"/>
                    <a:pt x="1003" y="5679"/>
                    <a:pt x="1186" y="4281"/>
                  </a:cubicBezTo>
                  <a:cubicBezTo>
                    <a:pt x="1338" y="2761"/>
                    <a:pt x="2250" y="1545"/>
                    <a:pt x="3162" y="390"/>
                  </a:cubicBezTo>
                  <a:cubicBezTo>
                    <a:pt x="3299" y="230"/>
                    <a:pt x="3161" y="1"/>
                    <a:pt x="300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48"/>
            <p:cNvSpPr/>
            <p:nvPr/>
          </p:nvSpPr>
          <p:spPr>
            <a:xfrm>
              <a:off x="1522325" y="2823275"/>
              <a:ext cx="107175" cy="68075"/>
            </a:xfrm>
            <a:custGeom>
              <a:rect b="b" l="l" r="r" t="t"/>
              <a:pathLst>
                <a:path extrusionOk="0" h="2723" w="4287">
                  <a:moveTo>
                    <a:pt x="31" y="1"/>
                  </a:moveTo>
                  <a:lnTo>
                    <a:pt x="31" y="1"/>
                  </a:lnTo>
                  <a:cubicBezTo>
                    <a:pt x="1" y="852"/>
                    <a:pt x="274" y="1855"/>
                    <a:pt x="1004" y="2372"/>
                  </a:cubicBezTo>
                  <a:cubicBezTo>
                    <a:pt x="1339" y="2611"/>
                    <a:pt x="1716" y="2723"/>
                    <a:pt x="2094" y="2723"/>
                  </a:cubicBezTo>
                  <a:cubicBezTo>
                    <a:pt x="2678" y="2723"/>
                    <a:pt x="3266" y="2456"/>
                    <a:pt x="3709" y="1976"/>
                  </a:cubicBezTo>
                  <a:cubicBezTo>
                    <a:pt x="3952" y="1733"/>
                    <a:pt x="4287" y="1399"/>
                    <a:pt x="4256" y="1095"/>
                  </a:cubicBezTo>
                  <a:cubicBezTo>
                    <a:pt x="2919" y="487"/>
                    <a:pt x="1490" y="153"/>
                    <a:pt x="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48"/>
            <p:cNvSpPr/>
            <p:nvPr/>
          </p:nvSpPr>
          <p:spPr>
            <a:xfrm>
              <a:off x="1688000" y="2662950"/>
              <a:ext cx="42575" cy="82075"/>
            </a:xfrm>
            <a:custGeom>
              <a:rect b="b" l="l" r="r" t="t"/>
              <a:pathLst>
                <a:path extrusionOk="0" h="3283" w="1703">
                  <a:moveTo>
                    <a:pt x="851" y="0"/>
                  </a:moveTo>
                  <a:cubicBezTo>
                    <a:pt x="365" y="0"/>
                    <a:pt x="0" y="730"/>
                    <a:pt x="0" y="1642"/>
                  </a:cubicBezTo>
                  <a:cubicBezTo>
                    <a:pt x="0" y="2553"/>
                    <a:pt x="365" y="3283"/>
                    <a:pt x="851" y="3283"/>
                  </a:cubicBezTo>
                  <a:cubicBezTo>
                    <a:pt x="1337" y="3283"/>
                    <a:pt x="1702" y="2553"/>
                    <a:pt x="1702" y="1642"/>
                  </a:cubicBezTo>
                  <a:cubicBezTo>
                    <a:pt x="1702" y="730"/>
                    <a:pt x="1337" y="0"/>
                    <a:pt x="851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48"/>
            <p:cNvSpPr/>
            <p:nvPr/>
          </p:nvSpPr>
          <p:spPr>
            <a:xfrm>
              <a:off x="1444050" y="2670550"/>
              <a:ext cx="43350" cy="82075"/>
            </a:xfrm>
            <a:custGeom>
              <a:rect b="b" l="l" r="r" t="t"/>
              <a:pathLst>
                <a:path extrusionOk="0" h="3283" w="1734">
                  <a:moveTo>
                    <a:pt x="882" y="0"/>
                  </a:moveTo>
                  <a:cubicBezTo>
                    <a:pt x="396" y="0"/>
                    <a:pt x="1" y="730"/>
                    <a:pt x="1" y="1642"/>
                  </a:cubicBezTo>
                  <a:cubicBezTo>
                    <a:pt x="1" y="2553"/>
                    <a:pt x="396" y="3283"/>
                    <a:pt x="882" y="3283"/>
                  </a:cubicBezTo>
                  <a:cubicBezTo>
                    <a:pt x="1338" y="3283"/>
                    <a:pt x="1734" y="2553"/>
                    <a:pt x="1734" y="1642"/>
                  </a:cubicBezTo>
                  <a:cubicBezTo>
                    <a:pt x="1734" y="730"/>
                    <a:pt x="1338" y="0"/>
                    <a:pt x="88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48"/>
            <p:cNvSpPr/>
            <p:nvPr/>
          </p:nvSpPr>
          <p:spPr>
            <a:xfrm>
              <a:off x="1684200" y="2506500"/>
              <a:ext cx="160350" cy="83725"/>
            </a:xfrm>
            <a:custGeom>
              <a:rect b="b" l="l" r="r" t="t"/>
              <a:pathLst>
                <a:path extrusionOk="0" h="3349" w="6414">
                  <a:moveTo>
                    <a:pt x="2203" y="0"/>
                  </a:moveTo>
                  <a:cubicBezTo>
                    <a:pt x="1151" y="0"/>
                    <a:pt x="334" y="354"/>
                    <a:pt x="182" y="939"/>
                  </a:cubicBezTo>
                  <a:cubicBezTo>
                    <a:pt x="0" y="1790"/>
                    <a:pt x="1185" y="2793"/>
                    <a:pt x="2827" y="3188"/>
                  </a:cubicBezTo>
                  <a:cubicBezTo>
                    <a:pt x="3287" y="3297"/>
                    <a:pt x="3735" y="3348"/>
                    <a:pt x="4148" y="3348"/>
                  </a:cubicBezTo>
                  <a:cubicBezTo>
                    <a:pt x="5234" y="3348"/>
                    <a:pt x="6069" y="2993"/>
                    <a:pt x="6201" y="2398"/>
                  </a:cubicBezTo>
                  <a:cubicBezTo>
                    <a:pt x="6414" y="1577"/>
                    <a:pt x="5228" y="574"/>
                    <a:pt x="3556" y="179"/>
                  </a:cubicBezTo>
                  <a:cubicBezTo>
                    <a:pt x="3086" y="57"/>
                    <a:pt x="2625" y="0"/>
                    <a:pt x="2203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48"/>
            <p:cNvSpPr/>
            <p:nvPr/>
          </p:nvSpPr>
          <p:spPr>
            <a:xfrm>
              <a:off x="1346025" y="2510150"/>
              <a:ext cx="160375" cy="84000"/>
            </a:xfrm>
            <a:custGeom>
              <a:rect b="b" l="l" r="r" t="t"/>
              <a:pathLst>
                <a:path extrusionOk="0" h="3360" w="6415">
                  <a:moveTo>
                    <a:pt x="4226" y="1"/>
                  </a:moveTo>
                  <a:cubicBezTo>
                    <a:pt x="3794" y="1"/>
                    <a:pt x="3319" y="60"/>
                    <a:pt x="2828" y="185"/>
                  </a:cubicBezTo>
                  <a:cubicBezTo>
                    <a:pt x="1156" y="580"/>
                    <a:pt x="1" y="1614"/>
                    <a:pt x="214" y="2434"/>
                  </a:cubicBezTo>
                  <a:cubicBezTo>
                    <a:pt x="344" y="3022"/>
                    <a:pt x="1160" y="3360"/>
                    <a:pt x="2226" y="3360"/>
                  </a:cubicBezTo>
                  <a:cubicBezTo>
                    <a:pt x="2649" y="3360"/>
                    <a:pt x="3112" y="3307"/>
                    <a:pt x="3588" y="3194"/>
                  </a:cubicBezTo>
                  <a:cubicBezTo>
                    <a:pt x="5229" y="2769"/>
                    <a:pt x="6414" y="1766"/>
                    <a:pt x="6202" y="945"/>
                  </a:cubicBezTo>
                  <a:cubicBezTo>
                    <a:pt x="6051" y="344"/>
                    <a:pt x="5264" y="1"/>
                    <a:pt x="4226" y="1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48"/>
            <p:cNvSpPr/>
            <p:nvPr/>
          </p:nvSpPr>
          <p:spPr>
            <a:xfrm>
              <a:off x="1632525" y="2542875"/>
              <a:ext cx="254575" cy="297900"/>
            </a:xfrm>
            <a:custGeom>
              <a:rect b="b" l="l" r="r" t="t"/>
              <a:pathLst>
                <a:path extrusionOk="0" h="11916" w="10183">
                  <a:moveTo>
                    <a:pt x="5076" y="761"/>
                  </a:moveTo>
                  <a:cubicBezTo>
                    <a:pt x="7477" y="761"/>
                    <a:pt x="9423" y="3101"/>
                    <a:pt x="9423" y="5958"/>
                  </a:cubicBezTo>
                  <a:cubicBezTo>
                    <a:pt x="9423" y="8846"/>
                    <a:pt x="7477" y="11186"/>
                    <a:pt x="5076" y="11186"/>
                  </a:cubicBezTo>
                  <a:cubicBezTo>
                    <a:pt x="2675" y="11186"/>
                    <a:pt x="730" y="8846"/>
                    <a:pt x="730" y="5958"/>
                  </a:cubicBezTo>
                  <a:cubicBezTo>
                    <a:pt x="730" y="3101"/>
                    <a:pt x="2675" y="761"/>
                    <a:pt x="5076" y="761"/>
                  </a:cubicBezTo>
                  <a:close/>
                  <a:moveTo>
                    <a:pt x="5076" y="1"/>
                  </a:moveTo>
                  <a:cubicBezTo>
                    <a:pt x="2280" y="1"/>
                    <a:pt x="0" y="2676"/>
                    <a:pt x="0" y="5958"/>
                  </a:cubicBezTo>
                  <a:cubicBezTo>
                    <a:pt x="0" y="9241"/>
                    <a:pt x="2280" y="11916"/>
                    <a:pt x="5076" y="11916"/>
                  </a:cubicBezTo>
                  <a:cubicBezTo>
                    <a:pt x="7903" y="11916"/>
                    <a:pt x="10183" y="9241"/>
                    <a:pt x="10183" y="5958"/>
                  </a:cubicBezTo>
                  <a:cubicBezTo>
                    <a:pt x="10183" y="2676"/>
                    <a:pt x="7903" y="1"/>
                    <a:pt x="50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48"/>
            <p:cNvSpPr/>
            <p:nvPr/>
          </p:nvSpPr>
          <p:spPr>
            <a:xfrm>
              <a:off x="1279175" y="2545925"/>
              <a:ext cx="282700" cy="305500"/>
            </a:xfrm>
            <a:custGeom>
              <a:rect b="b" l="l" r="r" t="t"/>
              <a:pathLst>
                <a:path extrusionOk="0" h="12220" w="11308">
                  <a:moveTo>
                    <a:pt x="5654" y="791"/>
                  </a:moveTo>
                  <a:cubicBezTo>
                    <a:pt x="8359" y="791"/>
                    <a:pt x="10517" y="3161"/>
                    <a:pt x="10517" y="6110"/>
                  </a:cubicBezTo>
                  <a:cubicBezTo>
                    <a:pt x="10517" y="9028"/>
                    <a:pt x="8359" y="11429"/>
                    <a:pt x="5654" y="11429"/>
                  </a:cubicBezTo>
                  <a:cubicBezTo>
                    <a:pt x="2979" y="11429"/>
                    <a:pt x="790" y="9028"/>
                    <a:pt x="790" y="6110"/>
                  </a:cubicBezTo>
                  <a:cubicBezTo>
                    <a:pt x="790" y="3161"/>
                    <a:pt x="2979" y="791"/>
                    <a:pt x="5654" y="791"/>
                  </a:cubicBezTo>
                  <a:close/>
                  <a:moveTo>
                    <a:pt x="5654" y="0"/>
                  </a:moveTo>
                  <a:cubicBezTo>
                    <a:pt x="2553" y="0"/>
                    <a:pt x="0" y="2736"/>
                    <a:pt x="0" y="6110"/>
                  </a:cubicBezTo>
                  <a:cubicBezTo>
                    <a:pt x="0" y="9484"/>
                    <a:pt x="2553" y="12219"/>
                    <a:pt x="5654" y="12219"/>
                  </a:cubicBezTo>
                  <a:cubicBezTo>
                    <a:pt x="8784" y="12219"/>
                    <a:pt x="11307" y="9484"/>
                    <a:pt x="11307" y="6110"/>
                  </a:cubicBezTo>
                  <a:cubicBezTo>
                    <a:pt x="11307" y="2736"/>
                    <a:pt x="8784" y="0"/>
                    <a:pt x="56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48"/>
            <p:cNvSpPr/>
            <p:nvPr/>
          </p:nvSpPr>
          <p:spPr>
            <a:xfrm>
              <a:off x="1548925" y="2650025"/>
              <a:ext cx="102800" cy="57025"/>
            </a:xfrm>
            <a:custGeom>
              <a:rect b="b" l="l" r="r" t="t"/>
              <a:pathLst>
                <a:path extrusionOk="0" h="2281" w="4112">
                  <a:moveTo>
                    <a:pt x="1938" y="1"/>
                  </a:moveTo>
                  <a:cubicBezTo>
                    <a:pt x="1194" y="1"/>
                    <a:pt x="457" y="350"/>
                    <a:pt x="1" y="1004"/>
                  </a:cubicBezTo>
                  <a:cubicBezTo>
                    <a:pt x="153" y="1368"/>
                    <a:pt x="153" y="1794"/>
                    <a:pt x="61" y="2189"/>
                  </a:cubicBezTo>
                  <a:cubicBezTo>
                    <a:pt x="31" y="2250"/>
                    <a:pt x="31" y="2250"/>
                    <a:pt x="31" y="2280"/>
                  </a:cubicBezTo>
                  <a:cubicBezTo>
                    <a:pt x="153" y="2280"/>
                    <a:pt x="305" y="2219"/>
                    <a:pt x="335" y="2037"/>
                  </a:cubicBezTo>
                  <a:cubicBezTo>
                    <a:pt x="532" y="1195"/>
                    <a:pt x="1235" y="712"/>
                    <a:pt x="1954" y="712"/>
                  </a:cubicBezTo>
                  <a:cubicBezTo>
                    <a:pt x="2455" y="712"/>
                    <a:pt x="2964" y="947"/>
                    <a:pt x="3314" y="1459"/>
                  </a:cubicBezTo>
                  <a:cubicBezTo>
                    <a:pt x="3388" y="1580"/>
                    <a:pt x="3498" y="1630"/>
                    <a:pt x="3609" y="1630"/>
                  </a:cubicBezTo>
                  <a:cubicBezTo>
                    <a:pt x="3861" y="1630"/>
                    <a:pt x="4112" y="1370"/>
                    <a:pt x="3922" y="1095"/>
                  </a:cubicBezTo>
                  <a:cubicBezTo>
                    <a:pt x="3435" y="350"/>
                    <a:pt x="2683" y="1"/>
                    <a:pt x="19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48"/>
            <p:cNvSpPr/>
            <p:nvPr/>
          </p:nvSpPr>
          <p:spPr>
            <a:xfrm>
              <a:off x="991000" y="2669750"/>
              <a:ext cx="310225" cy="87450"/>
            </a:xfrm>
            <a:custGeom>
              <a:rect b="b" l="l" r="r" t="t"/>
              <a:pathLst>
                <a:path extrusionOk="0" h="3498" w="12409">
                  <a:moveTo>
                    <a:pt x="4032" y="1"/>
                  </a:moveTo>
                  <a:cubicBezTo>
                    <a:pt x="3977" y="1"/>
                    <a:pt x="3922" y="1"/>
                    <a:pt x="3867" y="2"/>
                  </a:cubicBezTo>
                  <a:cubicBezTo>
                    <a:pt x="1800" y="32"/>
                    <a:pt x="828" y="1126"/>
                    <a:pt x="98" y="3011"/>
                  </a:cubicBezTo>
                  <a:cubicBezTo>
                    <a:pt x="0" y="3286"/>
                    <a:pt x="245" y="3498"/>
                    <a:pt x="472" y="3498"/>
                  </a:cubicBezTo>
                  <a:cubicBezTo>
                    <a:pt x="595" y="3498"/>
                    <a:pt x="713" y="3435"/>
                    <a:pt x="767" y="3285"/>
                  </a:cubicBezTo>
                  <a:cubicBezTo>
                    <a:pt x="1382" y="1691"/>
                    <a:pt x="2126" y="740"/>
                    <a:pt x="3850" y="740"/>
                  </a:cubicBezTo>
                  <a:cubicBezTo>
                    <a:pt x="4000" y="740"/>
                    <a:pt x="4158" y="747"/>
                    <a:pt x="4323" y="762"/>
                  </a:cubicBezTo>
                  <a:cubicBezTo>
                    <a:pt x="5205" y="853"/>
                    <a:pt x="6086" y="944"/>
                    <a:pt x="6937" y="1066"/>
                  </a:cubicBezTo>
                  <a:cubicBezTo>
                    <a:pt x="8700" y="1339"/>
                    <a:pt x="10433" y="1704"/>
                    <a:pt x="12135" y="2190"/>
                  </a:cubicBezTo>
                  <a:cubicBezTo>
                    <a:pt x="12196" y="1947"/>
                    <a:pt x="12287" y="1704"/>
                    <a:pt x="12409" y="1491"/>
                  </a:cubicBezTo>
                  <a:cubicBezTo>
                    <a:pt x="9726" y="746"/>
                    <a:pt x="6810" y="1"/>
                    <a:pt x="40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48"/>
            <p:cNvSpPr/>
            <p:nvPr/>
          </p:nvSpPr>
          <p:spPr>
            <a:xfrm>
              <a:off x="952075" y="2661325"/>
              <a:ext cx="183500" cy="222925"/>
            </a:xfrm>
            <a:custGeom>
              <a:rect b="b" l="l" r="r" t="t"/>
              <a:pathLst>
                <a:path extrusionOk="0" h="8917" w="7340">
                  <a:moveTo>
                    <a:pt x="4813" y="1"/>
                  </a:moveTo>
                  <a:cubicBezTo>
                    <a:pt x="3762" y="1"/>
                    <a:pt x="2593" y="490"/>
                    <a:pt x="1747" y="2223"/>
                  </a:cubicBezTo>
                  <a:cubicBezTo>
                    <a:pt x="1" y="5791"/>
                    <a:pt x="2763" y="8917"/>
                    <a:pt x="5631" y="8917"/>
                  </a:cubicBezTo>
                  <a:cubicBezTo>
                    <a:pt x="6208" y="8917"/>
                    <a:pt x="6789" y="8790"/>
                    <a:pt x="7339" y="8515"/>
                  </a:cubicBezTo>
                  <a:lnTo>
                    <a:pt x="7339" y="825"/>
                  </a:lnTo>
                  <a:cubicBezTo>
                    <a:pt x="7339" y="825"/>
                    <a:pt x="6176" y="1"/>
                    <a:pt x="4813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82550" lIns="82550" spcFirstLastPara="1" rIns="82550" wrap="square" tIns="825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7" name="Google Shape;2457;p48"/>
          <p:cNvGrpSpPr/>
          <p:nvPr/>
        </p:nvGrpSpPr>
        <p:grpSpPr>
          <a:xfrm rot="327685">
            <a:off x="2187363" y="3860584"/>
            <a:ext cx="1189162" cy="979998"/>
            <a:chOff x="1335400" y="942050"/>
            <a:chExt cx="1098825" cy="905550"/>
          </a:xfrm>
        </p:grpSpPr>
        <p:sp>
          <p:nvSpPr>
            <p:cNvPr id="2458" name="Google Shape;2458;p48"/>
            <p:cNvSpPr/>
            <p:nvPr/>
          </p:nvSpPr>
          <p:spPr>
            <a:xfrm>
              <a:off x="1335400" y="942050"/>
              <a:ext cx="1098825" cy="783025"/>
            </a:xfrm>
            <a:custGeom>
              <a:rect b="b" l="l" r="r" t="t"/>
              <a:pathLst>
                <a:path extrusionOk="0" h="31321" w="43953">
                  <a:moveTo>
                    <a:pt x="21365" y="0"/>
                  </a:moveTo>
                  <a:cubicBezTo>
                    <a:pt x="15767" y="0"/>
                    <a:pt x="10535" y="495"/>
                    <a:pt x="7751" y="963"/>
                  </a:cubicBezTo>
                  <a:cubicBezTo>
                    <a:pt x="0" y="2300"/>
                    <a:pt x="2007" y="13668"/>
                    <a:pt x="1703" y="21814"/>
                  </a:cubicBezTo>
                  <a:cubicBezTo>
                    <a:pt x="1419" y="29384"/>
                    <a:pt x="13522" y="31320"/>
                    <a:pt x="23876" y="31320"/>
                  </a:cubicBezTo>
                  <a:cubicBezTo>
                    <a:pt x="29070" y="31320"/>
                    <a:pt x="33825" y="30833"/>
                    <a:pt x="36354" y="30325"/>
                  </a:cubicBezTo>
                  <a:cubicBezTo>
                    <a:pt x="43953" y="28836"/>
                    <a:pt x="43557" y="17468"/>
                    <a:pt x="43010" y="7802"/>
                  </a:cubicBezTo>
                  <a:cubicBezTo>
                    <a:pt x="42639" y="1595"/>
                    <a:pt x="31413" y="0"/>
                    <a:pt x="21365" y="0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48"/>
            <p:cNvSpPr/>
            <p:nvPr/>
          </p:nvSpPr>
          <p:spPr>
            <a:xfrm>
              <a:off x="1571725" y="1619625"/>
              <a:ext cx="175550" cy="227975"/>
            </a:xfrm>
            <a:custGeom>
              <a:rect b="b" l="l" r="r" t="t"/>
              <a:pathLst>
                <a:path extrusionOk="0" h="9119" w="7022">
                  <a:moveTo>
                    <a:pt x="2098" y="0"/>
                  </a:moveTo>
                  <a:cubicBezTo>
                    <a:pt x="2098" y="0"/>
                    <a:pt x="0" y="9119"/>
                    <a:pt x="2098" y="9119"/>
                  </a:cubicBezTo>
                  <a:cubicBezTo>
                    <a:pt x="4195" y="9119"/>
                    <a:pt x="7022" y="973"/>
                    <a:pt x="7022" y="973"/>
                  </a:cubicBezTo>
                  <a:lnTo>
                    <a:pt x="2098" y="0"/>
                  </a:ln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0" name="Google Shape;2460;p48"/>
          <p:cNvSpPr/>
          <p:nvPr/>
        </p:nvSpPr>
        <p:spPr>
          <a:xfrm rot="359983">
            <a:off x="2369259" y="4114640"/>
            <a:ext cx="825380" cy="24981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FFFF"/>
                </a:solidFill>
                <a:latin typeface="Heebo"/>
              </a:rPr>
              <a:t>Salut!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4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Effects of Language on Discrimination</a:t>
            </a:r>
            <a:endParaRPr/>
          </a:p>
        </p:txBody>
      </p:sp>
      <p:sp>
        <p:nvSpPr>
          <p:cNvPr id="2466" name="Google Shape;2466;p49"/>
          <p:cNvSpPr txBox="1"/>
          <p:nvPr>
            <p:ph idx="1" type="body"/>
          </p:nvPr>
        </p:nvSpPr>
        <p:spPr>
          <a:xfrm>
            <a:off x="311700" y="1152475"/>
            <a:ext cx="8520600" cy="3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of this research is focused on color, due to the continuity of its physical stimulus.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However, people perceive color more categorically and these differences are enhanced when shifting to different color categories.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Study Findings: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Russian </a:t>
            </a:r>
            <a:r>
              <a:rPr lang="en"/>
              <a:t>speakers</a:t>
            </a:r>
            <a:r>
              <a:rPr lang="en"/>
              <a:t> are faster at discriminating colors, suggesting that other languages have better pattern identification.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Manipulation of linguistic </a:t>
            </a:r>
            <a:r>
              <a:rPr lang="en"/>
              <a:t>factors</a:t>
            </a:r>
            <a:r>
              <a:rPr lang="en"/>
              <a:t> can alter a person’s color discrimination.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</a:t>
            </a:r>
            <a:r>
              <a:rPr lang="en"/>
              <a:t>olor discrimination tasks show a larger between-category advantage in the right visual field.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Visual discrimination occurs beyond colors: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Visual searching, comparing old and novel objects, and recognizing </a:t>
            </a:r>
            <a:r>
              <a:rPr lang="en"/>
              <a:t>ambiguous</a:t>
            </a:r>
            <a:r>
              <a:rPr lang="en"/>
              <a:t> shapes.</a:t>
            </a:r>
            <a:endParaRPr/>
          </a:p>
        </p:txBody>
      </p:sp>
      <p:grpSp>
        <p:nvGrpSpPr>
          <p:cNvPr id="2467" name="Google Shape;2467;p49"/>
          <p:cNvGrpSpPr/>
          <p:nvPr/>
        </p:nvGrpSpPr>
        <p:grpSpPr>
          <a:xfrm flipH="1">
            <a:off x="6965166" y="2"/>
            <a:ext cx="1465607" cy="1243984"/>
            <a:chOff x="6064225" y="1470325"/>
            <a:chExt cx="1112500" cy="944200"/>
          </a:xfrm>
        </p:grpSpPr>
        <p:sp>
          <p:nvSpPr>
            <p:cNvPr id="2468" name="Google Shape;2468;p49"/>
            <p:cNvSpPr/>
            <p:nvPr/>
          </p:nvSpPr>
          <p:spPr>
            <a:xfrm>
              <a:off x="6064225" y="1470325"/>
              <a:ext cx="1112500" cy="792825"/>
            </a:xfrm>
            <a:custGeom>
              <a:rect b="b" l="l" r="r" t="t"/>
              <a:pathLst>
                <a:path extrusionOk="0" h="31713" w="44500">
                  <a:moveTo>
                    <a:pt x="21688" y="0"/>
                  </a:moveTo>
                  <a:cubicBezTo>
                    <a:pt x="15996" y="0"/>
                    <a:pt x="10670" y="508"/>
                    <a:pt x="7843" y="989"/>
                  </a:cubicBezTo>
                  <a:cubicBezTo>
                    <a:pt x="0" y="2326"/>
                    <a:pt x="2007" y="13816"/>
                    <a:pt x="1703" y="22083"/>
                  </a:cubicBezTo>
                  <a:cubicBezTo>
                    <a:pt x="1439" y="29759"/>
                    <a:pt x="13712" y="31713"/>
                    <a:pt x="24198" y="31713"/>
                  </a:cubicBezTo>
                  <a:cubicBezTo>
                    <a:pt x="29450" y="31713"/>
                    <a:pt x="34253" y="31223"/>
                    <a:pt x="36810" y="30715"/>
                  </a:cubicBezTo>
                  <a:cubicBezTo>
                    <a:pt x="44500" y="29165"/>
                    <a:pt x="44105" y="17676"/>
                    <a:pt x="43527" y="7888"/>
                  </a:cubicBezTo>
                  <a:cubicBezTo>
                    <a:pt x="43157" y="1617"/>
                    <a:pt x="31841" y="0"/>
                    <a:pt x="21688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49"/>
            <p:cNvSpPr/>
            <p:nvPr/>
          </p:nvSpPr>
          <p:spPr>
            <a:xfrm>
              <a:off x="6321200" y="2185000"/>
              <a:ext cx="177075" cy="229525"/>
            </a:xfrm>
            <a:custGeom>
              <a:rect b="b" l="l" r="r" t="t"/>
              <a:pathLst>
                <a:path extrusionOk="0" h="9181" w="7083">
                  <a:moveTo>
                    <a:pt x="2098" y="1"/>
                  </a:moveTo>
                  <a:cubicBezTo>
                    <a:pt x="2098" y="1"/>
                    <a:pt x="0" y="9180"/>
                    <a:pt x="2098" y="9180"/>
                  </a:cubicBezTo>
                  <a:cubicBezTo>
                    <a:pt x="4225" y="9180"/>
                    <a:pt x="7082" y="943"/>
                    <a:pt x="7082" y="943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3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Effects of Language on Detection</a:t>
            </a:r>
            <a:endParaRPr/>
          </a:p>
        </p:txBody>
      </p:sp>
      <p:sp>
        <p:nvSpPr>
          <p:cNvPr id="2475" name="Google Shape;2475;p50"/>
          <p:cNvSpPr txBox="1"/>
          <p:nvPr>
            <p:ph idx="1" type="body"/>
          </p:nvPr>
        </p:nvSpPr>
        <p:spPr>
          <a:xfrm>
            <a:off x="311700" y="1152475"/>
            <a:ext cx="8520600" cy="37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Simple detection tasks involved asking people whether or not they have seen a given thing during a specific time period.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study </a:t>
            </a:r>
            <a:r>
              <a:rPr lang="en"/>
              <a:t>showed</a:t>
            </a:r>
            <a:r>
              <a:rPr lang="en"/>
              <a:t> that hearing a word before seeing a masked letter i</a:t>
            </a:r>
            <a:r>
              <a:rPr lang="en"/>
              <a:t>mproves ability to detect its presence.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Continuous Flash Suppression (CFS) was used to suppress perceptual processing at a much earlier level by suppressing an image.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study showed that a matching word presented beforehand makes the suppressed image visible faster.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In some studies involving attentional-blinking, it seems that our native language predicts what we will consciously perceive.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9" name="Shape 2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Google Shape;248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Predictive Processing</a:t>
            </a:r>
            <a:endParaRPr/>
          </a:p>
        </p:txBody>
      </p:sp>
      <p:sp>
        <p:nvSpPr>
          <p:cNvPr id="2481" name="Google Shape;2481;p51"/>
          <p:cNvSpPr txBox="1"/>
          <p:nvPr>
            <p:ph idx="1" type="body"/>
          </p:nvPr>
        </p:nvSpPr>
        <p:spPr>
          <a:xfrm>
            <a:off x="311700" y="1152475"/>
            <a:ext cx="8520600" cy="38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Perception as a process of predictive inference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</a:t>
            </a:r>
            <a:r>
              <a:rPr lang="en"/>
              <a:t>uesses of the world are informed by prior knowledge, sensory evidence, and precision.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Off-line distinction: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Language learning, such that language creates labels, shaping perceptual organization for prediction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On-line distinction: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Category recall, such that the visual system is “preactivated” in real time by recalling features of a “cow” rather than things that are not cows.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Learning a language allows us to use words and larger verbal constructions as a way of predicting </a:t>
            </a:r>
            <a:r>
              <a:rPr lang="en"/>
              <a:t>perceptive</a:t>
            </a:r>
            <a:r>
              <a:rPr lang="en"/>
              <a:t> processes.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The mechanisms by which linguistic and nonlinguistic cues set up expectations are likely the same.</a:t>
            </a:r>
            <a:endParaRPr/>
          </a:p>
        </p:txBody>
      </p:sp>
      <p:grpSp>
        <p:nvGrpSpPr>
          <p:cNvPr id="2482" name="Google Shape;2482;p51"/>
          <p:cNvGrpSpPr/>
          <p:nvPr/>
        </p:nvGrpSpPr>
        <p:grpSpPr>
          <a:xfrm>
            <a:off x="6562969" y="24275"/>
            <a:ext cx="1413563" cy="1414201"/>
            <a:chOff x="2878759" y="1714489"/>
            <a:chExt cx="286599" cy="286728"/>
          </a:xfrm>
        </p:grpSpPr>
        <p:sp>
          <p:nvSpPr>
            <p:cNvPr id="2483" name="Google Shape;2483;p51"/>
            <p:cNvSpPr/>
            <p:nvPr/>
          </p:nvSpPr>
          <p:spPr>
            <a:xfrm>
              <a:off x="2977354" y="1806162"/>
              <a:ext cx="188004" cy="102800"/>
            </a:xfrm>
            <a:custGeom>
              <a:rect b="b" l="l" r="r" t="t"/>
              <a:pathLst>
                <a:path extrusionOk="0" h="3178" w="5812">
                  <a:moveTo>
                    <a:pt x="405" y="0"/>
                  </a:moveTo>
                  <a:cubicBezTo>
                    <a:pt x="191" y="0"/>
                    <a:pt x="1" y="191"/>
                    <a:pt x="1" y="405"/>
                  </a:cubicBezTo>
                  <a:lnTo>
                    <a:pt x="1" y="1620"/>
                  </a:lnTo>
                  <a:cubicBezTo>
                    <a:pt x="1" y="1834"/>
                    <a:pt x="191" y="2024"/>
                    <a:pt x="405" y="2024"/>
                  </a:cubicBezTo>
                  <a:lnTo>
                    <a:pt x="3311" y="2024"/>
                  </a:lnTo>
                  <a:cubicBezTo>
                    <a:pt x="3406" y="2024"/>
                    <a:pt x="3501" y="2048"/>
                    <a:pt x="3597" y="2120"/>
                  </a:cubicBezTo>
                  <a:lnTo>
                    <a:pt x="4787" y="3144"/>
                  </a:lnTo>
                  <a:cubicBezTo>
                    <a:pt x="4818" y="3167"/>
                    <a:pt x="4851" y="3177"/>
                    <a:pt x="4881" y="3177"/>
                  </a:cubicBezTo>
                  <a:cubicBezTo>
                    <a:pt x="4947" y="3177"/>
                    <a:pt x="5002" y="3129"/>
                    <a:pt x="5002" y="3048"/>
                  </a:cubicBezTo>
                  <a:lnTo>
                    <a:pt x="5002" y="2143"/>
                  </a:lnTo>
                  <a:cubicBezTo>
                    <a:pt x="5002" y="2072"/>
                    <a:pt x="5073" y="2024"/>
                    <a:pt x="5144" y="2024"/>
                  </a:cubicBezTo>
                  <a:lnTo>
                    <a:pt x="5406" y="2024"/>
                  </a:lnTo>
                  <a:cubicBezTo>
                    <a:pt x="5621" y="2024"/>
                    <a:pt x="5811" y="1834"/>
                    <a:pt x="5811" y="1620"/>
                  </a:cubicBezTo>
                  <a:lnTo>
                    <a:pt x="5811" y="405"/>
                  </a:lnTo>
                  <a:cubicBezTo>
                    <a:pt x="5811" y="191"/>
                    <a:pt x="5621" y="0"/>
                    <a:pt x="5406" y="0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51"/>
            <p:cNvSpPr/>
            <p:nvPr/>
          </p:nvSpPr>
          <p:spPr>
            <a:xfrm>
              <a:off x="2878759" y="1714489"/>
              <a:ext cx="188004" cy="102639"/>
            </a:xfrm>
            <a:custGeom>
              <a:rect b="b" l="l" r="r" t="t"/>
              <a:pathLst>
                <a:path extrusionOk="0" h="3173" w="5812">
                  <a:moveTo>
                    <a:pt x="405" y="0"/>
                  </a:moveTo>
                  <a:cubicBezTo>
                    <a:pt x="167" y="0"/>
                    <a:pt x="0" y="167"/>
                    <a:pt x="0" y="405"/>
                  </a:cubicBezTo>
                  <a:lnTo>
                    <a:pt x="0" y="1596"/>
                  </a:lnTo>
                  <a:cubicBezTo>
                    <a:pt x="0" y="1834"/>
                    <a:pt x="167" y="2001"/>
                    <a:pt x="405" y="2001"/>
                  </a:cubicBezTo>
                  <a:lnTo>
                    <a:pt x="667" y="2001"/>
                  </a:lnTo>
                  <a:cubicBezTo>
                    <a:pt x="739" y="2001"/>
                    <a:pt x="810" y="2072"/>
                    <a:pt x="810" y="2144"/>
                  </a:cubicBezTo>
                  <a:lnTo>
                    <a:pt x="810" y="3025"/>
                  </a:lnTo>
                  <a:cubicBezTo>
                    <a:pt x="810" y="3111"/>
                    <a:pt x="873" y="3172"/>
                    <a:pt x="943" y="3172"/>
                  </a:cubicBezTo>
                  <a:cubicBezTo>
                    <a:pt x="970" y="3172"/>
                    <a:pt x="998" y="3163"/>
                    <a:pt x="1024" y="3144"/>
                  </a:cubicBezTo>
                  <a:lnTo>
                    <a:pt x="2215" y="2120"/>
                  </a:lnTo>
                  <a:cubicBezTo>
                    <a:pt x="2286" y="2048"/>
                    <a:pt x="2406" y="2001"/>
                    <a:pt x="2501" y="2001"/>
                  </a:cubicBezTo>
                  <a:lnTo>
                    <a:pt x="5382" y="2001"/>
                  </a:lnTo>
                  <a:cubicBezTo>
                    <a:pt x="5621" y="2001"/>
                    <a:pt x="5811" y="1834"/>
                    <a:pt x="5811" y="1596"/>
                  </a:cubicBezTo>
                  <a:lnTo>
                    <a:pt x="5811" y="405"/>
                  </a:lnTo>
                  <a:cubicBezTo>
                    <a:pt x="5811" y="167"/>
                    <a:pt x="5621" y="0"/>
                    <a:pt x="5382" y="0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51"/>
            <p:cNvSpPr/>
            <p:nvPr/>
          </p:nvSpPr>
          <p:spPr>
            <a:xfrm>
              <a:off x="2904928" y="1779184"/>
              <a:ext cx="54732" cy="37944"/>
            </a:xfrm>
            <a:custGeom>
              <a:rect b="b" l="l" r="r" t="t"/>
              <a:pathLst>
                <a:path extrusionOk="0" h="1173" w="1692">
                  <a:moveTo>
                    <a:pt x="1311" y="1"/>
                  </a:moveTo>
                  <a:cubicBezTo>
                    <a:pt x="1216" y="1"/>
                    <a:pt x="1120" y="48"/>
                    <a:pt x="1025" y="120"/>
                  </a:cubicBezTo>
                  <a:lnTo>
                    <a:pt x="1" y="1001"/>
                  </a:lnTo>
                  <a:lnTo>
                    <a:pt x="1" y="1025"/>
                  </a:lnTo>
                  <a:cubicBezTo>
                    <a:pt x="1" y="1111"/>
                    <a:pt x="64" y="1172"/>
                    <a:pt x="134" y="1172"/>
                  </a:cubicBezTo>
                  <a:cubicBezTo>
                    <a:pt x="161" y="1172"/>
                    <a:pt x="189" y="1163"/>
                    <a:pt x="215" y="1144"/>
                  </a:cubicBezTo>
                  <a:lnTo>
                    <a:pt x="1406" y="120"/>
                  </a:lnTo>
                  <a:cubicBezTo>
                    <a:pt x="1477" y="48"/>
                    <a:pt x="1597" y="1"/>
                    <a:pt x="169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51"/>
            <p:cNvSpPr/>
            <p:nvPr/>
          </p:nvSpPr>
          <p:spPr>
            <a:xfrm>
              <a:off x="2878759" y="1898578"/>
              <a:ext cx="188004" cy="102639"/>
            </a:xfrm>
            <a:custGeom>
              <a:rect b="b" l="l" r="r" t="t"/>
              <a:pathLst>
                <a:path extrusionOk="0" h="3173" w="5812">
                  <a:moveTo>
                    <a:pt x="405" y="1"/>
                  </a:moveTo>
                  <a:cubicBezTo>
                    <a:pt x="167" y="1"/>
                    <a:pt x="0" y="168"/>
                    <a:pt x="0" y="406"/>
                  </a:cubicBezTo>
                  <a:lnTo>
                    <a:pt x="0" y="1596"/>
                  </a:lnTo>
                  <a:cubicBezTo>
                    <a:pt x="0" y="1835"/>
                    <a:pt x="167" y="2001"/>
                    <a:pt x="405" y="2001"/>
                  </a:cubicBezTo>
                  <a:lnTo>
                    <a:pt x="667" y="2001"/>
                  </a:lnTo>
                  <a:cubicBezTo>
                    <a:pt x="739" y="2001"/>
                    <a:pt x="810" y="2073"/>
                    <a:pt x="810" y="2144"/>
                  </a:cubicBezTo>
                  <a:lnTo>
                    <a:pt x="810" y="3025"/>
                  </a:lnTo>
                  <a:cubicBezTo>
                    <a:pt x="810" y="3112"/>
                    <a:pt x="873" y="3173"/>
                    <a:pt x="943" y="3173"/>
                  </a:cubicBezTo>
                  <a:cubicBezTo>
                    <a:pt x="970" y="3173"/>
                    <a:pt x="998" y="3164"/>
                    <a:pt x="1024" y="3144"/>
                  </a:cubicBezTo>
                  <a:lnTo>
                    <a:pt x="2215" y="2120"/>
                  </a:lnTo>
                  <a:cubicBezTo>
                    <a:pt x="2286" y="2049"/>
                    <a:pt x="2406" y="2001"/>
                    <a:pt x="2501" y="2001"/>
                  </a:cubicBezTo>
                  <a:lnTo>
                    <a:pt x="5382" y="2001"/>
                  </a:lnTo>
                  <a:cubicBezTo>
                    <a:pt x="5621" y="2001"/>
                    <a:pt x="5811" y="1835"/>
                    <a:pt x="5811" y="1596"/>
                  </a:cubicBezTo>
                  <a:lnTo>
                    <a:pt x="5811" y="406"/>
                  </a:lnTo>
                  <a:cubicBezTo>
                    <a:pt x="5811" y="168"/>
                    <a:pt x="5621" y="1"/>
                    <a:pt x="5382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7" name="Google Shape;2487;p51"/>
            <p:cNvSpPr/>
            <p:nvPr/>
          </p:nvSpPr>
          <p:spPr>
            <a:xfrm>
              <a:off x="3126799" y="1806162"/>
              <a:ext cx="38558" cy="102800"/>
            </a:xfrm>
            <a:custGeom>
              <a:rect b="b" l="l" r="r" t="t"/>
              <a:pathLst>
                <a:path extrusionOk="0" h="3178" w="1192">
                  <a:moveTo>
                    <a:pt x="405" y="0"/>
                  </a:moveTo>
                  <a:cubicBezTo>
                    <a:pt x="644" y="0"/>
                    <a:pt x="810" y="191"/>
                    <a:pt x="810" y="405"/>
                  </a:cubicBezTo>
                  <a:lnTo>
                    <a:pt x="810" y="1620"/>
                  </a:lnTo>
                  <a:cubicBezTo>
                    <a:pt x="810" y="1834"/>
                    <a:pt x="644" y="2024"/>
                    <a:pt x="405" y="2024"/>
                  </a:cubicBezTo>
                  <a:lnTo>
                    <a:pt x="143" y="2024"/>
                  </a:lnTo>
                  <a:cubicBezTo>
                    <a:pt x="72" y="2024"/>
                    <a:pt x="1" y="2072"/>
                    <a:pt x="1" y="2143"/>
                  </a:cubicBezTo>
                  <a:lnTo>
                    <a:pt x="1" y="3025"/>
                  </a:lnTo>
                  <a:lnTo>
                    <a:pt x="167" y="3144"/>
                  </a:lnTo>
                  <a:cubicBezTo>
                    <a:pt x="198" y="3167"/>
                    <a:pt x="231" y="3177"/>
                    <a:pt x="261" y="3177"/>
                  </a:cubicBezTo>
                  <a:cubicBezTo>
                    <a:pt x="327" y="3177"/>
                    <a:pt x="382" y="3129"/>
                    <a:pt x="382" y="3048"/>
                  </a:cubicBezTo>
                  <a:lnTo>
                    <a:pt x="382" y="2143"/>
                  </a:lnTo>
                  <a:cubicBezTo>
                    <a:pt x="382" y="2072"/>
                    <a:pt x="453" y="2024"/>
                    <a:pt x="524" y="2024"/>
                  </a:cubicBezTo>
                  <a:lnTo>
                    <a:pt x="786" y="2024"/>
                  </a:lnTo>
                  <a:cubicBezTo>
                    <a:pt x="1001" y="2024"/>
                    <a:pt x="1191" y="1834"/>
                    <a:pt x="1191" y="1620"/>
                  </a:cubicBezTo>
                  <a:lnTo>
                    <a:pt x="1191" y="405"/>
                  </a:lnTo>
                  <a:cubicBezTo>
                    <a:pt x="1191" y="191"/>
                    <a:pt x="1001" y="0"/>
                    <a:pt x="786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8" name="Google Shape;2488;p51"/>
            <p:cNvSpPr/>
            <p:nvPr/>
          </p:nvSpPr>
          <p:spPr>
            <a:xfrm>
              <a:off x="3041305" y="1714489"/>
              <a:ext cx="25457" cy="64727"/>
            </a:xfrm>
            <a:custGeom>
              <a:rect b="b" l="l" r="r" t="t"/>
              <a:pathLst>
                <a:path extrusionOk="0" h="2001" w="787">
                  <a:moveTo>
                    <a:pt x="0" y="0"/>
                  </a:moveTo>
                  <a:cubicBezTo>
                    <a:pt x="214" y="0"/>
                    <a:pt x="405" y="167"/>
                    <a:pt x="405" y="405"/>
                  </a:cubicBezTo>
                  <a:lnTo>
                    <a:pt x="405" y="1596"/>
                  </a:lnTo>
                  <a:cubicBezTo>
                    <a:pt x="405" y="1834"/>
                    <a:pt x="214" y="2001"/>
                    <a:pt x="0" y="2001"/>
                  </a:cubicBezTo>
                  <a:lnTo>
                    <a:pt x="357" y="2001"/>
                  </a:lnTo>
                  <a:cubicBezTo>
                    <a:pt x="596" y="2001"/>
                    <a:pt x="786" y="1834"/>
                    <a:pt x="786" y="1596"/>
                  </a:cubicBezTo>
                  <a:lnTo>
                    <a:pt x="786" y="405"/>
                  </a:lnTo>
                  <a:cubicBezTo>
                    <a:pt x="786" y="167"/>
                    <a:pt x="596" y="0"/>
                    <a:pt x="357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51"/>
            <p:cNvSpPr/>
            <p:nvPr/>
          </p:nvSpPr>
          <p:spPr>
            <a:xfrm>
              <a:off x="2904928" y="1963306"/>
              <a:ext cx="54732" cy="37911"/>
            </a:xfrm>
            <a:custGeom>
              <a:rect b="b" l="l" r="r" t="t"/>
              <a:pathLst>
                <a:path extrusionOk="0" h="1172" w="1692">
                  <a:moveTo>
                    <a:pt x="1311" y="0"/>
                  </a:moveTo>
                  <a:cubicBezTo>
                    <a:pt x="1216" y="0"/>
                    <a:pt x="1120" y="48"/>
                    <a:pt x="1025" y="119"/>
                  </a:cubicBezTo>
                  <a:lnTo>
                    <a:pt x="1" y="1001"/>
                  </a:lnTo>
                  <a:lnTo>
                    <a:pt x="1" y="1024"/>
                  </a:lnTo>
                  <a:cubicBezTo>
                    <a:pt x="1" y="1111"/>
                    <a:pt x="64" y="1172"/>
                    <a:pt x="134" y="1172"/>
                  </a:cubicBezTo>
                  <a:cubicBezTo>
                    <a:pt x="161" y="1172"/>
                    <a:pt x="189" y="1163"/>
                    <a:pt x="215" y="1143"/>
                  </a:cubicBezTo>
                  <a:lnTo>
                    <a:pt x="1406" y="119"/>
                  </a:lnTo>
                  <a:cubicBezTo>
                    <a:pt x="1477" y="48"/>
                    <a:pt x="1597" y="0"/>
                    <a:pt x="169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51"/>
            <p:cNvSpPr/>
            <p:nvPr/>
          </p:nvSpPr>
          <p:spPr>
            <a:xfrm>
              <a:off x="3041305" y="1898578"/>
              <a:ext cx="25457" cy="64760"/>
            </a:xfrm>
            <a:custGeom>
              <a:rect b="b" l="l" r="r" t="t"/>
              <a:pathLst>
                <a:path extrusionOk="0" h="2002" w="787">
                  <a:moveTo>
                    <a:pt x="0" y="1"/>
                  </a:moveTo>
                  <a:cubicBezTo>
                    <a:pt x="214" y="1"/>
                    <a:pt x="405" y="168"/>
                    <a:pt x="405" y="406"/>
                  </a:cubicBezTo>
                  <a:lnTo>
                    <a:pt x="405" y="1596"/>
                  </a:lnTo>
                  <a:cubicBezTo>
                    <a:pt x="405" y="1835"/>
                    <a:pt x="214" y="2001"/>
                    <a:pt x="0" y="2001"/>
                  </a:cubicBezTo>
                  <a:lnTo>
                    <a:pt x="357" y="2001"/>
                  </a:lnTo>
                  <a:cubicBezTo>
                    <a:pt x="596" y="2001"/>
                    <a:pt x="786" y="1835"/>
                    <a:pt x="786" y="1596"/>
                  </a:cubicBezTo>
                  <a:lnTo>
                    <a:pt x="786" y="406"/>
                  </a:lnTo>
                  <a:cubicBezTo>
                    <a:pt x="786" y="168"/>
                    <a:pt x="596" y="1"/>
                    <a:pt x="357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51"/>
            <p:cNvSpPr/>
            <p:nvPr/>
          </p:nvSpPr>
          <p:spPr>
            <a:xfrm>
              <a:off x="3008181" y="1732959"/>
              <a:ext cx="31604" cy="8507"/>
            </a:xfrm>
            <a:custGeom>
              <a:rect b="b" l="l" r="r" t="t"/>
              <a:pathLst>
                <a:path extrusionOk="0" h="263" w="977">
                  <a:moveTo>
                    <a:pt x="143" y="1"/>
                  </a:moveTo>
                  <a:cubicBezTo>
                    <a:pt x="72" y="1"/>
                    <a:pt x="0" y="72"/>
                    <a:pt x="0" y="144"/>
                  </a:cubicBezTo>
                  <a:cubicBezTo>
                    <a:pt x="0" y="215"/>
                    <a:pt x="72" y="263"/>
                    <a:pt x="143" y="263"/>
                  </a:cubicBezTo>
                  <a:lnTo>
                    <a:pt x="857" y="263"/>
                  </a:lnTo>
                  <a:cubicBezTo>
                    <a:pt x="929" y="263"/>
                    <a:pt x="977" y="215"/>
                    <a:pt x="977" y="144"/>
                  </a:cubicBezTo>
                  <a:cubicBezTo>
                    <a:pt x="977" y="72"/>
                    <a:pt x="929" y="1"/>
                    <a:pt x="857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51"/>
            <p:cNvSpPr/>
            <p:nvPr/>
          </p:nvSpPr>
          <p:spPr>
            <a:xfrm>
              <a:off x="2904928" y="1732959"/>
              <a:ext cx="91705" cy="8507"/>
            </a:xfrm>
            <a:custGeom>
              <a:rect b="b" l="l" r="r" t="t"/>
              <a:pathLst>
                <a:path extrusionOk="0" h="263" w="2835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15"/>
                    <a:pt x="72" y="263"/>
                    <a:pt x="144" y="263"/>
                  </a:cubicBezTo>
                  <a:lnTo>
                    <a:pt x="2716" y="263"/>
                  </a:lnTo>
                  <a:cubicBezTo>
                    <a:pt x="2787" y="263"/>
                    <a:pt x="2835" y="215"/>
                    <a:pt x="2835" y="144"/>
                  </a:cubicBezTo>
                  <a:cubicBezTo>
                    <a:pt x="2835" y="72"/>
                    <a:pt x="2787" y="1"/>
                    <a:pt x="271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51"/>
            <p:cNvSpPr/>
            <p:nvPr/>
          </p:nvSpPr>
          <p:spPr>
            <a:xfrm>
              <a:off x="2904928" y="1752238"/>
              <a:ext cx="134857" cy="8507"/>
            </a:xfrm>
            <a:custGeom>
              <a:rect b="b" l="l" r="r" t="t"/>
              <a:pathLst>
                <a:path extrusionOk="0" h="263" w="4169">
                  <a:moveTo>
                    <a:pt x="144" y="0"/>
                  </a:moveTo>
                  <a:cubicBezTo>
                    <a:pt x="72" y="0"/>
                    <a:pt x="1" y="48"/>
                    <a:pt x="1" y="119"/>
                  </a:cubicBezTo>
                  <a:cubicBezTo>
                    <a:pt x="1" y="191"/>
                    <a:pt x="72" y="262"/>
                    <a:pt x="144" y="262"/>
                  </a:cubicBezTo>
                  <a:lnTo>
                    <a:pt x="4049" y="262"/>
                  </a:lnTo>
                  <a:cubicBezTo>
                    <a:pt x="4121" y="262"/>
                    <a:pt x="4169" y="191"/>
                    <a:pt x="4169" y="119"/>
                  </a:cubicBezTo>
                  <a:cubicBezTo>
                    <a:pt x="4169" y="48"/>
                    <a:pt x="4121" y="0"/>
                    <a:pt x="404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51"/>
            <p:cNvSpPr/>
            <p:nvPr/>
          </p:nvSpPr>
          <p:spPr>
            <a:xfrm>
              <a:off x="2993528" y="1917081"/>
              <a:ext cx="47810" cy="8507"/>
            </a:xfrm>
            <a:custGeom>
              <a:rect b="b" l="l" r="r" t="t"/>
              <a:pathLst>
                <a:path extrusionOk="0" h="263" w="1478">
                  <a:moveTo>
                    <a:pt x="120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15"/>
                    <a:pt x="48" y="262"/>
                    <a:pt x="120" y="262"/>
                  </a:cubicBezTo>
                  <a:lnTo>
                    <a:pt x="1334" y="262"/>
                  </a:lnTo>
                  <a:cubicBezTo>
                    <a:pt x="1406" y="262"/>
                    <a:pt x="1477" y="215"/>
                    <a:pt x="1477" y="143"/>
                  </a:cubicBezTo>
                  <a:cubicBezTo>
                    <a:pt x="1477" y="72"/>
                    <a:pt x="1406" y="0"/>
                    <a:pt x="133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51"/>
            <p:cNvSpPr/>
            <p:nvPr/>
          </p:nvSpPr>
          <p:spPr>
            <a:xfrm>
              <a:off x="2906480" y="1917081"/>
              <a:ext cx="74755" cy="8507"/>
            </a:xfrm>
            <a:custGeom>
              <a:rect b="b" l="l" r="r" t="t"/>
              <a:pathLst>
                <a:path extrusionOk="0" h="263" w="2311">
                  <a:moveTo>
                    <a:pt x="120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15"/>
                    <a:pt x="48" y="262"/>
                    <a:pt x="120" y="262"/>
                  </a:cubicBezTo>
                  <a:lnTo>
                    <a:pt x="2192" y="262"/>
                  </a:lnTo>
                  <a:cubicBezTo>
                    <a:pt x="2263" y="262"/>
                    <a:pt x="2311" y="215"/>
                    <a:pt x="2311" y="143"/>
                  </a:cubicBezTo>
                  <a:cubicBezTo>
                    <a:pt x="2311" y="72"/>
                    <a:pt x="2263" y="0"/>
                    <a:pt x="219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6" name="Google Shape;2496;p51"/>
            <p:cNvSpPr/>
            <p:nvPr/>
          </p:nvSpPr>
          <p:spPr>
            <a:xfrm>
              <a:off x="2943454" y="1936328"/>
              <a:ext cx="97884" cy="8507"/>
            </a:xfrm>
            <a:custGeom>
              <a:rect b="b" l="l" r="r" t="t"/>
              <a:pathLst>
                <a:path extrusionOk="0" h="263" w="3026">
                  <a:moveTo>
                    <a:pt x="144" y="1"/>
                  </a:moveTo>
                  <a:cubicBezTo>
                    <a:pt x="72" y="1"/>
                    <a:pt x="1" y="48"/>
                    <a:pt x="1" y="120"/>
                  </a:cubicBezTo>
                  <a:cubicBezTo>
                    <a:pt x="1" y="191"/>
                    <a:pt x="72" y="263"/>
                    <a:pt x="144" y="263"/>
                  </a:cubicBezTo>
                  <a:lnTo>
                    <a:pt x="2882" y="263"/>
                  </a:lnTo>
                  <a:cubicBezTo>
                    <a:pt x="2954" y="263"/>
                    <a:pt x="3025" y="191"/>
                    <a:pt x="3025" y="120"/>
                  </a:cubicBezTo>
                  <a:cubicBezTo>
                    <a:pt x="3025" y="48"/>
                    <a:pt x="2954" y="1"/>
                    <a:pt x="288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7" name="Google Shape;2497;p51"/>
            <p:cNvSpPr/>
            <p:nvPr/>
          </p:nvSpPr>
          <p:spPr>
            <a:xfrm>
              <a:off x="2906480" y="1936328"/>
              <a:ext cx="25457" cy="8507"/>
            </a:xfrm>
            <a:custGeom>
              <a:rect b="b" l="l" r="r" t="t"/>
              <a:pathLst>
                <a:path extrusionOk="0" h="263" w="787">
                  <a:moveTo>
                    <a:pt x="120" y="1"/>
                  </a:moveTo>
                  <a:cubicBezTo>
                    <a:pt x="48" y="1"/>
                    <a:pt x="1" y="48"/>
                    <a:pt x="1" y="120"/>
                  </a:cubicBezTo>
                  <a:cubicBezTo>
                    <a:pt x="1" y="191"/>
                    <a:pt x="48" y="263"/>
                    <a:pt x="120" y="263"/>
                  </a:cubicBezTo>
                  <a:lnTo>
                    <a:pt x="667" y="263"/>
                  </a:lnTo>
                  <a:cubicBezTo>
                    <a:pt x="739" y="263"/>
                    <a:pt x="786" y="191"/>
                    <a:pt x="786" y="120"/>
                  </a:cubicBezTo>
                  <a:cubicBezTo>
                    <a:pt x="786" y="48"/>
                    <a:pt x="739" y="1"/>
                    <a:pt x="667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51"/>
            <p:cNvSpPr/>
            <p:nvPr/>
          </p:nvSpPr>
          <p:spPr>
            <a:xfrm>
              <a:off x="3003555" y="1825408"/>
              <a:ext cx="134824" cy="8507"/>
            </a:xfrm>
            <a:custGeom>
              <a:rect b="b" l="l" r="r" t="t"/>
              <a:pathLst>
                <a:path extrusionOk="0" h="263" w="4168">
                  <a:moveTo>
                    <a:pt x="143" y="1"/>
                  </a:moveTo>
                  <a:cubicBezTo>
                    <a:pt x="72" y="1"/>
                    <a:pt x="0" y="48"/>
                    <a:pt x="0" y="120"/>
                  </a:cubicBezTo>
                  <a:cubicBezTo>
                    <a:pt x="0" y="191"/>
                    <a:pt x="72" y="262"/>
                    <a:pt x="143" y="262"/>
                  </a:cubicBezTo>
                  <a:lnTo>
                    <a:pt x="4049" y="262"/>
                  </a:lnTo>
                  <a:cubicBezTo>
                    <a:pt x="4120" y="262"/>
                    <a:pt x="4168" y="191"/>
                    <a:pt x="4168" y="120"/>
                  </a:cubicBezTo>
                  <a:cubicBezTo>
                    <a:pt x="4168" y="48"/>
                    <a:pt x="4120" y="1"/>
                    <a:pt x="4049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51"/>
            <p:cNvSpPr/>
            <p:nvPr/>
          </p:nvSpPr>
          <p:spPr>
            <a:xfrm>
              <a:off x="3003555" y="1843911"/>
              <a:ext cx="51627" cy="8507"/>
            </a:xfrm>
            <a:custGeom>
              <a:rect b="b" l="l" r="r" t="t"/>
              <a:pathLst>
                <a:path extrusionOk="0" h="263" w="1596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14"/>
                    <a:pt x="72" y="262"/>
                    <a:pt x="143" y="262"/>
                  </a:cubicBezTo>
                  <a:lnTo>
                    <a:pt x="1477" y="262"/>
                  </a:lnTo>
                  <a:cubicBezTo>
                    <a:pt x="1548" y="262"/>
                    <a:pt x="1596" y="214"/>
                    <a:pt x="1596" y="143"/>
                  </a:cubicBezTo>
                  <a:cubicBezTo>
                    <a:pt x="1596" y="72"/>
                    <a:pt x="1548" y="0"/>
                    <a:pt x="1477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51"/>
            <p:cNvSpPr/>
            <p:nvPr/>
          </p:nvSpPr>
          <p:spPr>
            <a:xfrm>
              <a:off x="3066730" y="1843911"/>
              <a:ext cx="71650" cy="8507"/>
            </a:xfrm>
            <a:custGeom>
              <a:rect b="b" l="l" r="r" t="t"/>
              <a:pathLst>
                <a:path extrusionOk="0" h="263" w="2215">
                  <a:moveTo>
                    <a:pt x="143" y="0"/>
                  </a:moveTo>
                  <a:cubicBezTo>
                    <a:pt x="71" y="0"/>
                    <a:pt x="0" y="72"/>
                    <a:pt x="0" y="143"/>
                  </a:cubicBezTo>
                  <a:cubicBezTo>
                    <a:pt x="0" y="214"/>
                    <a:pt x="71" y="262"/>
                    <a:pt x="143" y="262"/>
                  </a:cubicBezTo>
                  <a:lnTo>
                    <a:pt x="2096" y="262"/>
                  </a:lnTo>
                  <a:cubicBezTo>
                    <a:pt x="2167" y="262"/>
                    <a:pt x="2215" y="214"/>
                    <a:pt x="2215" y="143"/>
                  </a:cubicBezTo>
                  <a:cubicBezTo>
                    <a:pt x="2215" y="72"/>
                    <a:pt x="2167" y="0"/>
                    <a:pt x="2096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450925" lIns="450925" spcFirstLastPara="1" rIns="450925" wrap="square" tIns="4509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4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Behavior vs. Subjective Experience</a:t>
            </a:r>
            <a:endParaRPr/>
          </a:p>
        </p:txBody>
      </p:sp>
      <p:sp>
        <p:nvSpPr>
          <p:cNvPr id="2506" name="Google Shape;2506;p52"/>
          <p:cNvSpPr txBox="1"/>
          <p:nvPr>
            <p:ph idx="1" type="body"/>
          </p:nvPr>
        </p:nvSpPr>
        <p:spPr>
          <a:xfrm>
            <a:off x="311700" y="1017725"/>
            <a:ext cx="8520600" cy="36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behavioral differences imply a different subjective experience?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believe the answer is no.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reviewed studies try to rule out alternative hypothesis, however…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authors lean towards trusting objective measures due to its validity.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Subjective experience is hard to measure because we assume </a:t>
            </a:r>
            <a:r>
              <a:rPr lang="en"/>
              <a:t>perceptual</a:t>
            </a:r>
            <a:r>
              <a:rPr lang="en"/>
              <a:t> inputs are the same.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language effects are subtle, but language systematically biases perceptual processing.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Manipulation of top-down processes do lead to behavioral differences, which are inferred to lead to subjective cognitive differences.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Hard to test because we cannot unlearn our language.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The article supports linguistic relativity, however it cannot be reasonably tested.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0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512" name="Google Shape;2512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</a:t>
            </a:r>
            <a:r>
              <a:rPr lang="en"/>
              <a:t>anguage influences basic perceptual processing in tasks such as discrimination and detection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conclusion may naturally follow from viewing perception as an interactive process seeking to minimize prediction error.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Becoming a language user requires that we become expert at categorizing visual stimuli into named categories.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experience allows us to use these words to process incoming perceptual information which can then be made more meaningful.</a:t>
            </a:r>
            <a:endParaRPr/>
          </a:p>
        </p:txBody>
      </p:sp>
      <p:grpSp>
        <p:nvGrpSpPr>
          <p:cNvPr id="2513" name="Google Shape;2513;p53"/>
          <p:cNvGrpSpPr/>
          <p:nvPr/>
        </p:nvGrpSpPr>
        <p:grpSpPr>
          <a:xfrm>
            <a:off x="311710" y="3340392"/>
            <a:ext cx="1438067" cy="3417716"/>
            <a:chOff x="530975" y="971150"/>
            <a:chExt cx="1830300" cy="4349900"/>
          </a:xfrm>
        </p:grpSpPr>
        <p:sp>
          <p:nvSpPr>
            <p:cNvPr id="2514" name="Google Shape;2514;p53"/>
            <p:cNvSpPr/>
            <p:nvPr/>
          </p:nvSpPr>
          <p:spPr>
            <a:xfrm>
              <a:off x="988875" y="971150"/>
              <a:ext cx="1131525" cy="769325"/>
            </a:xfrm>
            <a:custGeom>
              <a:rect b="b" l="l" r="r" t="t"/>
              <a:pathLst>
                <a:path extrusionOk="0" h="30773" w="45261">
                  <a:moveTo>
                    <a:pt x="28576" y="0"/>
                  </a:moveTo>
                  <a:cubicBezTo>
                    <a:pt x="21646" y="0"/>
                    <a:pt x="14022" y="1186"/>
                    <a:pt x="9424" y="2139"/>
                  </a:cubicBezTo>
                  <a:cubicBezTo>
                    <a:pt x="1399" y="3811"/>
                    <a:pt x="1" y="4936"/>
                    <a:pt x="518" y="16456"/>
                  </a:cubicBezTo>
                  <a:cubicBezTo>
                    <a:pt x="816" y="22678"/>
                    <a:pt x="8924" y="24251"/>
                    <a:pt x="17707" y="24251"/>
                  </a:cubicBezTo>
                  <a:cubicBezTo>
                    <a:pt x="25057" y="24251"/>
                    <a:pt x="32880" y="23149"/>
                    <a:pt x="36993" y="22748"/>
                  </a:cubicBezTo>
                  <a:cubicBezTo>
                    <a:pt x="41005" y="26912"/>
                    <a:pt x="39181" y="30772"/>
                    <a:pt x="39181" y="30772"/>
                  </a:cubicBezTo>
                  <a:cubicBezTo>
                    <a:pt x="41339" y="28736"/>
                    <a:pt x="42251" y="26304"/>
                    <a:pt x="40610" y="21866"/>
                  </a:cubicBezTo>
                  <a:cubicBezTo>
                    <a:pt x="41278" y="21745"/>
                    <a:pt x="43102" y="20772"/>
                    <a:pt x="43588" y="19617"/>
                  </a:cubicBezTo>
                  <a:cubicBezTo>
                    <a:pt x="45260" y="15787"/>
                    <a:pt x="44956" y="8006"/>
                    <a:pt x="43619" y="5088"/>
                  </a:cubicBezTo>
                  <a:cubicBezTo>
                    <a:pt x="41863" y="1209"/>
                    <a:pt x="35573" y="0"/>
                    <a:pt x="28576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5" name="Google Shape;2515;p53"/>
            <p:cNvSpPr/>
            <p:nvPr/>
          </p:nvSpPr>
          <p:spPr>
            <a:xfrm>
              <a:off x="1005600" y="3640925"/>
              <a:ext cx="1043350" cy="1680125"/>
            </a:xfrm>
            <a:custGeom>
              <a:rect b="b" l="l" r="r" t="t"/>
              <a:pathLst>
                <a:path extrusionOk="0" h="67205" w="41734">
                  <a:moveTo>
                    <a:pt x="33709" y="0"/>
                  </a:moveTo>
                  <a:lnTo>
                    <a:pt x="9363" y="791"/>
                  </a:lnTo>
                  <a:cubicBezTo>
                    <a:pt x="9363" y="791"/>
                    <a:pt x="10670" y="4864"/>
                    <a:pt x="10670" y="6718"/>
                  </a:cubicBezTo>
                  <a:cubicBezTo>
                    <a:pt x="10670" y="8146"/>
                    <a:pt x="4925" y="16292"/>
                    <a:pt x="2463" y="26201"/>
                  </a:cubicBezTo>
                  <a:cubicBezTo>
                    <a:pt x="1" y="36110"/>
                    <a:pt x="4925" y="61673"/>
                    <a:pt x="6110" y="64500"/>
                  </a:cubicBezTo>
                  <a:cubicBezTo>
                    <a:pt x="6965" y="66515"/>
                    <a:pt x="9935" y="67205"/>
                    <a:pt x="12962" y="67205"/>
                  </a:cubicBezTo>
                  <a:cubicBezTo>
                    <a:pt x="14134" y="67205"/>
                    <a:pt x="15315" y="67101"/>
                    <a:pt x="16384" y="66931"/>
                  </a:cubicBezTo>
                  <a:cubicBezTo>
                    <a:pt x="18937" y="66536"/>
                    <a:pt x="19150" y="64956"/>
                    <a:pt x="19636" y="64287"/>
                  </a:cubicBezTo>
                  <a:cubicBezTo>
                    <a:pt x="19697" y="64226"/>
                    <a:pt x="19758" y="64135"/>
                    <a:pt x="19849" y="64105"/>
                  </a:cubicBezTo>
                  <a:cubicBezTo>
                    <a:pt x="19910" y="64044"/>
                    <a:pt x="19971" y="64013"/>
                    <a:pt x="20062" y="63983"/>
                  </a:cubicBezTo>
                  <a:lnTo>
                    <a:pt x="20214" y="63983"/>
                  </a:lnTo>
                  <a:cubicBezTo>
                    <a:pt x="20427" y="63983"/>
                    <a:pt x="20670" y="64074"/>
                    <a:pt x="21034" y="64257"/>
                  </a:cubicBezTo>
                  <a:cubicBezTo>
                    <a:pt x="22232" y="64904"/>
                    <a:pt x="24625" y="65310"/>
                    <a:pt x="26855" y="65310"/>
                  </a:cubicBezTo>
                  <a:cubicBezTo>
                    <a:pt x="28815" y="65310"/>
                    <a:pt x="30648" y="64996"/>
                    <a:pt x="31430" y="64257"/>
                  </a:cubicBezTo>
                  <a:cubicBezTo>
                    <a:pt x="33102" y="62646"/>
                    <a:pt x="37175" y="54773"/>
                    <a:pt x="39454" y="38998"/>
                  </a:cubicBezTo>
                  <a:cubicBezTo>
                    <a:pt x="41734" y="23223"/>
                    <a:pt x="35655" y="10882"/>
                    <a:pt x="34074" y="6991"/>
                  </a:cubicBezTo>
                  <a:cubicBezTo>
                    <a:pt x="32494" y="3070"/>
                    <a:pt x="33709" y="0"/>
                    <a:pt x="33709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53"/>
            <p:cNvSpPr/>
            <p:nvPr/>
          </p:nvSpPr>
          <p:spPr>
            <a:xfrm>
              <a:off x="1501825" y="4591675"/>
              <a:ext cx="68400" cy="651875"/>
            </a:xfrm>
            <a:custGeom>
              <a:rect b="b" l="l" r="r" t="t"/>
              <a:pathLst>
                <a:path extrusionOk="0" h="26075" w="2736">
                  <a:moveTo>
                    <a:pt x="2594" y="0"/>
                  </a:moveTo>
                  <a:cubicBezTo>
                    <a:pt x="2541" y="0"/>
                    <a:pt x="2493" y="56"/>
                    <a:pt x="2493" y="178"/>
                  </a:cubicBezTo>
                  <a:cubicBezTo>
                    <a:pt x="2006" y="6956"/>
                    <a:pt x="1034" y="17685"/>
                    <a:pt x="213" y="24342"/>
                  </a:cubicBezTo>
                  <a:cubicBezTo>
                    <a:pt x="122" y="24920"/>
                    <a:pt x="61" y="25497"/>
                    <a:pt x="0" y="26075"/>
                  </a:cubicBezTo>
                  <a:cubicBezTo>
                    <a:pt x="61" y="26014"/>
                    <a:pt x="122" y="25983"/>
                    <a:pt x="213" y="25953"/>
                  </a:cubicBezTo>
                  <a:lnTo>
                    <a:pt x="365" y="25953"/>
                  </a:lnTo>
                  <a:lnTo>
                    <a:pt x="456" y="25376"/>
                  </a:lnTo>
                  <a:cubicBezTo>
                    <a:pt x="669" y="23673"/>
                    <a:pt x="882" y="22002"/>
                    <a:pt x="1064" y="20299"/>
                  </a:cubicBezTo>
                  <a:cubicBezTo>
                    <a:pt x="1459" y="16926"/>
                    <a:pt x="1763" y="13491"/>
                    <a:pt x="2037" y="10087"/>
                  </a:cubicBezTo>
                  <a:cubicBezTo>
                    <a:pt x="2189" y="8141"/>
                    <a:pt x="2614" y="2184"/>
                    <a:pt x="2736" y="238"/>
                  </a:cubicBezTo>
                  <a:cubicBezTo>
                    <a:pt x="2736" y="87"/>
                    <a:pt x="2661" y="0"/>
                    <a:pt x="259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53"/>
            <p:cNvSpPr/>
            <p:nvPr/>
          </p:nvSpPr>
          <p:spPr>
            <a:xfrm>
              <a:off x="1612000" y="3795650"/>
              <a:ext cx="15250" cy="56425"/>
            </a:xfrm>
            <a:custGeom>
              <a:rect b="b" l="l" r="r" t="t"/>
              <a:pathLst>
                <a:path extrusionOk="0" h="2257" w="610">
                  <a:moveTo>
                    <a:pt x="455" y="0"/>
                  </a:moveTo>
                  <a:cubicBezTo>
                    <a:pt x="444" y="0"/>
                    <a:pt x="434" y="4"/>
                    <a:pt x="426" y="12"/>
                  </a:cubicBezTo>
                  <a:cubicBezTo>
                    <a:pt x="61" y="225"/>
                    <a:pt x="0" y="711"/>
                    <a:pt x="0" y="1076"/>
                  </a:cubicBezTo>
                  <a:cubicBezTo>
                    <a:pt x="0" y="1289"/>
                    <a:pt x="0" y="1471"/>
                    <a:pt x="61" y="1684"/>
                  </a:cubicBezTo>
                  <a:cubicBezTo>
                    <a:pt x="122" y="1866"/>
                    <a:pt x="244" y="2049"/>
                    <a:pt x="365" y="2201"/>
                  </a:cubicBezTo>
                  <a:cubicBezTo>
                    <a:pt x="395" y="2240"/>
                    <a:pt x="434" y="2257"/>
                    <a:pt x="470" y="2257"/>
                  </a:cubicBezTo>
                  <a:cubicBezTo>
                    <a:pt x="546" y="2257"/>
                    <a:pt x="609" y="2182"/>
                    <a:pt x="548" y="2079"/>
                  </a:cubicBezTo>
                  <a:cubicBezTo>
                    <a:pt x="396" y="1775"/>
                    <a:pt x="304" y="1410"/>
                    <a:pt x="304" y="1076"/>
                  </a:cubicBezTo>
                  <a:cubicBezTo>
                    <a:pt x="335" y="742"/>
                    <a:pt x="487" y="407"/>
                    <a:pt x="517" y="73"/>
                  </a:cubicBezTo>
                  <a:cubicBezTo>
                    <a:pt x="517" y="28"/>
                    <a:pt x="485" y="0"/>
                    <a:pt x="455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53"/>
            <p:cNvSpPr/>
            <p:nvPr/>
          </p:nvSpPr>
          <p:spPr>
            <a:xfrm>
              <a:off x="1858975" y="1946900"/>
              <a:ext cx="275850" cy="566350"/>
            </a:xfrm>
            <a:custGeom>
              <a:rect b="b" l="l" r="r" t="t"/>
              <a:pathLst>
                <a:path extrusionOk="0" h="22654" w="11034">
                  <a:moveTo>
                    <a:pt x="4266" y="0"/>
                  </a:moveTo>
                  <a:cubicBezTo>
                    <a:pt x="2930" y="0"/>
                    <a:pt x="1585" y="577"/>
                    <a:pt x="821" y="1681"/>
                  </a:cubicBezTo>
                  <a:cubicBezTo>
                    <a:pt x="61" y="2745"/>
                    <a:pt x="0" y="4143"/>
                    <a:pt x="0" y="5450"/>
                  </a:cubicBezTo>
                  <a:cubicBezTo>
                    <a:pt x="61" y="9767"/>
                    <a:pt x="912" y="14052"/>
                    <a:pt x="2523" y="18065"/>
                  </a:cubicBezTo>
                  <a:cubicBezTo>
                    <a:pt x="3100" y="19524"/>
                    <a:pt x="4012" y="21408"/>
                    <a:pt x="5410" y="22290"/>
                  </a:cubicBezTo>
                  <a:cubicBezTo>
                    <a:pt x="5797" y="22541"/>
                    <a:pt x="6255" y="22654"/>
                    <a:pt x="6723" y="22654"/>
                  </a:cubicBezTo>
                  <a:cubicBezTo>
                    <a:pt x="7728" y="22654"/>
                    <a:pt x="8783" y="22135"/>
                    <a:pt x="9301" y="21347"/>
                  </a:cubicBezTo>
                  <a:cubicBezTo>
                    <a:pt x="10046" y="20203"/>
                    <a:pt x="9813" y="18547"/>
                    <a:pt x="8846" y="17622"/>
                  </a:cubicBezTo>
                  <a:lnTo>
                    <a:pt x="8846" y="17622"/>
                  </a:lnTo>
                  <a:cubicBezTo>
                    <a:pt x="8975" y="17668"/>
                    <a:pt x="9115" y="17690"/>
                    <a:pt x="9258" y="17690"/>
                  </a:cubicBezTo>
                  <a:cubicBezTo>
                    <a:pt x="9749" y="17690"/>
                    <a:pt x="10279" y="17430"/>
                    <a:pt x="10547" y="17001"/>
                  </a:cubicBezTo>
                  <a:cubicBezTo>
                    <a:pt x="11034" y="16302"/>
                    <a:pt x="10973" y="15359"/>
                    <a:pt x="10791" y="14508"/>
                  </a:cubicBezTo>
                  <a:cubicBezTo>
                    <a:pt x="10304" y="12472"/>
                    <a:pt x="9240" y="10587"/>
                    <a:pt x="7690" y="9159"/>
                  </a:cubicBezTo>
                  <a:cubicBezTo>
                    <a:pt x="9332" y="9159"/>
                    <a:pt x="10608" y="7517"/>
                    <a:pt x="10608" y="5906"/>
                  </a:cubicBezTo>
                  <a:cubicBezTo>
                    <a:pt x="10608" y="4265"/>
                    <a:pt x="9635" y="2776"/>
                    <a:pt x="8389" y="1742"/>
                  </a:cubicBezTo>
                  <a:cubicBezTo>
                    <a:pt x="7325" y="800"/>
                    <a:pt x="5988" y="101"/>
                    <a:pt x="4559" y="10"/>
                  </a:cubicBezTo>
                  <a:cubicBezTo>
                    <a:pt x="4462" y="3"/>
                    <a:pt x="4364" y="0"/>
                    <a:pt x="4266" y="0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53"/>
            <p:cNvSpPr/>
            <p:nvPr/>
          </p:nvSpPr>
          <p:spPr>
            <a:xfrm>
              <a:off x="893900" y="1707700"/>
              <a:ext cx="876175" cy="1112600"/>
            </a:xfrm>
            <a:custGeom>
              <a:rect b="b" l="l" r="r" t="t"/>
              <a:pathLst>
                <a:path extrusionOk="0" h="44504" w="35047">
                  <a:moveTo>
                    <a:pt x="25797" y="1"/>
                  </a:moveTo>
                  <a:cubicBezTo>
                    <a:pt x="23187" y="1"/>
                    <a:pt x="20599" y="1207"/>
                    <a:pt x="18967" y="3195"/>
                  </a:cubicBezTo>
                  <a:cubicBezTo>
                    <a:pt x="18027" y="2668"/>
                    <a:pt x="16946" y="2397"/>
                    <a:pt x="15863" y="2397"/>
                  </a:cubicBezTo>
                  <a:cubicBezTo>
                    <a:pt x="15196" y="2397"/>
                    <a:pt x="14528" y="2500"/>
                    <a:pt x="13891" y="2708"/>
                  </a:cubicBezTo>
                  <a:cubicBezTo>
                    <a:pt x="12220" y="3225"/>
                    <a:pt x="10791" y="4471"/>
                    <a:pt x="10092" y="6021"/>
                  </a:cubicBezTo>
                  <a:cubicBezTo>
                    <a:pt x="7052" y="7450"/>
                    <a:pt x="5198" y="10945"/>
                    <a:pt x="5776" y="14137"/>
                  </a:cubicBezTo>
                  <a:cubicBezTo>
                    <a:pt x="5988" y="15292"/>
                    <a:pt x="6444" y="16477"/>
                    <a:pt x="6049" y="17541"/>
                  </a:cubicBezTo>
                  <a:cubicBezTo>
                    <a:pt x="5593" y="18757"/>
                    <a:pt x="4225" y="19365"/>
                    <a:pt x="3162" y="20094"/>
                  </a:cubicBezTo>
                  <a:cubicBezTo>
                    <a:pt x="1490" y="21189"/>
                    <a:pt x="213" y="22952"/>
                    <a:pt x="92" y="24927"/>
                  </a:cubicBezTo>
                  <a:cubicBezTo>
                    <a:pt x="0" y="26873"/>
                    <a:pt x="1277" y="28909"/>
                    <a:pt x="3253" y="29396"/>
                  </a:cubicBezTo>
                  <a:cubicBezTo>
                    <a:pt x="3374" y="30399"/>
                    <a:pt x="3800" y="31310"/>
                    <a:pt x="4712" y="31827"/>
                  </a:cubicBezTo>
                  <a:cubicBezTo>
                    <a:pt x="5239" y="32126"/>
                    <a:pt x="5837" y="32272"/>
                    <a:pt x="6435" y="32272"/>
                  </a:cubicBezTo>
                  <a:cubicBezTo>
                    <a:pt x="6873" y="32272"/>
                    <a:pt x="7310" y="32194"/>
                    <a:pt x="7721" y="32040"/>
                  </a:cubicBezTo>
                  <a:lnTo>
                    <a:pt x="7721" y="32040"/>
                  </a:lnTo>
                  <a:cubicBezTo>
                    <a:pt x="6566" y="33317"/>
                    <a:pt x="6140" y="36022"/>
                    <a:pt x="7964" y="37633"/>
                  </a:cubicBezTo>
                  <a:cubicBezTo>
                    <a:pt x="8691" y="38264"/>
                    <a:pt x="9690" y="38523"/>
                    <a:pt x="10654" y="38523"/>
                  </a:cubicBezTo>
                  <a:cubicBezTo>
                    <a:pt x="11827" y="38523"/>
                    <a:pt x="12949" y="38139"/>
                    <a:pt x="13466" y="37572"/>
                  </a:cubicBezTo>
                  <a:lnTo>
                    <a:pt x="13466" y="37572"/>
                  </a:lnTo>
                  <a:cubicBezTo>
                    <a:pt x="13192" y="38362"/>
                    <a:pt x="12797" y="40338"/>
                    <a:pt x="13679" y="41341"/>
                  </a:cubicBezTo>
                  <a:cubicBezTo>
                    <a:pt x="14110" y="41815"/>
                    <a:pt x="14636" y="42004"/>
                    <a:pt x="15128" y="42004"/>
                  </a:cubicBezTo>
                  <a:cubicBezTo>
                    <a:pt x="15678" y="42004"/>
                    <a:pt x="16186" y="41769"/>
                    <a:pt x="16475" y="41432"/>
                  </a:cubicBezTo>
                  <a:cubicBezTo>
                    <a:pt x="16475" y="42983"/>
                    <a:pt x="18142" y="44504"/>
                    <a:pt x="20587" y="44504"/>
                  </a:cubicBezTo>
                  <a:cubicBezTo>
                    <a:pt x="20635" y="44504"/>
                    <a:pt x="20682" y="44503"/>
                    <a:pt x="20730" y="44502"/>
                  </a:cubicBezTo>
                  <a:cubicBezTo>
                    <a:pt x="25715" y="44350"/>
                    <a:pt x="31126" y="38058"/>
                    <a:pt x="33071" y="24836"/>
                  </a:cubicBezTo>
                  <a:cubicBezTo>
                    <a:pt x="35047" y="11614"/>
                    <a:pt x="34864" y="6204"/>
                    <a:pt x="32858" y="3498"/>
                  </a:cubicBezTo>
                  <a:cubicBezTo>
                    <a:pt x="31278" y="1401"/>
                    <a:pt x="28664" y="64"/>
                    <a:pt x="25989" y="3"/>
                  </a:cubicBezTo>
                  <a:cubicBezTo>
                    <a:pt x="25925" y="2"/>
                    <a:pt x="25861" y="1"/>
                    <a:pt x="25797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53"/>
            <p:cNvSpPr/>
            <p:nvPr/>
          </p:nvSpPr>
          <p:spPr>
            <a:xfrm>
              <a:off x="2132475" y="4476775"/>
              <a:ext cx="228800" cy="402800"/>
            </a:xfrm>
            <a:custGeom>
              <a:rect b="b" l="l" r="r" t="t"/>
              <a:pathLst>
                <a:path extrusionOk="0" h="16112" w="9152">
                  <a:moveTo>
                    <a:pt x="5042" y="0"/>
                  </a:moveTo>
                  <a:cubicBezTo>
                    <a:pt x="4295" y="0"/>
                    <a:pt x="3521" y="269"/>
                    <a:pt x="2920" y="397"/>
                  </a:cubicBezTo>
                  <a:cubicBezTo>
                    <a:pt x="1249" y="761"/>
                    <a:pt x="1492" y="1643"/>
                    <a:pt x="1279" y="3406"/>
                  </a:cubicBezTo>
                  <a:cubicBezTo>
                    <a:pt x="1158" y="4713"/>
                    <a:pt x="1310" y="6719"/>
                    <a:pt x="823" y="8451"/>
                  </a:cubicBezTo>
                  <a:cubicBezTo>
                    <a:pt x="467" y="9780"/>
                    <a:pt x="1" y="11404"/>
                    <a:pt x="361" y="11404"/>
                  </a:cubicBezTo>
                  <a:cubicBezTo>
                    <a:pt x="463" y="11404"/>
                    <a:pt x="630" y="11275"/>
                    <a:pt x="884" y="10974"/>
                  </a:cubicBezTo>
                  <a:cubicBezTo>
                    <a:pt x="2009" y="9576"/>
                    <a:pt x="1978" y="8816"/>
                    <a:pt x="2465" y="8786"/>
                  </a:cubicBezTo>
                  <a:cubicBezTo>
                    <a:pt x="3072" y="8999"/>
                    <a:pt x="2617" y="11917"/>
                    <a:pt x="2556" y="13862"/>
                  </a:cubicBezTo>
                  <a:cubicBezTo>
                    <a:pt x="2524" y="14694"/>
                    <a:pt x="2736" y="15128"/>
                    <a:pt x="3003" y="15128"/>
                  </a:cubicBezTo>
                  <a:cubicBezTo>
                    <a:pt x="3252" y="15128"/>
                    <a:pt x="3550" y="14747"/>
                    <a:pt x="3741" y="13953"/>
                  </a:cubicBezTo>
                  <a:cubicBezTo>
                    <a:pt x="4167" y="11765"/>
                    <a:pt x="4197" y="11187"/>
                    <a:pt x="4410" y="10762"/>
                  </a:cubicBezTo>
                  <a:cubicBezTo>
                    <a:pt x="4653" y="11217"/>
                    <a:pt x="4683" y="12707"/>
                    <a:pt x="4623" y="14683"/>
                  </a:cubicBezTo>
                  <a:cubicBezTo>
                    <a:pt x="4577" y="15664"/>
                    <a:pt x="4763" y="16111"/>
                    <a:pt x="5005" y="16111"/>
                  </a:cubicBezTo>
                  <a:cubicBezTo>
                    <a:pt x="5243" y="16111"/>
                    <a:pt x="5536" y="15679"/>
                    <a:pt x="5717" y="14895"/>
                  </a:cubicBezTo>
                  <a:cubicBezTo>
                    <a:pt x="6092" y="13664"/>
                    <a:pt x="6184" y="10547"/>
                    <a:pt x="6242" y="10547"/>
                  </a:cubicBezTo>
                  <a:cubicBezTo>
                    <a:pt x="6249" y="10547"/>
                    <a:pt x="6257" y="10604"/>
                    <a:pt x="6264" y="10731"/>
                  </a:cubicBezTo>
                  <a:cubicBezTo>
                    <a:pt x="6477" y="11765"/>
                    <a:pt x="6720" y="15017"/>
                    <a:pt x="7237" y="15138"/>
                  </a:cubicBezTo>
                  <a:cubicBezTo>
                    <a:pt x="7261" y="15144"/>
                    <a:pt x="7284" y="15147"/>
                    <a:pt x="7306" y="15147"/>
                  </a:cubicBezTo>
                  <a:cubicBezTo>
                    <a:pt x="7767" y="15147"/>
                    <a:pt x="7907" y="13971"/>
                    <a:pt x="7936" y="12464"/>
                  </a:cubicBezTo>
                  <a:cubicBezTo>
                    <a:pt x="7936" y="11126"/>
                    <a:pt x="7662" y="10184"/>
                    <a:pt x="7784" y="10154"/>
                  </a:cubicBezTo>
                  <a:cubicBezTo>
                    <a:pt x="7786" y="10153"/>
                    <a:pt x="7789" y="10153"/>
                    <a:pt x="7791" y="10153"/>
                  </a:cubicBezTo>
                  <a:cubicBezTo>
                    <a:pt x="8000" y="10153"/>
                    <a:pt x="8152" y="11474"/>
                    <a:pt x="8422" y="12616"/>
                  </a:cubicBezTo>
                  <a:cubicBezTo>
                    <a:pt x="8548" y="13120"/>
                    <a:pt x="8695" y="13373"/>
                    <a:pt x="8824" y="13373"/>
                  </a:cubicBezTo>
                  <a:cubicBezTo>
                    <a:pt x="9006" y="13373"/>
                    <a:pt x="9152" y="12870"/>
                    <a:pt x="9152" y="11856"/>
                  </a:cubicBezTo>
                  <a:cubicBezTo>
                    <a:pt x="9152" y="10214"/>
                    <a:pt x="8787" y="7084"/>
                    <a:pt x="8179" y="5047"/>
                  </a:cubicBezTo>
                  <a:cubicBezTo>
                    <a:pt x="7632" y="3223"/>
                    <a:pt x="7267" y="1217"/>
                    <a:pt x="6446" y="488"/>
                  </a:cubicBezTo>
                  <a:cubicBezTo>
                    <a:pt x="6031" y="122"/>
                    <a:pt x="5543" y="0"/>
                    <a:pt x="5042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53"/>
            <p:cNvSpPr/>
            <p:nvPr/>
          </p:nvSpPr>
          <p:spPr>
            <a:xfrm>
              <a:off x="1657600" y="2940225"/>
              <a:ext cx="669475" cy="1636375"/>
            </a:xfrm>
            <a:custGeom>
              <a:rect b="b" l="l" r="r" t="t"/>
              <a:pathLst>
                <a:path extrusionOk="0" h="65455" w="26779">
                  <a:moveTo>
                    <a:pt x="5124" y="0"/>
                  </a:moveTo>
                  <a:cubicBezTo>
                    <a:pt x="4748" y="0"/>
                    <a:pt x="4419" y="74"/>
                    <a:pt x="4164" y="216"/>
                  </a:cubicBezTo>
                  <a:cubicBezTo>
                    <a:pt x="0" y="2587"/>
                    <a:pt x="4347" y="16113"/>
                    <a:pt x="9757" y="35232"/>
                  </a:cubicBezTo>
                  <a:cubicBezTo>
                    <a:pt x="15016" y="53773"/>
                    <a:pt x="19575" y="64564"/>
                    <a:pt x="19575" y="64564"/>
                  </a:cubicBezTo>
                  <a:cubicBezTo>
                    <a:pt x="19575" y="64564"/>
                    <a:pt x="19849" y="65454"/>
                    <a:pt x="22019" y="65454"/>
                  </a:cubicBezTo>
                  <a:cubicBezTo>
                    <a:pt x="22353" y="65454"/>
                    <a:pt x="22732" y="65433"/>
                    <a:pt x="23162" y="65385"/>
                  </a:cubicBezTo>
                  <a:cubicBezTo>
                    <a:pt x="26414" y="65020"/>
                    <a:pt x="26779" y="63166"/>
                    <a:pt x="26779" y="63166"/>
                  </a:cubicBezTo>
                  <a:cubicBezTo>
                    <a:pt x="26779" y="63166"/>
                    <a:pt x="19605" y="43773"/>
                    <a:pt x="16475" y="29882"/>
                  </a:cubicBezTo>
                  <a:cubicBezTo>
                    <a:pt x="13344" y="15992"/>
                    <a:pt x="11824" y="9305"/>
                    <a:pt x="11003" y="5931"/>
                  </a:cubicBezTo>
                  <a:cubicBezTo>
                    <a:pt x="10017" y="1808"/>
                    <a:pt x="6988" y="0"/>
                    <a:pt x="5124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53"/>
            <p:cNvSpPr/>
            <p:nvPr/>
          </p:nvSpPr>
          <p:spPr>
            <a:xfrm>
              <a:off x="1124150" y="2898250"/>
              <a:ext cx="795625" cy="851350"/>
            </a:xfrm>
            <a:custGeom>
              <a:rect b="b" l="l" r="r" t="t"/>
              <a:pathLst>
                <a:path extrusionOk="0" h="34054" w="31825">
                  <a:moveTo>
                    <a:pt x="16549" y="0"/>
                  </a:moveTo>
                  <a:cubicBezTo>
                    <a:pt x="16287" y="0"/>
                    <a:pt x="16020" y="4"/>
                    <a:pt x="15745" y="11"/>
                  </a:cubicBezTo>
                  <a:cubicBezTo>
                    <a:pt x="11034" y="102"/>
                    <a:pt x="2858" y="2746"/>
                    <a:pt x="2462" y="3294"/>
                  </a:cubicBezTo>
                  <a:cubicBezTo>
                    <a:pt x="0" y="6576"/>
                    <a:pt x="2949" y="26698"/>
                    <a:pt x="4225" y="32808"/>
                  </a:cubicBezTo>
                  <a:cubicBezTo>
                    <a:pt x="5840" y="32942"/>
                    <a:pt x="11147" y="34054"/>
                    <a:pt x="16203" y="34054"/>
                  </a:cubicBezTo>
                  <a:cubicBezTo>
                    <a:pt x="16858" y="34054"/>
                    <a:pt x="17509" y="34035"/>
                    <a:pt x="18147" y="33993"/>
                  </a:cubicBezTo>
                  <a:cubicBezTo>
                    <a:pt x="23891" y="33628"/>
                    <a:pt x="27782" y="31926"/>
                    <a:pt x="29697" y="31318"/>
                  </a:cubicBezTo>
                  <a:cubicBezTo>
                    <a:pt x="29971" y="24753"/>
                    <a:pt x="31825" y="20528"/>
                    <a:pt x="31764" y="17671"/>
                  </a:cubicBezTo>
                  <a:cubicBezTo>
                    <a:pt x="31673" y="14814"/>
                    <a:pt x="29971" y="8400"/>
                    <a:pt x="28664" y="5269"/>
                  </a:cubicBezTo>
                  <a:cubicBezTo>
                    <a:pt x="27448" y="2351"/>
                    <a:pt x="28238" y="2017"/>
                    <a:pt x="25715" y="1439"/>
                  </a:cubicBezTo>
                  <a:cubicBezTo>
                    <a:pt x="23453" y="895"/>
                    <a:pt x="20813" y="0"/>
                    <a:pt x="16549" y="0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53"/>
            <p:cNvSpPr/>
            <p:nvPr/>
          </p:nvSpPr>
          <p:spPr>
            <a:xfrm>
              <a:off x="1512450" y="2701700"/>
              <a:ext cx="174800" cy="243625"/>
            </a:xfrm>
            <a:custGeom>
              <a:rect b="b" l="l" r="r" t="t"/>
              <a:pathLst>
                <a:path extrusionOk="0" h="9745" w="6992">
                  <a:moveTo>
                    <a:pt x="1034" y="0"/>
                  </a:moveTo>
                  <a:lnTo>
                    <a:pt x="912" y="700"/>
                  </a:lnTo>
                  <a:lnTo>
                    <a:pt x="457" y="4165"/>
                  </a:lnTo>
                  <a:lnTo>
                    <a:pt x="31" y="7508"/>
                  </a:lnTo>
                  <a:cubicBezTo>
                    <a:pt x="1" y="7751"/>
                    <a:pt x="61" y="7994"/>
                    <a:pt x="244" y="8146"/>
                  </a:cubicBezTo>
                  <a:cubicBezTo>
                    <a:pt x="730" y="8542"/>
                    <a:pt x="1764" y="9271"/>
                    <a:pt x="3557" y="9636"/>
                  </a:cubicBezTo>
                  <a:cubicBezTo>
                    <a:pt x="3953" y="9712"/>
                    <a:pt x="4283" y="9744"/>
                    <a:pt x="4558" y="9744"/>
                  </a:cubicBezTo>
                  <a:cubicBezTo>
                    <a:pt x="6036" y="9744"/>
                    <a:pt x="5928" y="8815"/>
                    <a:pt x="5928" y="8815"/>
                  </a:cubicBezTo>
                  <a:lnTo>
                    <a:pt x="6384" y="5441"/>
                  </a:lnTo>
                  <a:lnTo>
                    <a:pt x="6900" y="1581"/>
                  </a:lnTo>
                  <a:lnTo>
                    <a:pt x="6992" y="943"/>
                  </a:lnTo>
                  <a:lnTo>
                    <a:pt x="1034" y="0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53"/>
            <p:cNvSpPr/>
            <p:nvPr/>
          </p:nvSpPr>
          <p:spPr>
            <a:xfrm>
              <a:off x="1188750" y="1791550"/>
              <a:ext cx="870025" cy="1022475"/>
            </a:xfrm>
            <a:custGeom>
              <a:rect b="b" l="l" r="r" t="t"/>
              <a:pathLst>
                <a:path extrusionOk="0" h="40899" w="34801">
                  <a:moveTo>
                    <a:pt x="17735" y="1"/>
                  </a:moveTo>
                  <a:cubicBezTo>
                    <a:pt x="17372" y="1"/>
                    <a:pt x="17002" y="8"/>
                    <a:pt x="16626" y="23"/>
                  </a:cubicBezTo>
                  <a:cubicBezTo>
                    <a:pt x="5988" y="448"/>
                    <a:pt x="0" y="10114"/>
                    <a:pt x="2219" y="19962"/>
                  </a:cubicBezTo>
                  <a:cubicBezTo>
                    <a:pt x="3252" y="24552"/>
                    <a:pt x="4043" y="28808"/>
                    <a:pt x="5866" y="32333"/>
                  </a:cubicBezTo>
                  <a:cubicBezTo>
                    <a:pt x="6201" y="32941"/>
                    <a:pt x="6535" y="33549"/>
                    <a:pt x="6930" y="34096"/>
                  </a:cubicBezTo>
                  <a:cubicBezTo>
                    <a:pt x="9058" y="37227"/>
                    <a:pt x="12341" y="39537"/>
                    <a:pt x="17842" y="40662"/>
                  </a:cubicBezTo>
                  <a:cubicBezTo>
                    <a:pt x="17873" y="40662"/>
                    <a:pt x="17933" y="40692"/>
                    <a:pt x="17964" y="40692"/>
                  </a:cubicBezTo>
                  <a:cubicBezTo>
                    <a:pt x="18055" y="40723"/>
                    <a:pt x="18146" y="40723"/>
                    <a:pt x="18237" y="40753"/>
                  </a:cubicBezTo>
                  <a:cubicBezTo>
                    <a:pt x="18849" y="40852"/>
                    <a:pt x="19509" y="40898"/>
                    <a:pt x="20192" y="40898"/>
                  </a:cubicBezTo>
                  <a:cubicBezTo>
                    <a:pt x="23276" y="40898"/>
                    <a:pt x="26836" y="39955"/>
                    <a:pt x="28602" y="38686"/>
                  </a:cubicBezTo>
                  <a:cubicBezTo>
                    <a:pt x="29089" y="38352"/>
                    <a:pt x="29545" y="37957"/>
                    <a:pt x="29940" y="37561"/>
                  </a:cubicBezTo>
                  <a:cubicBezTo>
                    <a:pt x="32615" y="35069"/>
                    <a:pt x="33618" y="31969"/>
                    <a:pt x="33952" y="29051"/>
                  </a:cubicBezTo>
                  <a:cubicBezTo>
                    <a:pt x="34317" y="25555"/>
                    <a:pt x="33709" y="22394"/>
                    <a:pt x="33739" y="20965"/>
                  </a:cubicBezTo>
                  <a:cubicBezTo>
                    <a:pt x="34800" y="7469"/>
                    <a:pt x="29290" y="1"/>
                    <a:pt x="17735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53"/>
            <p:cNvSpPr/>
            <p:nvPr/>
          </p:nvSpPr>
          <p:spPr>
            <a:xfrm>
              <a:off x="1684075" y="2558000"/>
              <a:ext cx="200750" cy="86850"/>
            </a:xfrm>
            <a:custGeom>
              <a:rect b="b" l="l" r="r" t="t"/>
              <a:pathLst>
                <a:path extrusionOk="0" h="3474" w="8030">
                  <a:moveTo>
                    <a:pt x="2027" y="0"/>
                  </a:moveTo>
                  <a:cubicBezTo>
                    <a:pt x="1664" y="0"/>
                    <a:pt x="1307" y="130"/>
                    <a:pt x="917" y="520"/>
                  </a:cubicBezTo>
                  <a:cubicBezTo>
                    <a:pt x="1" y="1437"/>
                    <a:pt x="1067" y="3474"/>
                    <a:pt x="4257" y="3474"/>
                  </a:cubicBezTo>
                  <a:cubicBezTo>
                    <a:pt x="4348" y="3474"/>
                    <a:pt x="4440" y="3472"/>
                    <a:pt x="4534" y="3469"/>
                  </a:cubicBezTo>
                  <a:cubicBezTo>
                    <a:pt x="7817" y="3317"/>
                    <a:pt x="8029" y="1007"/>
                    <a:pt x="7300" y="399"/>
                  </a:cubicBezTo>
                  <a:cubicBezTo>
                    <a:pt x="7084" y="210"/>
                    <a:pt x="6911" y="144"/>
                    <a:pt x="6731" y="144"/>
                  </a:cubicBezTo>
                  <a:cubicBezTo>
                    <a:pt x="6302" y="144"/>
                    <a:pt x="5833" y="520"/>
                    <a:pt x="4656" y="520"/>
                  </a:cubicBezTo>
                  <a:cubicBezTo>
                    <a:pt x="4635" y="521"/>
                    <a:pt x="4614" y="521"/>
                    <a:pt x="4594" y="521"/>
                  </a:cubicBezTo>
                  <a:cubicBezTo>
                    <a:pt x="3506" y="521"/>
                    <a:pt x="2754" y="0"/>
                    <a:pt x="2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53"/>
            <p:cNvSpPr/>
            <p:nvPr/>
          </p:nvSpPr>
          <p:spPr>
            <a:xfrm>
              <a:off x="1121875" y="2307025"/>
              <a:ext cx="211275" cy="229825"/>
            </a:xfrm>
            <a:custGeom>
              <a:rect b="b" l="l" r="r" t="t"/>
              <a:pathLst>
                <a:path extrusionOk="0" h="9193" w="8451">
                  <a:moveTo>
                    <a:pt x="3315" y="1"/>
                  </a:moveTo>
                  <a:cubicBezTo>
                    <a:pt x="2288" y="1"/>
                    <a:pt x="1370" y="502"/>
                    <a:pt x="942" y="1593"/>
                  </a:cubicBezTo>
                  <a:cubicBezTo>
                    <a:pt x="0" y="3994"/>
                    <a:pt x="1946" y="7763"/>
                    <a:pt x="3952" y="8766"/>
                  </a:cubicBezTo>
                  <a:cubicBezTo>
                    <a:pt x="4541" y="9061"/>
                    <a:pt x="5139" y="9193"/>
                    <a:pt x="5695" y="9193"/>
                  </a:cubicBezTo>
                  <a:cubicBezTo>
                    <a:pt x="7031" y="9193"/>
                    <a:pt x="8127" y="8432"/>
                    <a:pt x="8298" y="7337"/>
                  </a:cubicBezTo>
                  <a:cubicBezTo>
                    <a:pt x="8450" y="6152"/>
                    <a:pt x="8055" y="3812"/>
                    <a:pt x="6839" y="2018"/>
                  </a:cubicBezTo>
                  <a:cubicBezTo>
                    <a:pt x="5943" y="724"/>
                    <a:pt x="4550" y="1"/>
                    <a:pt x="3315" y="1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53"/>
            <p:cNvSpPr/>
            <p:nvPr/>
          </p:nvSpPr>
          <p:spPr>
            <a:xfrm>
              <a:off x="1178850" y="2364700"/>
              <a:ext cx="111450" cy="96300"/>
            </a:xfrm>
            <a:custGeom>
              <a:rect b="b" l="l" r="r" t="t"/>
              <a:pathLst>
                <a:path extrusionOk="0" h="3852" w="4458">
                  <a:moveTo>
                    <a:pt x="542" y="0"/>
                  </a:moveTo>
                  <a:cubicBezTo>
                    <a:pt x="397" y="0"/>
                    <a:pt x="256" y="23"/>
                    <a:pt x="122" y="76"/>
                  </a:cubicBezTo>
                  <a:cubicBezTo>
                    <a:pt x="31" y="137"/>
                    <a:pt x="1" y="258"/>
                    <a:pt x="92" y="350"/>
                  </a:cubicBezTo>
                  <a:cubicBezTo>
                    <a:pt x="457" y="593"/>
                    <a:pt x="974" y="623"/>
                    <a:pt x="1369" y="775"/>
                  </a:cubicBezTo>
                  <a:cubicBezTo>
                    <a:pt x="1551" y="866"/>
                    <a:pt x="1703" y="927"/>
                    <a:pt x="1855" y="1018"/>
                  </a:cubicBezTo>
                  <a:cubicBezTo>
                    <a:pt x="1825" y="1049"/>
                    <a:pt x="1794" y="1109"/>
                    <a:pt x="1764" y="1140"/>
                  </a:cubicBezTo>
                  <a:cubicBezTo>
                    <a:pt x="1703" y="1231"/>
                    <a:pt x="1612" y="1322"/>
                    <a:pt x="1551" y="1413"/>
                  </a:cubicBezTo>
                  <a:cubicBezTo>
                    <a:pt x="1429" y="1626"/>
                    <a:pt x="1308" y="1839"/>
                    <a:pt x="1247" y="2052"/>
                  </a:cubicBezTo>
                  <a:cubicBezTo>
                    <a:pt x="1065" y="2508"/>
                    <a:pt x="913" y="2994"/>
                    <a:pt x="1065" y="3450"/>
                  </a:cubicBezTo>
                  <a:cubicBezTo>
                    <a:pt x="1078" y="3491"/>
                    <a:pt x="1117" y="3507"/>
                    <a:pt x="1158" y="3507"/>
                  </a:cubicBezTo>
                  <a:cubicBezTo>
                    <a:pt x="1208" y="3507"/>
                    <a:pt x="1261" y="3483"/>
                    <a:pt x="1278" y="3450"/>
                  </a:cubicBezTo>
                  <a:cubicBezTo>
                    <a:pt x="1460" y="3055"/>
                    <a:pt x="1521" y="2629"/>
                    <a:pt x="1673" y="2234"/>
                  </a:cubicBezTo>
                  <a:cubicBezTo>
                    <a:pt x="1764" y="2052"/>
                    <a:pt x="1855" y="1839"/>
                    <a:pt x="1946" y="1657"/>
                  </a:cubicBezTo>
                  <a:cubicBezTo>
                    <a:pt x="2007" y="1565"/>
                    <a:pt x="2068" y="1474"/>
                    <a:pt x="2129" y="1383"/>
                  </a:cubicBezTo>
                  <a:cubicBezTo>
                    <a:pt x="2159" y="1353"/>
                    <a:pt x="2189" y="1292"/>
                    <a:pt x="2220" y="1231"/>
                  </a:cubicBezTo>
                  <a:cubicBezTo>
                    <a:pt x="2311" y="1322"/>
                    <a:pt x="2433" y="1383"/>
                    <a:pt x="2524" y="1474"/>
                  </a:cubicBezTo>
                  <a:cubicBezTo>
                    <a:pt x="3284" y="2052"/>
                    <a:pt x="3740" y="2872"/>
                    <a:pt x="4104" y="3754"/>
                  </a:cubicBezTo>
                  <a:cubicBezTo>
                    <a:pt x="4127" y="3822"/>
                    <a:pt x="4183" y="3852"/>
                    <a:pt x="4243" y="3852"/>
                  </a:cubicBezTo>
                  <a:cubicBezTo>
                    <a:pt x="4345" y="3852"/>
                    <a:pt x="4458" y="3766"/>
                    <a:pt x="4439" y="3632"/>
                  </a:cubicBezTo>
                  <a:cubicBezTo>
                    <a:pt x="4287" y="2629"/>
                    <a:pt x="3679" y="1687"/>
                    <a:pt x="2888" y="1018"/>
                  </a:cubicBezTo>
                  <a:cubicBezTo>
                    <a:pt x="2493" y="714"/>
                    <a:pt x="2037" y="441"/>
                    <a:pt x="1581" y="258"/>
                  </a:cubicBezTo>
                  <a:cubicBezTo>
                    <a:pt x="1259" y="129"/>
                    <a:pt x="891" y="0"/>
                    <a:pt x="54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53"/>
            <p:cNvSpPr/>
            <p:nvPr/>
          </p:nvSpPr>
          <p:spPr>
            <a:xfrm>
              <a:off x="1582350" y="2389350"/>
              <a:ext cx="57800" cy="73800"/>
            </a:xfrm>
            <a:custGeom>
              <a:rect b="b" l="l" r="r" t="t"/>
              <a:pathLst>
                <a:path extrusionOk="0" h="2952" w="2312">
                  <a:moveTo>
                    <a:pt x="1078" y="1"/>
                  </a:moveTo>
                  <a:cubicBezTo>
                    <a:pt x="1064" y="1"/>
                    <a:pt x="1049" y="1"/>
                    <a:pt x="1034" y="2"/>
                  </a:cubicBezTo>
                  <a:cubicBezTo>
                    <a:pt x="457" y="63"/>
                    <a:pt x="1" y="762"/>
                    <a:pt x="92" y="1552"/>
                  </a:cubicBezTo>
                  <a:cubicBezTo>
                    <a:pt x="152" y="2353"/>
                    <a:pt x="645" y="2951"/>
                    <a:pt x="1234" y="2951"/>
                  </a:cubicBezTo>
                  <a:cubicBezTo>
                    <a:pt x="1248" y="2951"/>
                    <a:pt x="1263" y="2951"/>
                    <a:pt x="1278" y="2950"/>
                  </a:cubicBezTo>
                  <a:cubicBezTo>
                    <a:pt x="1855" y="2889"/>
                    <a:pt x="2311" y="2190"/>
                    <a:pt x="2250" y="1400"/>
                  </a:cubicBezTo>
                  <a:cubicBezTo>
                    <a:pt x="2161" y="599"/>
                    <a:pt x="1667" y="1"/>
                    <a:pt x="1078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53"/>
            <p:cNvSpPr/>
            <p:nvPr/>
          </p:nvSpPr>
          <p:spPr>
            <a:xfrm>
              <a:off x="1915950" y="2365800"/>
              <a:ext cx="53225" cy="69225"/>
            </a:xfrm>
            <a:custGeom>
              <a:rect b="b" l="l" r="r" t="t"/>
              <a:pathLst>
                <a:path extrusionOk="0" h="2769" w="2129">
                  <a:moveTo>
                    <a:pt x="1015" y="0"/>
                  </a:moveTo>
                  <a:cubicBezTo>
                    <a:pt x="1001" y="0"/>
                    <a:pt x="987" y="1"/>
                    <a:pt x="973" y="2"/>
                  </a:cubicBezTo>
                  <a:cubicBezTo>
                    <a:pt x="396" y="62"/>
                    <a:pt x="1" y="701"/>
                    <a:pt x="62" y="1461"/>
                  </a:cubicBezTo>
                  <a:cubicBezTo>
                    <a:pt x="121" y="2201"/>
                    <a:pt x="584" y="2769"/>
                    <a:pt x="1143" y="2769"/>
                  </a:cubicBezTo>
                  <a:cubicBezTo>
                    <a:pt x="1157" y="2769"/>
                    <a:pt x="1172" y="2768"/>
                    <a:pt x="1186" y="2768"/>
                  </a:cubicBezTo>
                  <a:cubicBezTo>
                    <a:pt x="1733" y="2707"/>
                    <a:pt x="2128" y="2068"/>
                    <a:pt x="2068" y="1309"/>
                  </a:cubicBezTo>
                  <a:cubicBezTo>
                    <a:pt x="2008" y="568"/>
                    <a:pt x="1545" y="0"/>
                    <a:pt x="1015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53"/>
            <p:cNvSpPr/>
            <p:nvPr/>
          </p:nvSpPr>
          <p:spPr>
            <a:xfrm>
              <a:off x="1818700" y="2324300"/>
              <a:ext cx="71450" cy="200675"/>
            </a:xfrm>
            <a:custGeom>
              <a:rect b="b" l="l" r="r" t="t"/>
              <a:pathLst>
                <a:path extrusionOk="0" h="8027" w="2858">
                  <a:moveTo>
                    <a:pt x="293" y="1"/>
                  </a:moveTo>
                  <a:cubicBezTo>
                    <a:pt x="244" y="1"/>
                    <a:pt x="197" y="24"/>
                    <a:pt x="182" y="81"/>
                  </a:cubicBezTo>
                  <a:cubicBezTo>
                    <a:pt x="0" y="750"/>
                    <a:pt x="182" y="1570"/>
                    <a:pt x="334" y="2239"/>
                  </a:cubicBezTo>
                  <a:cubicBezTo>
                    <a:pt x="486" y="2908"/>
                    <a:pt x="730" y="3576"/>
                    <a:pt x="1003" y="4245"/>
                  </a:cubicBezTo>
                  <a:cubicBezTo>
                    <a:pt x="1307" y="4914"/>
                    <a:pt x="1672" y="5522"/>
                    <a:pt x="2097" y="6130"/>
                  </a:cubicBezTo>
                  <a:cubicBezTo>
                    <a:pt x="2310" y="6403"/>
                    <a:pt x="2462" y="6707"/>
                    <a:pt x="2280" y="7042"/>
                  </a:cubicBezTo>
                  <a:cubicBezTo>
                    <a:pt x="2097" y="7315"/>
                    <a:pt x="1824" y="7558"/>
                    <a:pt x="1581" y="7771"/>
                  </a:cubicBezTo>
                  <a:cubicBezTo>
                    <a:pt x="1502" y="7876"/>
                    <a:pt x="1604" y="8026"/>
                    <a:pt x="1712" y="8026"/>
                  </a:cubicBezTo>
                  <a:cubicBezTo>
                    <a:pt x="1729" y="8026"/>
                    <a:pt x="1746" y="8023"/>
                    <a:pt x="1763" y="8014"/>
                  </a:cubicBezTo>
                  <a:cubicBezTo>
                    <a:pt x="2280" y="7680"/>
                    <a:pt x="2857" y="7194"/>
                    <a:pt x="2766" y="6494"/>
                  </a:cubicBezTo>
                  <a:cubicBezTo>
                    <a:pt x="2705" y="6160"/>
                    <a:pt x="2462" y="5887"/>
                    <a:pt x="2280" y="5583"/>
                  </a:cubicBezTo>
                  <a:cubicBezTo>
                    <a:pt x="2067" y="5279"/>
                    <a:pt x="1854" y="4944"/>
                    <a:pt x="1672" y="4610"/>
                  </a:cubicBezTo>
                  <a:cubicBezTo>
                    <a:pt x="1307" y="3880"/>
                    <a:pt x="1034" y="3121"/>
                    <a:pt x="821" y="2361"/>
                  </a:cubicBezTo>
                  <a:cubicBezTo>
                    <a:pt x="730" y="1996"/>
                    <a:pt x="669" y="1631"/>
                    <a:pt x="608" y="1266"/>
                  </a:cubicBezTo>
                  <a:cubicBezTo>
                    <a:pt x="547" y="871"/>
                    <a:pt x="547" y="476"/>
                    <a:pt x="426" y="81"/>
                  </a:cubicBezTo>
                  <a:cubicBezTo>
                    <a:pt x="409" y="32"/>
                    <a:pt x="350" y="1"/>
                    <a:pt x="293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53"/>
            <p:cNvSpPr/>
            <p:nvPr/>
          </p:nvSpPr>
          <p:spPr>
            <a:xfrm>
              <a:off x="1521050" y="2227450"/>
              <a:ext cx="128975" cy="76275"/>
            </a:xfrm>
            <a:custGeom>
              <a:rect b="b" l="l" r="r" t="t"/>
              <a:pathLst>
                <a:path extrusionOk="0" h="3051" w="5159">
                  <a:moveTo>
                    <a:pt x="3592" y="1"/>
                  </a:moveTo>
                  <a:cubicBezTo>
                    <a:pt x="3415" y="1"/>
                    <a:pt x="3242" y="11"/>
                    <a:pt x="3091" y="34"/>
                  </a:cubicBezTo>
                  <a:cubicBezTo>
                    <a:pt x="1693" y="338"/>
                    <a:pt x="903" y="1189"/>
                    <a:pt x="234" y="2374"/>
                  </a:cubicBezTo>
                  <a:cubicBezTo>
                    <a:pt x="38" y="2693"/>
                    <a:pt x="0" y="3050"/>
                    <a:pt x="168" y="3050"/>
                  </a:cubicBezTo>
                  <a:cubicBezTo>
                    <a:pt x="208" y="3050"/>
                    <a:pt x="260" y="3030"/>
                    <a:pt x="325" y="2982"/>
                  </a:cubicBezTo>
                  <a:cubicBezTo>
                    <a:pt x="416" y="2891"/>
                    <a:pt x="477" y="2770"/>
                    <a:pt x="568" y="2678"/>
                  </a:cubicBezTo>
                  <a:cubicBezTo>
                    <a:pt x="1024" y="2040"/>
                    <a:pt x="1693" y="1523"/>
                    <a:pt x="2423" y="1250"/>
                  </a:cubicBezTo>
                  <a:cubicBezTo>
                    <a:pt x="2818" y="1098"/>
                    <a:pt x="3213" y="1007"/>
                    <a:pt x="3608" y="946"/>
                  </a:cubicBezTo>
                  <a:cubicBezTo>
                    <a:pt x="4003" y="915"/>
                    <a:pt x="4398" y="976"/>
                    <a:pt x="4763" y="733"/>
                  </a:cubicBezTo>
                  <a:cubicBezTo>
                    <a:pt x="5158" y="490"/>
                    <a:pt x="4672" y="125"/>
                    <a:pt x="4398" y="64"/>
                  </a:cubicBezTo>
                  <a:cubicBezTo>
                    <a:pt x="4173" y="27"/>
                    <a:pt x="3878" y="1"/>
                    <a:pt x="3592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53"/>
            <p:cNvSpPr/>
            <p:nvPr/>
          </p:nvSpPr>
          <p:spPr>
            <a:xfrm>
              <a:off x="1882525" y="2218250"/>
              <a:ext cx="117075" cy="61650"/>
            </a:xfrm>
            <a:custGeom>
              <a:rect b="b" l="l" r="r" t="t"/>
              <a:pathLst>
                <a:path extrusionOk="0" h="2466" w="4683">
                  <a:moveTo>
                    <a:pt x="1534" y="1"/>
                  </a:moveTo>
                  <a:cubicBezTo>
                    <a:pt x="1220" y="1"/>
                    <a:pt x="842" y="84"/>
                    <a:pt x="578" y="189"/>
                  </a:cubicBezTo>
                  <a:cubicBezTo>
                    <a:pt x="335" y="280"/>
                    <a:pt x="0" y="645"/>
                    <a:pt x="365" y="828"/>
                  </a:cubicBezTo>
                  <a:cubicBezTo>
                    <a:pt x="532" y="919"/>
                    <a:pt x="699" y="941"/>
                    <a:pt x="867" y="941"/>
                  </a:cubicBezTo>
                  <a:cubicBezTo>
                    <a:pt x="1034" y="941"/>
                    <a:pt x="1201" y="919"/>
                    <a:pt x="1368" y="919"/>
                  </a:cubicBezTo>
                  <a:cubicBezTo>
                    <a:pt x="1702" y="919"/>
                    <a:pt x="2037" y="949"/>
                    <a:pt x="2402" y="1040"/>
                  </a:cubicBezTo>
                  <a:cubicBezTo>
                    <a:pt x="3040" y="1253"/>
                    <a:pt x="3678" y="1618"/>
                    <a:pt x="4165" y="2165"/>
                  </a:cubicBezTo>
                  <a:cubicBezTo>
                    <a:pt x="4225" y="2256"/>
                    <a:pt x="4316" y="2347"/>
                    <a:pt x="4408" y="2408"/>
                  </a:cubicBezTo>
                  <a:cubicBezTo>
                    <a:pt x="4464" y="2448"/>
                    <a:pt x="4508" y="2465"/>
                    <a:pt x="4541" y="2465"/>
                  </a:cubicBezTo>
                  <a:cubicBezTo>
                    <a:pt x="4683" y="2465"/>
                    <a:pt x="4605" y="2133"/>
                    <a:pt x="4408" y="1861"/>
                  </a:cubicBezTo>
                  <a:cubicBezTo>
                    <a:pt x="3678" y="828"/>
                    <a:pt x="2888" y="128"/>
                    <a:pt x="1672" y="7"/>
                  </a:cubicBezTo>
                  <a:cubicBezTo>
                    <a:pt x="1628" y="3"/>
                    <a:pt x="1582" y="1"/>
                    <a:pt x="1534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53"/>
            <p:cNvSpPr/>
            <p:nvPr/>
          </p:nvSpPr>
          <p:spPr>
            <a:xfrm>
              <a:off x="1162150" y="1733575"/>
              <a:ext cx="939900" cy="782825"/>
            </a:xfrm>
            <a:custGeom>
              <a:rect b="b" l="l" r="r" t="t"/>
              <a:pathLst>
                <a:path extrusionOk="0" h="31313" w="37596">
                  <a:moveTo>
                    <a:pt x="26542" y="1"/>
                  </a:moveTo>
                  <a:cubicBezTo>
                    <a:pt x="24100" y="1"/>
                    <a:pt x="21731" y="574"/>
                    <a:pt x="20122" y="1734"/>
                  </a:cubicBezTo>
                  <a:cubicBezTo>
                    <a:pt x="20122" y="1734"/>
                    <a:pt x="18479" y="1069"/>
                    <a:pt x="16151" y="1069"/>
                  </a:cubicBezTo>
                  <a:cubicBezTo>
                    <a:pt x="13836" y="1069"/>
                    <a:pt x="10844" y="1726"/>
                    <a:pt x="8116" y="4348"/>
                  </a:cubicBezTo>
                  <a:cubicBezTo>
                    <a:pt x="2675" y="9606"/>
                    <a:pt x="0" y="15351"/>
                    <a:pt x="2067" y="22190"/>
                  </a:cubicBezTo>
                  <a:cubicBezTo>
                    <a:pt x="3084" y="25554"/>
                    <a:pt x="4049" y="26249"/>
                    <a:pt x="4850" y="26249"/>
                  </a:cubicBezTo>
                  <a:cubicBezTo>
                    <a:pt x="5414" y="26249"/>
                    <a:pt x="5897" y="25905"/>
                    <a:pt x="6260" y="25905"/>
                  </a:cubicBezTo>
                  <a:cubicBezTo>
                    <a:pt x="6430" y="25905"/>
                    <a:pt x="6574" y="25981"/>
                    <a:pt x="6687" y="26202"/>
                  </a:cubicBezTo>
                  <a:cubicBezTo>
                    <a:pt x="7113" y="27023"/>
                    <a:pt x="7204" y="27965"/>
                    <a:pt x="7508" y="28847"/>
                  </a:cubicBezTo>
                  <a:cubicBezTo>
                    <a:pt x="7812" y="29728"/>
                    <a:pt x="8298" y="30579"/>
                    <a:pt x="9088" y="31035"/>
                  </a:cubicBezTo>
                  <a:cubicBezTo>
                    <a:pt x="9404" y="31217"/>
                    <a:pt x="9777" y="31312"/>
                    <a:pt x="10145" y="31312"/>
                  </a:cubicBezTo>
                  <a:cubicBezTo>
                    <a:pt x="10699" y="31312"/>
                    <a:pt x="11240" y="31097"/>
                    <a:pt x="11551" y="30640"/>
                  </a:cubicBezTo>
                  <a:cubicBezTo>
                    <a:pt x="12006" y="30002"/>
                    <a:pt x="11885" y="29090"/>
                    <a:pt x="11429" y="28452"/>
                  </a:cubicBezTo>
                  <a:cubicBezTo>
                    <a:pt x="11003" y="27783"/>
                    <a:pt x="10335" y="27327"/>
                    <a:pt x="9666" y="26902"/>
                  </a:cubicBezTo>
                  <a:cubicBezTo>
                    <a:pt x="11976" y="25412"/>
                    <a:pt x="12614" y="21917"/>
                    <a:pt x="10973" y="19728"/>
                  </a:cubicBezTo>
                  <a:cubicBezTo>
                    <a:pt x="15502" y="18178"/>
                    <a:pt x="18876" y="13740"/>
                    <a:pt x="19210" y="8968"/>
                  </a:cubicBezTo>
                  <a:cubicBezTo>
                    <a:pt x="22979" y="9454"/>
                    <a:pt x="24590" y="10002"/>
                    <a:pt x="28390" y="10518"/>
                  </a:cubicBezTo>
                  <a:cubicBezTo>
                    <a:pt x="28745" y="10561"/>
                    <a:pt x="29456" y="10627"/>
                    <a:pt x="30317" y="10627"/>
                  </a:cubicBezTo>
                  <a:cubicBezTo>
                    <a:pt x="33146" y="10627"/>
                    <a:pt x="37595" y="9918"/>
                    <a:pt x="36384" y="5351"/>
                  </a:cubicBezTo>
                  <a:cubicBezTo>
                    <a:pt x="35450" y="1811"/>
                    <a:pt x="30882" y="1"/>
                    <a:pt x="26542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53"/>
            <p:cNvSpPr/>
            <p:nvPr/>
          </p:nvSpPr>
          <p:spPr>
            <a:xfrm>
              <a:off x="1433425" y="2829775"/>
              <a:ext cx="323750" cy="140950"/>
            </a:xfrm>
            <a:custGeom>
              <a:rect b="b" l="l" r="r" t="t"/>
              <a:pathLst>
                <a:path extrusionOk="0" h="5638" w="12950">
                  <a:moveTo>
                    <a:pt x="1859" y="1"/>
                  </a:moveTo>
                  <a:cubicBezTo>
                    <a:pt x="1619" y="1"/>
                    <a:pt x="1407" y="49"/>
                    <a:pt x="1216" y="166"/>
                  </a:cubicBezTo>
                  <a:cubicBezTo>
                    <a:pt x="0" y="926"/>
                    <a:pt x="1155" y="3297"/>
                    <a:pt x="912" y="3935"/>
                  </a:cubicBezTo>
                  <a:cubicBezTo>
                    <a:pt x="717" y="4391"/>
                    <a:pt x="5389" y="5638"/>
                    <a:pt x="8575" y="5638"/>
                  </a:cubicBezTo>
                  <a:cubicBezTo>
                    <a:pt x="9850" y="5638"/>
                    <a:pt x="10886" y="5438"/>
                    <a:pt x="11277" y="4908"/>
                  </a:cubicBezTo>
                  <a:cubicBezTo>
                    <a:pt x="12128" y="3753"/>
                    <a:pt x="12949" y="1625"/>
                    <a:pt x="11460" y="987"/>
                  </a:cubicBezTo>
                  <a:cubicBezTo>
                    <a:pt x="11325" y="932"/>
                    <a:pt x="11125" y="911"/>
                    <a:pt x="10874" y="911"/>
                  </a:cubicBezTo>
                  <a:cubicBezTo>
                    <a:pt x="10129" y="911"/>
                    <a:pt x="8933" y="1093"/>
                    <a:pt x="7656" y="1093"/>
                  </a:cubicBezTo>
                  <a:cubicBezTo>
                    <a:pt x="7226" y="1093"/>
                    <a:pt x="6787" y="1072"/>
                    <a:pt x="6353" y="1017"/>
                  </a:cubicBezTo>
                  <a:cubicBezTo>
                    <a:pt x="4172" y="751"/>
                    <a:pt x="2802" y="1"/>
                    <a:pt x="1859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53"/>
            <p:cNvSpPr/>
            <p:nvPr/>
          </p:nvSpPr>
          <p:spPr>
            <a:xfrm>
              <a:off x="530975" y="2835600"/>
              <a:ext cx="302150" cy="384800"/>
            </a:xfrm>
            <a:custGeom>
              <a:rect b="b" l="l" r="r" t="t"/>
              <a:pathLst>
                <a:path extrusionOk="0" h="15392" w="12086">
                  <a:moveTo>
                    <a:pt x="4944" y="0"/>
                  </a:moveTo>
                  <a:cubicBezTo>
                    <a:pt x="4581" y="0"/>
                    <a:pt x="4597" y="409"/>
                    <a:pt x="5216" y="1149"/>
                  </a:cubicBezTo>
                  <a:cubicBezTo>
                    <a:pt x="6615" y="3003"/>
                    <a:pt x="6797" y="3581"/>
                    <a:pt x="6858" y="4037"/>
                  </a:cubicBezTo>
                  <a:cubicBezTo>
                    <a:pt x="6371" y="3702"/>
                    <a:pt x="5277" y="2122"/>
                    <a:pt x="3362" y="784"/>
                  </a:cubicBezTo>
                  <a:cubicBezTo>
                    <a:pt x="2562" y="251"/>
                    <a:pt x="1964" y="25"/>
                    <a:pt x="1634" y="25"/>
                  </a:cubicBezTo>
                  <a:cubicBezTo>
                    <a:pt x="1173" y="25"/>
                    <a:pt x="1233" y="464"/>
                    <a:pt x="1994" y="1119"/>
                  </a:cubicBezTo>
                  <a:cubicBezTo>
                    <a:pt x="3110" y="1962"/>
                    <a:pt x="5298" y="4926"/>
                    <a:pt x="5177" y="4926"/>
                  </a:cubicBezTo>
                  <a:cubicBezTo>
                    <a:pt x="5162" y="4926"/>
                    <a:pt x="5117" y="4886"/>
                    <a:pt x="5034" y="4797"/>
                  </a:cubicBezTo>
                  <a:cubicBezTo>
                    <a:pt x="4449" y="3933"/>
                    <a:pt x="1438" y="1792"/>
                    <a:pt x="612" y="1792"/>
                  </a:cubicBezTo>
                  <a:cubicBezTo>
                    <a:pt x="537" y="1792"/>
                    <a:pt x="480" y="1810"/>
                    <a:pt x="444" y="1848"/>
                  </a:cubicBezTo>
                  <a:cubicBezTo>
                    <a:pt x="80" y="2274"/>
                    <a:pt x="961" y="3003"/>
                    <a:pt x="2116" y="4037"/>
                  </a:cubicBezTo>
                  <a:cubicBezTo>
                    <a:pt x="3241" y="5070"/>
                    <a:pt x="3940" y="5860"/>
                    <a:pt x="3818" y="5921"/>
                  </a:cubicBezTo>
                  <a:cubicBezTo>
                    <a:pt x="3806" y="5928"/>
                    <a:pt x="3791" y="5932"/>
                    <a:pt x="3773" y="5932"/>
                  </a:cubicBezTo>
                  <a:cubicBezTo>
                    <a:pt x="3499" y="5932"/>
                    <a:pt x="2647" y="5057"/>
                    <a:pt x="1417" y="4371"/>
                  </a:cubicBezTo>
                  <a:cubicBezTo>
                    <a:pt x="933" y="4119"/>
                    <a:pt x="589" y="3997"/>
                    <a:pt x="394" y="3997"/>
                  </a:cubicBezTo>
                  <a:cubicBezTo>
                    <a:pt x="1" y="3997"/>
                    <a:pt x="209" y="4490"/>
                    <a:pt x="1083" y="5404"/>
                  </a:cubicBezTo>
                  <a:cubicBezTo>
                    <a:pt x="2359" y="6711"/>
                    <a:pt x="4092" y="9022"/>
                    <a:pt x="4943" y="11088"/>
                  </a:cubicBezTo>
                  <a:cubicBezTo>
                    <a:pt x="6215" y="14363"/>
                    <a:pt x="7031" y="15392"/>
                    <a:pt x="8097" y="15392"/>
                  </a:cubicBezTo>
                  <a:cubicBezTo>
                    <a:pt x="8407" y="15392"/>
                    <a:pt x="8738" y="15305"/>
                    <a:pt x="9107" y="15161"/>
                  </a:cubicBezTo>
                  <a:cubicBezTo>
                    <a:pt x="10657" y="14523"/>
                    <a:pt x="11478" y="12912"/>
                    <a:pt x="11812" y="10602"/>
                  </a:cubicBezTo>
                  <a:cubicBezTo>
                    <a:pt x="12086" y="8870"/>
                    <a:pt x="11721" y="6651"/>
                    <a:pt x="11539" y="4736"/>
                  </a:cubicBezTo>
                  <a:cubicBezTo>
                    <a:pt x="11448" y="3331"/>
                    <a:pt x="10986" y="1791"/>
                    <a:pt x="10618" y="1791"/>
                  </a:cubicBezTo>
                  <a:cubicBezTo>
                    <a:pt x="10492" y="1791"/>
                    <a:pt x="10378" y="1970"/>
                    <a:pt x="10292" y="2395"/>
                  </a:cubicBezTo>
                  <a:cubicBezTo>
                    <a:pt x="9958" y="4097"/>
                    <a:pt x="10232" y="4857"/>
                    <a:pt x="9806" y="5070"/>
                  </a:cubicBezTo>
                  <a:cubicBezTo>
                    <a:pt x="9168" y="5040"/>
                    <a:pt x="8043" y="2152"/>
                    <a:pt x="6341" y="754"/>
                  </a:cubicBezTo>
                  <a:cubicBezTo>
                    <a:pt x="5721" y="240"/>
                    <a:pt x="5222" y="0"/>
                    <a:pt x="4944" y="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53"/>
            <p:cNvSpPr/>
            <p:nvPr/>
          </p:nvSpPr>
          <p:spPr>
            <a:xfrm>
              <a:off x="694800" y="3026925"/>
              <a:ext cx="68000" cy="62050"/>
            </a:xfrm>
            <a:custGeom>
              <a:rect b="b" l="l" r="r" t="t"/>
              <a:pathLst>
                <a:path extrusionOk="0" h="2482" w="2720">
                  <a:moveTo>
                    <a:pt x="122" y="1"/>
                  </a:moveTo>
                  <a:cubicBezTo>
                    <a:pt x="62" y="1"/>
                    <a:pt x="1" y="62"/>
                    <a:pt x="31" y="122"/>
                  </a:cubicBezTo>
                  <a:cubicBezTo>
                    <a:pt x="62" y="213"/>
                    <a:pt x="92" y="244"/>
                    <a:pt x="153" y="305"/>
                  </a:cubicBezTo>
                  <a:cubicBezTo>
                    <a:pt x="183" y="365"/>
                    <a:pt x="214" y="396"/>
                    <a:pt x="274" y="457"/>
                  </a:cubicBezTo>
                  <a:cubicBezTo>
                    <a:pt x="366" y="548"/>
                    <a:pt x="487" y="639"/>
                    <a:pt x="578" y="730"/>
                  </a:cubicBezTo>
                  <a:cubicBezTo>
                    <a:pt x="791" y="882"/>
                    <a:pt x="1004" y="1065"/>
                    <a:pt x="1217" y="1247"/>
                  </a:cubicBezTo>
                  <a:cubicBezTo>
                    <a:pt x="1429" y="1460"/>
                    <a:pt x="1642" y="1642"/>
                    <a:pt x="1825" y="1855"/>
                  </a:cubicBezTo>
                  <a:cubicBezTo>
                    <a:pt x="2007" y="2037"/>
                    <a:pt x="2189" y="2280"/>
                    <a:pt x="2402" y="2432"/>
                  </a:cubicBezTo>
                  <a:cubicBezTo>
                    <a:pt x="2445" y="2466"/>
                    <a:pt x="2489" y="2481"/>
                    <a:pt x="2531" y="2481"/>
                  </a:cubicBezTo>
                  <a:cubicBezTo>
                    <a:pt x="2637" y="2481"/>
                    <a:pt x="2719" y="2381"/>
                    <a:pt x="2676" y="2250"/>
                  </a:cubicBezTo>
                  <a:cubicBezTo>
                    <a:pt x="2554" y="1976"/>
                    <a:pt x="2311" y="1764"/>
                    <a:pt x="2129" y="1551"/>
                  </a:cubicBezTo>
                  <a:cubicBezTo>
                    <a:pt x="1946" y="1338"/>
                    <a:pt x="1733" y="1125"/>
                    <a:pt x="1551" y="943"/>
                  </a:cubicBezTo>
                  <a:cubicBezTo>
                    <a:pt x="1338" y="730"/>
                    <a:pt x="1125" y="548"/>
                    <a:pt x="882" y="365"/>
                  </a:cubicBezTo>
                  <a:cubicBezTo>
                    <a:pt x="761" y="274"/>
                    <a:pt x="639" y="213"/>
                    <a:pt x="518" y="122"/>
                  </a:cubicBezTo>
                  <a:cubicBezTo>
                    <a:pt x="457" y="92"/>
                    <a:pt x="396" y="62"/>
                    <a:pt x="305" y="31"/>
                  </a:cubicBezTo>
                  <a:cubicBezTo>
                    <a:pt x="274" y="1"/>
                    <a:pt x="214" y="1"/>
                    <a:pt x="12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53"/>
            <p:cNvSpPr/>
            <p:nvPr/>
          </p:nvSpPr>
          <p:spPr>
            <a:xfrm>
              <a:off x="659100" y="2966025"/>
              <a:ext cx="703675" cy="899125"/>
            </a:xfrm>
            <a:custGeom>
              <a:rect b="b" l="l" r="r" t="t"/>
              <a:pathLst>
                <a:path extrusionOk="0" h="35965" w="28147">
                  <a:moveTo>
                    <a:pt x="22475" y="1"/>
                  </a:moveTo>
                  <a:cubicBezTo>
                    <a:pt x="20281" y="1"/>
                    <a:pt x="19099" y="3719"/>
                    <a:pt x="17539" y="6814"/>
                  </a:cubicBezTo>
                  <a:cubicBezTo>
                    <a:pt x="14985" y="11951"/>
                    <a:pt x="13769" y="22346"/>
                    <a:pt x="12341" y="23531"/>
                  </a:cubicBezTo>
                  <a:cubicBezTo>
                    <a:pt x="12307" y="23559"/>
                    <a:pt x="12271" y="23573"/>
                    <a:pt x="12234" y="23573"/>
                  </a:cubicBezTo>
                  <a:cubicBezTo>
                    <a:pt x="10971" y="23573"/>
                    <a:pt x="7878" y="8035"/>
                    <a:pt x="7022" y="6175"/>
                  </a:cubicBezTo>
                  <a:cubicBezTo>
                    <a:pt x="4347" y="7695"/>
                    <a:pt x="1338" y="7726"/>
                    <a:pt x="0" y="7938"/>
                  </a:cubicBezTo>
                  <a:cubicBezTo>
                    <a:pt x="487" y="11160"/>
                    <a:pt x="7508" y="35841"/>
                    <a:pt x="12189" y="35963"/>
                  </a:cubicBezTo>
                  <a:cubicBezTo>
                    <a:pt x="12219" y="35964"/>
                    <a:pt x="12249" y="35964"/>
                    <a:pt x="12279" y="35964"/>
                  </a:cubicBezTo>
                  <a:cubicBezTo>
                    <a:pt x="18894" y="35964"/>
                    <a:pt x="24264" y="16002"/>
                    <a:pt x="25989" y="11312"/>
                  </a:cubicBezTo>
                  <a:cubicBezTo>
                    <a:pt x="28147" y="5355"/>
                    <a:pt x="26718" y="1981"/>
                    <a:pt x="23678" y="339"/>
                  </a:cubicBezTo>
                  <a:cubicBezTo>
                    <a:pt x="23244" y="107"/>
                    <a:pt x="22845" y="1"/>
                    <a:pt x="22475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8" name="Google Shape;2538;p53"/>
            <p:cNvSpPr/>
            <p:nvPr/>
          </p:nvSpPr>
          <p:spPr>
            <a:xfrm>
              <a:off x="1020800" y="3810675"/>
              <a:ext cx="1012200" cy="818525"/>
            </a:xfrm>
            <a:custGeom>
              <a:rect b="b" l="l" r="r" t="t"/>
              <a:pathLst>
                <a:path extrusionOk="0" h="32741" w="40488">
                  <a:moveTo>
                    <a:pt x="33822" y="1"/>
                  </a:moveTo>
                  <a:cubicBezTo>
                    <a:pt x="33743" y="1"/>
                    <a:pt x="33656" y="17"/>
                    <a:pt x="33557" y="49"/>
                  </a:cubicBezTo>
                  <a:cubicBezTo>
                    <a:pt x="29910" y="1235"/>
                    <a:pt x="26171" y="2299"/>
                    <a:pt x="22372" y="2785"/>
                  </a:cubicBezTo>
                  <a:cubicBezTo>
                    <a:pt x="20694" y="3005"/>
                    <a:pt x="19012" y="3101"/>
                    <a:pt x="17330" y="3101"/>
                  </a:cubicBezTo>
                  <a:cubicBezTo>
                    <a:pt x="14594" y="3101"/>
                    <a:pt x="11860" y="2846"/>
                    <a:pt x="9150" y="2451"/>
                  </a:cubicBezTo>
                  <a:cubicBezTo>
                    <a:pt x="9089" y="2444"/>
                    <a:pt x="9028" y="2440"/>
                    <a:pt x="8968" y="2440"/>
                  </a:cubicBezTo>
                  <a:cubicBezTo>
                    <a:pt x="8484" y="2440"/>
                    <a:pt x="8018" y="2657"/>
                    <a:pt x="7721" y="3089"/>
                  </a:cubicBezTo>
                  <a:cubicBezTo>
                    <a:pt x="5502" y="6159"/>
                    <a:pt x="2645" y="10445"/>
                    <a:pt x="1277" y="15247"/>
                  </a:cubicBezTo>
                  <a:cubicBezTo>
                    <a:pt x="213" y="18895"/>
                    <a:pt x="1" y="24974"/>
                    <a:pt x="183" y="30962"/>
                  </a:cubicBezTo>
                  <a:cubicBezTo>
                    <a:pt x="213" y="31326"/>
                    <a:pt x="457" y="31630"/>
                    <a:pt x="821" y="31691"/>
                  </a:cubicBezTo>
                  <a:cubicBezTo>
                    <a:pt x="1004" y="31722"/>
                    <a:pt x="1186" y="31752"/>
                    <a:pt x="1368" y="31782"/>
                  </a:cubicBezTo>
                  <a:cubicBezTo>
                    <a:pt x="3782" y="32158"/>
                    <a:pt x="10601" y="32740"/>
                    <a:pt x="16039" y="32740"/>
                  </a:cubicBezTo>
                  <a:cubicBezTo>
                    <a:pt x="18956" y="32740"/>
                    <a:pt x="21475" y="32573"/>
                    <a:pt x="22706" y="32117"/>
                  </a:cubicBezTo>
                  <a:cubicBezTo>
                    <a:pt x="23192" y="31934"/>
                    <a:pt x="23041" y="31478"/>
                    <a:pt x="23253" y="31326"/>
                  </a:cubicBezTo>
                  <a:cubicBezTo>
                    <a:pt x="23253" y="31326"/>
                    <a:pt x="23284" y="31296"/>
                    <a:pt x="23344" y="31296"/>
                  </a:cubicBezTo>
                  <a:cubicBezTo>
                    <a:pt x="23466" y="31266"/>
                    <a:pt x="23588" y="31235"/>
                    <a:pt x="23709" y="31205"/>
                  </a:cubicBezTo>
                  <a:cubicBezTo>
                    <a:pt x="27235" y="30597"/>
                    <a:pt x="33892" y="31296"/>
                    <a:pt x="39302" y="27405"/>
                  </a:cubicBezTo>
                  <a:cubicBezTo>
                    <a:pt x="39606" y="27193"/>
                    <a:pt x="39789" y="26828"/>
                    <a:pt x="39819" y="26463"/>
                  </a:cubicBezTo>
                  <a:cubicBezTo>
                    <a:pt x="40488" y="15946"/>
                    <a:pt x="37083" y="5673"/>
                    <a:pt x="34469" y="566"/>
                  </a:cubicBezTo>
                  <a:cubicBezTo>
                    <a:pt x="34279" y="209"/>
                    <a:pt x="34107" y="1"/>
                    <a:pt x="33822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9" name="Google Shape;2539;p53"/>
            <p:cNvSpPr/>
            <p:nvPr/>
          </p:nvSpPr>
          <p:spPr>
            <a:xfrm>
              <a:off x="1517025" y="4244275"/>
              <a:ext cx="177075" cy="349575"/>
            </a:xfrm>
            <a:custGeom>
              <a:rect b="b" l="l" r="r" t="t"/>
              <a:pathLst>
                <a:path extrusionOk="0" h="13983" w="7083">
                  <a:moveTo>
                    <a:pt x="6961" y="0"/>
                  </a:moveTo>
                  <a:cubicBezTo>
                    <a:pt x="6413" y="92"/>
                    <a:pt x="5866" y="274"/>
                    <a:pt x="5319" y="396"/>
                  </a:cubicBezTo>
                  <a:cubicBezTo>
                    <a:pt x="4894" y="517"/>
                    <a:pt x="3678" y="730"/>
                    <a:pt x="3647" y="760"/>
                  </a:cubicBezTo>
                  <a:cubicBezTo>
                    <a:pt x="2739" y="880"/>
                    <a:pt x="1812" y="962"/>
                    <a:pt x="896" y="962"/>
                  </a:cubicBezTo>
                  <a:cubicBezTo>
                    <a:pt x="647" y="962"/>
                    <a:pt x="399" y="956"/>
                    <a:pt x="152" y="943"/>
                  </a:cubicBezTo>
                  <a:cubicBezTo>
                    <a:pt x="143" y="941"/>
                    <a:pt x="135" y="940"/>
                    <a:pt x="127" y="940"/>
                  </a:cubicBezTo>
                  <a:cubicBezTo>
                    <a:pt x="0" y="940"/>
                    <a:pt x="9" y="1155"/>
                    <a:pt x="152" y="1155"/>
                  </a:cubicBezTo>
                  <a:cubicBezTo>
                    <a:pt x="711" y="1198"/>
                    <a:pt x="1264" y="1228"/>
                    <a:pt x="1816" y="1228"/>
                  </a:cubicBezTo>
                  <a:cubicBezTo>
                    <a:pt x="2434" y="1228"/>
                    <a:pt x="3052" y="1191"/>
                    <a:pt x="3678" y="1095"/>
                  </a:cubicBezTo>
                  <a:lnTo>
                    <a:pt x="3769" y="1095"/>
                  </a:lnTo>
                  <a:cubicBezTo>
                    <a:pt x="3769" y="2645"/>
                    <a:pt x="3799" y="4195"/>
                    <a:pt x="3799" y="5745"/>
                  </a:cubicBezTo>
                  <a:cubicBezTo>
                    <a:pt x="3769" y="8511"/>
                    <a:pt x="3617" y="11247"/>
                    <a:pt x="3404" y="13982"/>
                  </a:cubicBezTo>
                  <a:cubicBezTo>
                    <a:pt x="3404" y="13982"/>
                    <a:pt x="3435" y="13952"/>
                    <a:pt x="3495" y="13952"/>
                  </a:cubicBezTo>
                  <a:cubicBezTo>
                    <a:pt x="3617" y="13922"/>
                    <a:pt x="3739" y="13891"/>
                    <a:pt x="3860" y="13861"/>
                  </a:cubicBezTo>
                  <a:cubicBezTo>
                    <a:pt x="3982" y="12523"/>
                    <a:pt x="4073" y="11156"/>
                    <a:pt x="4103" y="9788"/>
                  </a:cubicBezTo>
                  <a:cubicBezTo>
                    <a:pt x="4195" y="8268"/>
                    <a:pt x="4225" y="6718"/>
                    <a:pt x="4225" y="5168"/>
                  </a:cubicBezTo>
                  <a:cubicBezTo>
                    <a:pt x="4225" y="3800"/>
                    <a:pt x="4195" y="2402"/>
                    <a:pt x="4103" y="1034"/>
                  </a:cubicBezTo>
                  <a:cubicBezTo>
                    <a:pt x="4529" y="973"/>
                    <a:pt x="4985" y="882"/>
                    <a:pt x="5441" y="760"/>
                  </a:cubicBezTo>
                  <a:cubicBezTo>
                    <a:pt x="5958" y="639"/>
                    <a:pt x="6535" y="487"/>
                    <a:pt x="7021" y="183"/>
                  </a:cubicBezTo>
                  <a:cubicBezTo>
                    <a:pt x="7082" y="122"/>
                    <a:pt x="7052" y="0"/>
                    <a:pt x="6961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53"/>
            <p:cNvSpPr/>
            <p:nvPr/>
          </p:nvSpPr>
          <p:spPr>
            <a:xfrm>
              <a:off x="1107425" y="3947875"/>
              <a:ext cx="267500" cy="191600"/>
            </a:xfrm>
            <a:custGeom>
              <a:rect b="b" l="l" r="r" t="t"/>
              <a:pathLst>
                <a:path extrusionOk="0" h="7664" w="10700">
                  <a:moveTo>
                    <a:pt x="10575" y="1"/>
                  </a:moveTo>
                  <a:cubicBezTo>
                    <a:pt x="10551" y="1"/>
                    <a:pt x="10528" y="11"/>
                    <a:pt x="10518" y="33"/>
                  </a:cubicBezTo>
                  <a:cubicBezTo>
                    <a:pt x="10274" y="428"/>
                    <a:pt x="10183" y="914"/>
                    <a:pt x="10001" y="1340"/>
                  </a:cubicBezTo>
                  <a:cubicBezTo>
                    <a:pt x="9849" y="1765"/>
                    <a:pt x="9636" y="2191"/>
                    <a:pt x="9423" y="2586"/>
                  </a:cubicBezTo>
                  <a:cubicBezTo>
                    <a:pt x="8603" y="4045"/>
                    <a:pt x="7478" y="5352"/>
                    <a:pt x="6080" y="6294"/>
                  </a:cubicBezTo>
                  <a:cubicBezTo>
                    <a:pt x="5685" y="6537"/>
                    <a:pt x="5290" y="6811"/>
                    <a:pt x="4864" y="6993"/>
                  </a:cubicBezTo>
                  <a:cubicBezTo>
                    <a:pt x="4552" y="7110"/>
                    <a:pt x="4228" y="7165"/>
                    <a:pt x="3899" y="7165"/>
                  </a:cubicBezTo>
                  <a:cubicBezTo>
                    <a:pt x="3715" y="7165"/>
                    <a:pt x="3530" y="7147"/>
                    <a:pt x="3344" y="7115"/>
                  </a:cubicBezTo>
                  <a:cubicBezTo>
                    <a:pt x="2827" y="7024"/>
                    <a:pt x="2341" y="6902"/>
                    <a:pt x="1824" y="6780"/>
                  </a:cubicBezTo>
                  <a:cubicBezTo>
                    <a:pt x="1338" y="6659"/>
                    <a:pt x="791" y="6507"/>
                    <a:pt x="274" y="6476"/>
                  </a:cubicBezTo>
                  <a:cubicBezTo>
                    <a:pt x="92" y="6476"/>
                    <a:pt x="1" y="6780"/>
                    <a:pt x="183" y="6841"/>
                  </a:cubicBezTo>
                  <a:cubicBezTo>
                    <a:pt x="761" y="7115"/>
                    <a:pt x="1429" y="7176"/>
                    <a:pt x="2037" y="7327"/>
                  </a:cubicBezTo>
                  <a:cubicBezTo>
                    <a:pt x="2615" y="7449"/>
                    <a:pt x="3192" y="7631"/>
                    <a:pt x="3800" y="7662"/>
                  </a:cubicBezTo>
                  <a:cubicBezTo>
                    <a:pt x="3827" y="7663"/>
                    <a:pt x="3854" y="7663"/>
                    <a:pt x="3880" y="7663"/>
                  </a:cubicBezTo>
                  <a:cubicBezTo>
                    <a:pt x="4852" y="7663"/>
                    <a:pt x="5736" y="7130"/>
                    <a:pt x="6505" y="6568"/>
                  </a:cubicBezTo>
                  <a:cubicBezTo>
                    <a:pt x="7235" y="6051"/>
                    <a:pt x="7904" y="5443"/>
                    <a:pt x="8481" y="4774"/>
                  </a:cubicBezTo>
                  <a:cubicBezTo>
                    <a:pt x="9028" y="4106"/>
                    <a:pt x="9545" y="3346"/>
                    <a:pt x="9910" y="2555"/>
                  </a:cubicBezTo>
                  <a:cubicBezTo>
                    <a:pt x="10092" y="2191"/>
                    <a:pt x="10274" y="1765"/>
                    <a:pt x="10396" y="1370"/>
                  </a:cubicBezTo>
                  <a:cubicBezTo>
                    <a:pt x="10548" y="975"/>
                    <a:pt x="10700" y="519"/>
                    <a:pt x="10670" y="93"/>
                  </a:cubicBezTo>
                  <a:cubicBezTo>
                    <a:pt x="10670" y="34"/>
                    <a:pt x="10619" y="1"/>
                    <a:pt x="10575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1" name="Google Shape;2541;p53"/>
            <p:cNvSpPr/>
            <p:nvPr/>
          </p:nvSpPr>
          <p:spPr>
            <a:xfrm>
              <a:off x="1820200" y="3916775"/>
              <a:ext cx="137950" cy="184225"/>
            </a:xfrm>
            <a:custGeom>
              <a:rect b="b" l="l" r="r" t="t"/>
              <a:pathLst>
                <a:path extrusionOk="0" h="7369" w="5518">
                  <a:moveTo>
                    <a:pt x="352" y="1"/>
                  </a:moveTo>
                  <a:cubicBezTo>
                    <a:pt x="302" y="1"/>
                    <a:pt x="257" y="27"/>
                    <a:pt x="244" y="91"/>
                  </a:cubicBezTo>
                  <a:cubicBezTo>
                    <a:pt x="1" y="881"/>
                    <a:pt x="214" y="1824"/>
                    <a:pt x="426" y="2584"/>
                  </a:cubicBezTo>
                  <a:cubicBezTo>
                    <a:pt x="761" y="4043"/>
                    <a:pt x="1429" y="5471"/>
                    <a:pt x="2433" y="6626"/>
                  </a:cubicBezTo>
                  <a:cubicBezTo>
                    <a:pt x="2770" y="7035"/>
                    <a:pt x="3240" y="7368"/>
                    <a:pt x="3784" y="7368"/>
                  </a:cubicBezTo>
                  <a:cubicBezTo>
                    <a:pt x="3926" y="7368"/>
                    <a:pt x="4074" y="7345"/>
                    <a:pt x="4226" y="7295"/>
                  </a:cubicBezTo>
                  <a:cubicBezTo>
                    <a:pt x="4743" y="7113"/>
                    <a:pt x="5290" y="6505"/>
                    <a:pt x="5472" y="5988"/>
                  </a:cubicBezTo>
                  <a:cubicBezTo>
                    <a:pt x="5517" y="5898"/>
                    <a:pt x="5445" y="5791"/>
                    <a:pt x="5356" y="5791"/>
                  </a:cubicBezTo>
                  <a:cubicBezTo>
                    <a:pt x="5325" y="5791"/>
                    <a:pt x="5291" y="5804"/>
                    <a:pt x="5259" y="5836"/>
                  </a:cubicBezTo>
                  <a:cubicBezTo>
                    <a:pt x="4836" y="6233"/>
                    <a:pt x="4436" y="6951"/>
                    <a:pt x="3799" y="6951"/>
                  </a:cubicBezTo>
                  <a:cubicBezTo>
                    <a:pt x="3704" y="6951"/>
                    <a:pt x="3603" y="6935"/>
                    <a:pt x="3496" y="6900"/>
                  </a:cubicBezTo>
                  <a:cubicBezTo>
                    <a:pt x="3071" y="6748"/>
                    <a:pt x="2797" y="6383"/>
                    <a:pt x="2554" y="6049"/>
                  </a:cubicBezTo>
                  <a:cubicBezTo>
                    <a:pt x="2281" y="5714"/>
                    <a:pt x="2068" y="5350"/>
                    <a:pt x="1855" y="4985"/>
                  </a:cubicBezTo>
                  <a:cubicBezTo>
                    <a:pt x="1429" y="4225"/>
                    <a:pt x="1125" y="3435"/>
                    <a:pt x="913" y="2584"/>
                  </a:cubicBezTo>
                  <a:cubicBezTo>
                    <a:pt x="791" y="2188"/>
                    <a:pt x="730" y="1793"/>
                    <a:pt x="670" y="1398"/>
                  </a:cubicBezTo>
                  <a:cubicBezTo>
                    <a:pt x="609" y="973"/>
                    <a:pt x="609" y="517"/>
                    <a:pt x="518" y="122"/>
                  </a:cubicBezTo>
                  <a:cubicBezTo>
                    <a:pt x="500" y="51"/>
                    <a:pt x="421" y="1"/>
                    <a:pt x="35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2" name="Google Shape;2542;p53"/>
            <p:cNvSpPr/>
            <p:nvPr/>
          </p:nvSpPr>
          <p:spPr>
            <a:xfrm>
              <a:off x="1638375" y="3896575"/>
              <a:ext cx="28350" cy="241450"/>
            </a:xfrm>
            <a:custGeom>
              <a:rect b="b" l="l" r="r" t="t"/>
              <a:pathLst>
                <a:path extrusionOk="0" h="9658" w="1134">
                  <a:moveTo>
                    <a:pt x="168" y="0"/>
                  </a:moveTo>
                  <a:cubicBezTo>
                    <a:pt x="86" y="0"/>
                    <a:pt x="1" y="73"/>
                    <a:pt x="40" y="170"/>
                  </a:cubicBezTo>
                  <a:cubicBezTo>
                    <a:pt x="435" y="1720"/>
                    <a:pt x="678" y="3300"/>
                    <a:pt x="708" y="4881"/>
                  </a:cubicBezTo>
                  <a:cubicBezTo>
                    <a:pt x="739" y="5671"/>
                    <a:pt x="708" y="6462"/>
                    <a:pt x="617" y="7252"/>
                  </a:cubicBezTo>
                  <a:cubicBezTo>
                    <a:pt x="556" y="7647"/>
                    <a:pt x="496" y="8042"/>
                    <a:pt x="435" y="8437"/>
                  </a:cubicBezTo>
                  <a:cubicBezTo>
                    <a:pt x="374" y="8802"/>
                    <a:pt x="283" y="9167"/>
                    <a:pt x="283" y="9562"/>
                  </a:cubicBezTo>
                  <a:cubicBezTo>
                    <a:pt x="283" y="9627"/>
                    <a:pt x="335" y="9657"/>
                    <a:pt x="389" y="9657"/>
                  </a:cubicBezTo>
                  <a:cubicBezTo>
                    <a:pt x="435" y="9657"/>
                    <a:pt x="482" y="9635"/>
                    <a:pt x="496" y="9592"/>
                  </a:cubicBezTo>
                  <a:cubicBezTo>
                    <a:pt x="708" y="9228"/>
                    <a:pt x="769" y="8802"/>
                    <a:pt x="830" y="8407"/>
                  </a:cubicBezTo>
                  <a:cubicBezTo>
                    <a:pt x="921" y="8012"/>
                    <a:pt x="982" y="7647"/>
                    <a:pt x="1012" y="7252"/>
                  </a:cubicBezTo>
                  <a:cubicBezTo>
                    <a:pt x="1104" y="6431"/>
                    <a:pt x="1134" y="5641"/>
                    <a:pt x="1104" y="4851"/>
                  </a:cubicBezTo>
                  <a:cubicBezTo>
                    <a:pt x="1043" y="3240"/>
                    <a:pt x="800" y="1629"/>
                    <a:pt x="283" y="78"/>
                  </a:cubicBezTo>
                  <a:cubicBezTo>
                    <a:pt x="261" y="24"/>
                    <a:pt x="215" y="0"/>
                    <a:pt x="168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53"/>
            <p:cNvSpPr/>
            <p:nvPr/>
          </p:nvSpPr>
          <p:spPr>
            <a:xfrm>
              <a:off x="1612275" y="3916325"/>
              <a:ext cx="21775" cy="215850"/>
            </a:xfrm>
            <a:custGeom>
              <a:rect b="b" l="l" r="r" t="t"/>
              <a:pathLst>
                <a:path extrusionOk="0" h="8634" w="871">
                  <a:moveTo>
                    <a:pt x="170" y="1"/>
                  </a:moveTo>
                  <a:cubicBezTo>
                    <a:pt x="93" y="1"/>
                    <a:pt x="0" y="73"/>
                    <a:pt x="20" y="170"/>
                  </a:cubicBezTo>
                  <a:cubicBezTo>
                    <a:pt x="354" y="1538"/>
                    <a:pt x="537" y="2936"/>
                    <a:pt x="506" y="4334"/>
                  </a:cubicBezTo>
                  <a:cubicBezTo>
                    <a:pt x="506" y="5763"/>
                    <a:pt x="263" y="7131"/>
                    <a:pt x="50" y="8498"/>
                  </a:cubicBezTo>
                  <a:cubicBezTo>
                    <a:pt x="30" y="8579"/>
                    <a:pt x="104" y="8633"/>
                    <a:pt x="165" y="8633"/>
                  </a:cubicBezTo>
                  <a:cubicBezTo>
                    <a:pt x="195" y="8633"/>
                    <a:pt x="222" y="8620"/>
                    <a:pt x="233" y="8589"/>
                  </a:cubicBezTo>
                  <a:cubicBezTo>
                    <a:pt x="749" y="7252"/>
                    <a:pt x="871" y="5793"/>
                    <a:pt x="871" y="4365"/>
                  </a:cubicBezTo>
                  <a:cubicBezTo>
                    <a:pt x="841" y="2936"/>
                    <a:pt x="658" y="1477"/>
                    <a:pt x="263" y="79"/>
                  </a:cubicBezTo>
                  <a:cubicBezTo>
                    <a:pt x="252" y="24"/>
                    <a:pt x="213" y="1"/>
                    <a:pt x="170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4" name="Google Shape;2544;p53"/>
          <p:cNvGrpSpPr/>
          <p:nvPr/>
        </p:nvGrpSpPr>
        <p:grpSpPr>
          <a:xfrm flipH="1">
            <a:off x="2441672" y="3341524"/>
            <a:ext cx="1388627" cy="3415458"/>
            <a:chOff x="2072500" y="955600"/>
            <a:chExt cx="1767375" cy="4347025"/>
          </a:xfrm>
        </p:grpSpPr>
        <p:sp>
          <p:nvSpPr>
            <p:cNvPr id="2545" name="Google Shape;2545;p53"/>
            <p:cNvSpPr/>
            <p:nvPr/>
          </p:nvSpPr>
          <p:spPr>
            <a:xfrm>
              <a:off x="2495000" y="955600"/>
              <a:ext cx="1107950" cy="795500"/>
            </a:xfrm>
            <a:custGeom>
              <a:rect b="b" l="l" r="r" t="t"/>
              <a:pathLst>
                <a:path extrusionOk="0" h="31820" w="44318">
                  <a:moveTo>
                    <a:pt x="29680" y="1"/>
                  </a:moveTo>
                  <a:cubicBezTo>
                    <a:pt x="19188" y="1"/>
                    <a:pt x="3989" y="1677"/>
                    <a:pt x="2371" y="5619"/>
                  </a:cubicBezTo>
                  <a:cubicBezTo>
                    <a:pt x="0" y="11394"/>
                    <a:pt x="1611" y="18597"/>
                    <a:pt x="4104" y="20117"/>
                  </a:cubicBezTo>
                  <a:cubicBezTo>
                    <a:pt x="2280" y="26257"/>
                    <a:pt x="1794" y="29145"/>
                    <a:pt x="5654" y="31820"/>
                  </a:cubicBezTo>
                  <a:cubicBezTo>
                    <a:pt x="5654" y="31820"/>
                    <a:pt x="2432" y="27047"/>
                    <a:pt x="7690" y="22822"/>
                  </a:cubicBezTo>
                  <a:cubicBezTo>
                    <a:pt x="10136" y="22895"/>
                    <a:pt x="14139" y="23041"/>
                    <a:pt x="18588" y="23041"/>
                  </a:cubicBezTo>
                  <a:cubicBezTo>
                    <a:pt x="29014" y="23041"/>
                    <a:pt x="41887" y="22239"/>
                    <a:pt x="42889" y="17807"/>
                  </a:cubicBezTo>
                  <a:cubicBezTo>
                    <a:pt x="44317" y="11485"/>
                    <a:pt x="42585" y="3126"/>
                    <a:pt x="39423" y="1029"/>
                  </a:cubicBezTo>
                  <a:cubicBezTo>
                    <a:pt x="38420" y="363"/>
                    <a:pt x="34559" y="1"/>
                    <a:pt x="29680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53"/>
            <p:cNvSpPr/>
            <p:nvPr/>
          </p:nvSpPr>
          <p:spPr>
            <a:xfrm>
              <a:off x="2468400" y="3770850"/>
              <a:ext cx="1240925" cy="1531775"/>
            </a:xfrm>
            <a:custGeom>
              <a:rect b="b" l="l" r="r" t="t"/>
              <a:pathLst>
                <a:path extrusionOk="0" h="61271" w="49637">
                  <a:moveTo>
                    <a:pt x="36202" y="1"/>
                  </a:moveTo>
                  <a:lnTo>
                    <a:pt x="13010" y="2189"/>
                  </a:lnTo>
                  <a:cubicBezTo>
                    <a:pt x="13010" y="2189"/>
                    <a:pt x="6292" y="9241"/>
                    <a:pt x="3526" y="20579"/>
                  </a:cubicBezTo>
                  <a:cubicBezTo>
                    <a:pt x="0" y="35108"/>
                    <a:pt x="7903" y="58725"/>
                    <a:pt x="7903" y="58725"/>
                  </a:cubicBezTo>
                  <a:cubicBezTo>
                    <a:pt x="15107" y="60367"/>
                    <a:pt x="20548" y="61066"/>
                    <a:pt x="24621" y="61218"/>
                  </a:cubicBezTo>
                  <a:cubicBezTo>
                    <a:pt x="24773" y="61218"/>
                    <a:pt x="24925" y="61248"/>
                    <a:pt x="25077" y="61248"/>
                  </a:cubicBezTo>
                  <a:cubicBezTo>
                    <a:pt x="25580" y="61263"/>
                    <a:pt x="26061" y="61270"/>
                    <a:pt x="26522" y="61270"/>
                  </a:cubicBezTo>
                  <a:cubicBezTo>
                    <a:pt x="33540" y="61270"/>
                    <a:pt x="35655" y="59637"/>
                    <a:pt x="35655" y="59637"/>
                  </a:cubicBezTo>
                  <a:cubicBezTo>
                    <a:pt x="49637" y="27631"/>
                    <a:pt x="38177" y="4135"/>
                    <a:pt x="36202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53"/>
            <p:cNvSpPr/>
            <p:nvPr/>
          </p:nvSpPr>
          <p:spPr>
            <a:xfrm>
              <a:off x="3023125" y="4330050"/>
              <a:ext cx="175425" cy="972025"/>
            </a:xfrm>
            <a:custGeom>
              <a:rect b="b" l="l" r="r" t="t"/>
              <a:pathLst>
                <a:path extrusionOk="0" h="38881" w="7017">
                  <a:moveTo>
                    <a:pt x="6923" y="0"/>
                  </a:moveTo>
                  <a:cubicBezTo>
                    <a:pt x="6916" y="0"/>
                    <a:pt x="6908" y="1"/>
                    <a:pt x="6900" y="4"/>
                  </a:cubicBezTo>
                  <a:cubicBezTo>
                    <a:pt x="6353" y="95"/>
                    <a:pt x="5836" y="308"/>
                    <a:pt x="5289" y="490"/>
                  </a:cubicBezTo>
                  <a:cubicBezTo>
                    <a:pt x="4894" y="612"/>
                    <a:pt x="3678" y="916"/>
                    <a:pt x="3648" y="946"/>
                  </a:cubicBezTo>
                  <a:cubicBezTo>
                    <a:pt x="2523" y="1190"/>
                    <a:pt x="1338" y="1342"/>
                    <a:pt x="152" y="1342"/>
                  </a:cubicBezTo>
                  <a:cubicBezTo>
                    <a:pt x="0" y="1342"/>
                    <a:pt x="31" y="1554"/>
                    <a:pt x="183" y="1554"/>
                  </a:cubicBezTo>
                  <a:cubicBezTo>
                    <a:pt x="366" y="1559"/>
                    <a:pt x="549" y="1562"/>
                    <a:pt x="731" y="1562"/>
                  </a:cubicBezTo>
                  <a:cubicBezTo>
                    <a:pt x="1726" y="1562"/>
                    <a:pt x="2706" y="1486"/>
                    <a:pt x="3709" y="1281"/>
                  </a:cubicBezTo>
                  <a:lnTo>
                    <a:pt x="3800" y="1281"/>
                  </a:lnTo>
                  <a:cubicBezTo>
                    <a:pt x="3891" y="2831"/>
                    <a:pt x="4012" y="4381"/>
                    <a:pt x="4104" y="5931"/>
                  </a:cubicBezTo>
                  <a:cubicBezTo>
                    <a:pt x="4256" y="8940"/>
                    <a:pt x="3131" y="27360"/>
                    <a:pt x="3009" y="30400"/>
                  </a:cubicBezTo>
                  <a:cubicBezTo>
                    <a:pt x="2979" y="31919"/>
                    <a:pt x="2888" y="33439"/>
                    <a:pt x="2797" y="34959"/>
                  </a:cubicBezTo>
                  <a:cubicBezTo>
                    <a:pt x="2736" y="35719"/>
                    <a:pt x="2675" y="36479"/>
                    <a:pt x="2614" y="37208"/>
                  </a:cubicBezTo>
                  <a:cubicBezTo>
                    <a:pt x="2553" y="37755"/>
                    <a:pt x="2462" y="38303"/>
                    <a:pt x="2432" y="38850"/>
                  </a:cubicBezTo>
                  <a:cubicBezTo>
                    <a:pt x="2584" y="38850"/>
                    <a:pt x="2736" y="38880"/>
                    <a:pt x="2888" y="38880"/>
                  </a:cubicBezTo>
                  <a:cubicBezTo>
                    <a:pt x="3009" y="38272"/>
                    <a:pt x="3040" y="37634"/>
                    <a:pt x="3070" y="37026"/>
                  </a:cubicBezTo>
                  <a:cubicBezTo>
                    <a:pt x="3161" y="36205"/>
                    <a:pt x="3222" y="35354"/>
                    <a:pt x="3283" y="34503"/>
                  </a:cubicBezTo>
                  <a:cubicBezTo>
                    <a:pt x="3496" y="31464"/>
                    <a:pt x="4225" y="15324"/>
                    <a:pt x="4468" y="11311"/>
                  </a:cubicBezTo>
                  <a:cubicBezTo>
                    <a:pt x="4560" y="9761"/>
                    <a:pt x="4590" y="6843"/>
                    <a:pt x="4499" y="5323"/>
                  </a:cubicBezTo>
                  <a:cubicBezTo>
                    <a:pt x="4408" y="3925"/>
                    <a:pt x="4286" y="2557"/>
                    <a:pt x="4104" y="1190"/>
                  </a:cubicBezTo>
                  <a:cubicBezTo>
                    <a:pt x="4560" y="1098"/>
                    <a:pt x="4985" y="977"/>
                    <a:pt x="5411" y="855"/>
                  </a:cubicBezTo>
                  <a:cubicBezTo>
                    <a:pt x="5958" y="673"/>
                    <a:pt x="6505" y="490"/>
                    <a:pt x="6961" y="156"/>
                  </a:cubicBezTo>
                  <a:cubicBezTo>
                    <a:pt x="7016" y="128"/>
                    <a:pt x="6996" y="0"/>
                    <a:pt x="6923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53"/>
            <p:cNvSpPr/>
            <p:nvPr/>
          </p:nvSpPr>
          <p:spPr>
            <a:xfrm>
              <a:off x="2630250" y="4037725"/>
              <a:ext cx="268275" cy="191475"/>
            </a:xfrm>
            <a:custGeom>
              <a:rect b="b" l="l" r="r" t="t"/>
              <a:pathLst>
                <a:path extrusionOk="0" h="7659" w="10731">
                  <a:moveTo>
                    <a:pt x="10619" y="1"/>
                  </a:moveTo>
                  <a:cubicBezTo>
                    <a:pt x="10589" y="1"/>
                    <a:pt x="10561" y="17"/>
                    <a:pt x="10548" y="56"/>
                  </a:cubicBezTo>
                  <a:cubicBezTo>
                    <a:pt x="10305" y="420"/>
                    <a:pt x="10214" y="937"/>
                    <a:pt x="10031" y="1332"/>
                  </a:cubicBezTo>
                  <a:cubicBezTo>
                    <a:pt x="9879" y="1788"/>
                    <a:pt x="9667" y="2183"/>
                    <a:pt x="9454" y="2609"/>
                  </a:cubicBezTo>
                  <a:cubicBezTo>
                    <a:pt x="8633" y="4068"/>
                    <a:pt x="7478" y="5344"/>
                    <a:pt x="6110" y="6287"/>
                  </a:cubicBezTo>
                  <a:cubicBezTo>
                    <a:pt x="5715" y="6560"/>
                    <a:pt x="5320" y="6803"/>
                    <a:pt x="4894" y="6986"/>
                  </a:cubicBezTo>
                  <a:cubicBezTo>
                    <a:pt x="4582" y="7114"/>
                    <a:pt x="4281" y="7165"/>
                    <a:pt x="3977" y="7165"/>
                  </a:cubicBezTo>
                  <a:cubicBezTo>
                    <a:pt x="3779" y="7165"/>
                    <a:pt x="3579" y="7143"/>
                    <a:pt x="3375" y="7107"/>
                  </a:cubicBezTo>
                  <a:cubicBezTo>
                    <a:pt x="2858" y="7016"/>
                    <a:pt x="2372" y="6895"/>
                    <a:pt x="1855" y="6773"/>
                  </a:cubicBezTo>
                  <a:cubicBezTo>
                    <a:pt x="1338" y="6682"/>
                    <a:pt x="821" y="6499"/>
                    <a:pt x="305" y="6499"/>
                  </a:cubicBezTo>
                  <a:cubicBezTo>
                    <a:pt x="122" y="6499"/>
                    <a:pt x="1" y="6773"/>
                    <a:pt x="213" y="6864"/>
                  </a:cubicBezTo>
                  <a:cubicBezTo>
                    <a:pt x="791" y="7107"/>
                    <a:pt x="1460" y="7199"/>
                    <a:pt x="2068" y="7320"/>
                  </a:cubicBezTo>
                  <a:cubicBezTo>
                    <a:pt x="2645" y="7472"/>
                    <a:pt x="3223" y="7624"/>
                    <a:pt x="3831" y="7655"/>
                  </a:cubicBezTo>
                  <a:cubicBezTo>
                    <a:pt x="3880" y="7657"/>
                    <a:pt x="3928" y="7659"/>
                    <a:pt x="3977" y="7659"/>
                  </a:cubicBezTo>
                  <a:cubicBezTo>
                    <a:pt x="4922" y="7659"/>
                    <a:pt x="5784" y="7111"/>
                    <a:pt x="6536" y="6591"/>
                  </a:cubicBezTo>
                  <a:cubicBezTo>
                    <a:pt x="7265" y="6074"/>
                    <a:pt x="7934" y="5466"/>
                    <a:pt x="8481" y="4767"/>
                  </a:cubicBezTo>
                  <a:cubicBezTo>
                    <a:pt x="9059" y="4098"/>
                    <a:pt x="9545" y="3369"/>
                    <a:pt x="9940" y="2578"/>
                  </a:cubicBezTo>
                  <a:cubicBezTo>
                    <a:pt x="10122" y="2183"/>
                    <a:pt x="10305" y="1788"/>
                    <a:pt x="10426" y="1363"/>
                  </a:cubicBezTo>
                  <a:cubicBezTo>
                    <a:pt x="10548" y="967"/>
                    <a:pt x="10730" y="512"/>
                    <a:pt x="10700" y="86"/>
                  </a:cubicBezTo>
                  <a:cubicBezTo>
                    <a:pt x="10700" y="33"/>
                    <a:pt x="10659" y="1"/>
                    <a:pt x="10619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53"/>
            <p:cNvSpPr/>
            <p:nvPr/>
          </p:nvSpPr>
          <p:spPr>
            <a:xfrm>
              <a:off x="3343800" y="4006450"/>
              <a:ext cx="137950" cy="184975"/>
            </a:xfrm>
            <a:custGeom>
              <a:rect b="b" l="l" r="r" t="t"/>
              <a:pathLst>
                <a:path extrusionOk="0" h="7399" w="5518">
                  <a:moveTo>
                    <a:pt x="334" y="1"/>
                  </a:moveTo>
                  <a:cubicBezTo>
                    <a:pt x="286" y="1"/>
                    <a:pt x="239" y="27"/>
                    <a:pt x="213" y="91"/>
                  </a:cubicBezTo>
                  <a:cubicBezTo>
                    <a:pt x="0" y="881"/>
                    <a:pt x="213" y="1823"/>
                    <a:pt x="395" y="2614"/>
                  </a:cubicBezTo>
                  <a:cubicBezTo>
                    <a:pt x="760" y="4042"/>
                    <a:pt x="1429" y="5501"/>
                    <a:pt x="2402" y="6626"/>
                  </a:cubicBezTo>
                  <a:cubicBezTo>
                    <a:pt x="2763" y="7060"/>
                    <a:pt x="3240" y="7398"/>
                    <a:pt x="3770" y="7398"/>
                  </a:cubicBezTo>
                  <a:cubicBezTo>
                    <a:pt x="3908" y="7398"/>
                    <a:pt x="4050" y="7375"/>
                    <a:pt x="4195" y="7325"/>
                  </a:cubicBezTo>
                  <a:cubicBezTo>
                    <a:pt x="4742" y="7112"/>
                    <a:pt x="5289" y="6535"/>
                    <a:pt x="5471" y="5988"/>
                  </a:cubicBezTo>
                  <a:cubicBezTo>
                    <a:pt x="5517" y="5896"/>
                    <a:pt x="5442" y="5804"/>
                    <a:pt x="5350" y="5804"/>
                  </a:cubicBezTo>
                  <a:cubicBezTo>
                    <a:pt x="5320" y="5804"/>
                    <a:pt x="5288" y="5813"/>
                    <a:pt x="5259" y="5836"/>
                  </a:cubicBezTo>
                  <a:cubicBezTo>
                    <a:pt x="4840" y="6229"/>
                    <a:pt x="4443" y="6960"/>
                    <a:pt x="3816" y="6960"/>
                  </a:cubicBezTo>
                  <a:cubicBezTo>
                    <a:pt x="3715" y="6960"/>
                    <a:pt x="3609" y="6941"/>
                    <a:pt x="3496" y="6899"/>
                  </a:cubicBezTo>
                  <a:cubicBezTo>
                    <a:pt x="3070" y="6778"/>
                    <a:pt x="2797" y="6383"/>
                    <a:pt x="2553" y="6079"/>
                  </a:cubicBezTo>
                  <a:cubicBezTo>
                    <a:pt x="2280" y="5714"/>
                    <a:pt x="2067" y="5380"/>
                    <a:pt x="1854" y="4984"/>
                  </a:cubicBezTo>
                  <a:cubicBezTo>
                    <a:pt x="1429" y="4255"/>
                    <a:pt x="1094" y="3434"/>
                    <a:pt x="882" y="2614"/>
                  </a:cubicBezTo>
                  <a:cubicBezTo>
                    <a:pt x="791" y="2218"/>
                    <a:pt x="730" y="1823"/>
                    <a:pt x="669" y="1398"/>
                  </a:cubicBezTo>
                  <a:cubicBezTo>
                    <a:pt x="608" y="972"/>
                    <a:pt x="608" y="547"/>
                    <a:pt x="487" y="121"/>
                  </a:cubicBezTo>
                  <a:cubicBezTo>
                    <a:pt x="469" y="51"/>
                    <a:pt x="400" y="1"/>
                    <a:pt x="334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53"/>
            <p:cNvSpPr/>
            <p:nvPr/>
          </p:nvSpPr>
          <p:spPr>
            <a:xfrm>
              <a:off x="3162000" y="3986800"/>
              <a:ext cx="27550" cy="241350"/>
            </a:xfrm>
            <a:custGeom>
              <a:rect b="b" l="l" r="r" t="t"/>
              <a:pathLst>
                <a:path extrusionOk="0" h="9654" w="1102">
                  <a:moveTo>
                    <a:pt x="156" y="0"/>
                  </a:moveTo>
                  <a:cubicBezTo>
                    <a:pt x="77" y="0"/>
                    <a:pt x="1" y="66"/>
                    <a:pt x="38" y="178"/>
                  </a:cubicBezTo>
                  <a:cubicBezTo>
                    <a:pt x="433" y="1697"/>
                    <a:pt x="676" y="3278"/>
                    <a:pt x="707" y="4859"/>
                  </a:cubicBezTo>
                  <a:cubicBezTo>
                    <a:pt x="737" y="5649"/>
                    <a:pt x="676" y="6470"/>
                    <a:pt x="585" y="7229"/>
                  </a:cubicBezTo>
                  <a:cubicBezTo>
                    <a:pt x="555" y="7625"/>
                    <a:pt x="494" y="8020"/>
                    <a:pt x="433" y="8415"/>
                  </a:cubicBezTo>
                  <a:cubicBezTo>
                    <a:pt x="372" y="8780"/>
                    <a:pt x="281" y="9175"/>
                    <a:pt x="281" y="9540"/>
                  </a:cubicBezTo>
                  <a:cubicBezTo>
                    <a:pt x="281" y="9613"/>
                    <a:pt x="337" y="9653"/>
                    <a:pt x="394" y="9653"/>
                  </a:cubicBezTo>
                  <a:cubicBezTo>
                    <a:pt x="432" y="9653"/>
                    <a:pt x="470" y="9636"/>
                    <a:pt x="494" y="9600"/>
                  </a:cubicBezTo>
                  <a:cubicBezTo>
                    <a:pt x="676" y="9236"/>
                    <a:pt x="768" y="8810"/>
                    <a:pt x="828" y="8415"/>
                  </a:cubicBezTo>
                  <a:cubicBezTo>
                    <a:pt x="920" y="8020"/>
                    <a:pt x="950" y="7625"/>
                    <a:pt x="1011" y="7229"/>
                  </a:cubicBezTo>
                  <a:cubicBezTo>
                    <a:pt x="1102" y="6439"/>
                    <a:pt x="1102" y="5649"/>
                    <a:pt x="1102" y="4859"/>
                  </a:cubicBezTo>
                  <a:cubicBezTo>
                    <a:pt x="1041" y="3217"/>
                    <a:pt x="798" y="1606"/>
                    <a:pt x="281" y="87"/>
                  </a:cubicBezTo>
                  <a:cubicBezTo>
                    <a:pt x="258" y="27"/>
                    <a:pt x="206" y="0"/>
                    <a:pt x="156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1" name="Google Shape;2551;p53"/>
            <p:cNvSpPr/>
            <p:nvPr/>
          </p:nvSpPr>
          <p:spPr>
            <a:xfrm>
              <a:off x="3135850" y="4006750"/>
              <a:ext cx="21025" cy="215650"/>
            </a:xfrm>
            <a:custGeom>
              <a:rect b="b" l="l" r="r" t="t"/>
              <a:pathLst>
                <a:path extrusionOk="0" h="8626" w="841">
                  <a:moveTo>
                    <a:pt x="170" y="1"/>
                  </a:moveTo>
                  <a:cubicBezTo>
                    <a:pt x="93" y="1"/>
                    <a:pt x="1" y="73"/>
                    <a:pt x="20" y="170"/>
                  </a:cubicBezTo>
                  <a:cubicBezTo>
                    <a:pt x="355" y="1538"/>
                    <a:pt x="507" y="2936"/>
                    <a:pt x="507" y="4334"/>
                  </a:cubicBezTo>
                  <a:cubicBezTo>
                    <a:pt x="507" y="5732"/>
                    <a:pt x="233" y="7100"/>
                    <a:pt x="51" y="8498"/>
                  </a:cubicBezTo>
                  <a:cubicBezTo>
                    <a:pt x="32" y="8574"/>
                    <a:pt x="94" y="8625"/>
                    <a:pt x="152" y="8625"/>
                  </a:cubicBezTo>
                  <a:cubicBezTo>
                    <a:pt x="188" y="8625"/>
                    <a:pt x="221" y="8606"/>
                    <a:pt x="233" y="8559"/>
                  </a:cubicBezTo>
                  <a:cubicBezTo>
                    <a:pt x="719" y="7252"/>
                    <a:pt x="841" y="5763"/>
                    <a:pt x="841" y="4365"/>
                  </a:cubicBezTo>
                  <a:cubicBezTo>
                    <a:pt x="841" y="2906"/>
                    <a:pt x="628" y="1477"/>
                    <a:pt x="263" y="79"/>
                  </a:cubicBezTo>
                  <a:cubicBezTo>
                    <a:pt x="252" y="24"/>
                    <a:pt x="214" y="1"/>
                    <a:pt x="170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53"/>
            <p:cNvSpPr/>
            <p:nvPr/>
          </p:nvSpPr>
          <p:spPr>
            <a:xfrm>
              <a:off x="3600625" y="4454800"/>
              <a:ext cx="239250" cy="407125"/>
            </a:xfrm>
            <a:custGeom>
              <a:rect b="b" l="l" r="r" t="t"/>
              <a:pathLst>
                <a:path extrusionOk="0" h="16285" w="9570">
                  <a:moveTo>
                    <a:pt x="4105" y="0"/>
                  </a:moveTo>
                  <a:cubicBezTo>
                    <a:pt x="3228" y="0"/>
                    <a:pt x="2326" y="466"/>
                    <a:pt x="1673" y="698"/>
                  </a:cubicBezTo>
                  <a:cubicBezTo>
                    <a:pt x="1" y="1306"/>
                    <a:pt x="366" y="2157"/>
                    <a:pt x="396" y="3950"/>
                  </a:cubicBezTo>
                  <a:cubicBezTo>
                    <a:pt x="427" y="5318"/>
                    <a:pt x="852" y="7294"/>
                    <a:pt x="579" y="9118"/>
                  </a:cubicBezTo>
                  <a:cubicBezTo>
                    <a:pt x="392" y="10473"/>
                    <a:pt x="151" y="12151"/>
                    <a:pt x="491" y="12151"/>
                  </a:cubicBezTo>
                  <a:cubicBezTo>
                    <a:pt x="594" y="12151"/>
                    <a:pt x="749" y="11999"/>
                    <a:pt x="974" y="11641"/>
                  </a:cubicBezTo>
                  <a:cubicBezTo>
                    <a:pt x="1946" y="10090"/>
                    <a:pt x="1825" y="9330"/>
                    <a:pt x="2281" y="9239"/>
                  </a:cubicBezTo>
                  <a:cubicBezTo>
                    <a:pt x="2949" y="9391"/>
                    <a:pt x="2858" y="12370"/>
                    <a:pt x="3041" y="14346"/>
                  </a:cubicBezTo>
                  <a:cubicBezTo>
                    <a:pt x="3131" y="15159"/>
                    <a:pt x="3385" y="15569"/>
                    <a:pt x="3641" y="15569"/>
                  </a:cubicBezTo>
                  <a:cubicBezTo>
                    <a:pt x="3902" y="15569"/>
                    <a:pt x="4164" y="15144"/>
                    <a:pt x="4256" y="14285"/>
                  </a:cubicBezTo>
                  <a:cubicBezTo>
                    <a:pt x="4408" y="12005"/>
                    <a:pt x="4348" y="11428"/>
                    <a:pt x="4530" y="10972"/>
                  </a:cubicBezTo>
                  <a:cubicBezTo>
                    <a:pt x="4804" y="11397"/>
                    <a:pt x="5016" y="12887"/>
                    <a:pt x="5229" y="14893"/>
                  </a:cubicBezTo>
                  <a:cubicBezTo>
                    <a:pt x="5318" y="15856"/>
                    <a:pt x="5558" y="16284"/>
                    <a:pt x="5799" y="16284"/>
                  </a:cubicBezTo>
                  <a:cubicBezTo>
                    <a:pt x="6053" y="16284"/>
                    <a:pt x="6306" y="15810"/>
                    <a:pt x="6384" y="14984"/>
                  </a:cubicBezTo>
                  <a:cubicBezTo>
                    <a:pt x="6598" y="13671"/>
                    <a:pt x="6269" y="10515"/>
                    <a:pt x="6314" y="10515"/>
                  </a:cubicBezTo>
                  <a:lnTo>
                    <a:pt x="6314" y="10515"/>
                  </a:lnTo>
                  <a:cubicBezTo>
                    <a:pt x="6319" y="10515"/>
                    <a:pt x="6332" y="10572"/>
                    <a:pt x="6354" y="10698"/>
                  </a:cubicBezTo>
                  <a:cubicBezTo>
                    <a:pt x="6718" y="11701"/>
                    <a:pt x="7387" y="14954"/>
                    <a:pt x="7934" y="15014"/>
                  </a:cubicBezTo>
                  <a:cubicBezTo>
                    <a:pt x="7947" y="15016"/>
                    <a:pt x="7960" y="15017"/>
                    <a:pt x="7972" y="15017"/>
                  </a:cubicBezTo>
                  <a:cubicBezTo>
                    <a:pt x="8480" y="15017"/>
                    <a:pt x="8447" y="13792"/>
                    <a:pt x="8269" y="12248"/>
                  </a:cubicBezTo>
                  <a:cubicBezTo>
                    <a:pt x="8117" y="10881"/>
                    <a:pt x="7722" y="9969"/>
                    <a:pt x="7843" y="9938"/>
                  </a:cubicBezTo>
                  <a:cubicBezTo>
                    <a:pt x="7850" y="9935"/>
                    <a:pt x="7857" y="9934"/>
                    <a:pt x="7864" y="9934"/>
                  </a:cubicBezTo>
                  <a:cubicBezTo>
                    <a:pt x="8076" y="9934"/>
                    <a:pt x="8375" y="11221"/>
                    <a:pt x="8816" y="12309"/>
                  </a:cubicBezTo>
                  <a:cubicBezTo>
                    <a:pt x="8999" y="12785"/>
                    <a:pt x="9172" y="13021"/>
                    <a:pt x="9298" y="13021"/>
                  </a:cubicBezTo>
                  <a:cubicBezTo>
                    <a:pt x="9486" y="13021"/>
                    <a:pt x="9569" y="12496"/>
                    <a:pt x="9424" y="11458"/>
                  </a:cubicBezTo>
                  <a:cubicBezTo>
                    <a:pt x="9211" y="9817"/>
                    <a:pt x="8451" y="6686"/>
                    <a:pt x="7570" y="4710"/>
                  </a:cubicBezTo>
                  <a:cubicBezTo>
                    <a:pt x="6779" y="2947"/>
                    <a:pt x="6141" y="972"/>
                    <a:pt x="5229" y="333"/>
                  </a:cubicBezTo>
                  <a:cubicBezTo>
                    <a:pt x="4875" y="91"/>
                    <a:pt x="4493" y="0"/>
                    <a:pt x="4105" y="0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53"/>
            <p:cNvSpPr/>
            <p:nvPr/>
          </p:nvSpPr>
          <p:spPr>
            <a:xfrm>
              <a:off x="3208525" y="2891925"/>
              <a:ext cx="610225" cy="1689050"/>
            </a:xfrm>
            <a:custGeom>
              <a:rect b="b" l="l" r="r" t="t"/>
              <a:pathLst>
                <a:path extrusionOk="0" h="67562" w="24409">
                  <a:moveTo>
                    <a:pt x="5233" y="1"/>
                  </a:moveTo>
                  <a:cubicBezTo>
                    <a:pt x="4917" y="1"/>
                    <a:pt x="4636" y="59"/>
                    <a:pt x="4408" y="173"/>
                  </a:cubicBezTo>
                  <a:cubicBezTo>
                    <a:pt x="1" y="2331"/>
                    <a:pt x="3588" y="16313"/>
                    <a:pt x="7904" y="36070"/>
                  </a:cubicBezTo>
                  <a:cubicBezTo>
                    <a:pt x="12098" y="55219"/>
                    <a:pt x="14834" y="64733"/>
                    <a:pt x="14925" y="66040"/>
                  </a:cubicBezTo>
                  <a:cubicBezTo>
                    <a:pt x="14977" y="67138"/>
                    <a:pt x="15997" y="67562"/>
                    <a:pt x="18391" y="67562"/>
                  </a:cubicBezTo>
                  <a:cubicBezTo>
                    <a:pt x="18780" y="67562"/>
                    <a:pt x="19204" y="67550"/>
                    <a:pt x="19667" y="67529"/>
                  </a:cubicBezTo>
                  <a:cubicBezTo>
                    <a:pt x="22980" y="67347"/>
                    <a:pt x="24409" y="65402"/>
                    <a:pt x="23375" y="63639"/>
                  </a:cubicBezTo>
                  <a:cubicBezTo>
                    <a:pt x="22372" y="61845"/>
                    <a:pt x="17387" y="45371"/>
                    <a:pt x="15077" y="31055"/>
                  </a:cubicBezTo>
                  <a:cubicBezTo>
                    <a:pt x="12737" y="16769"/>
                    <a:pt x="11642" y="9899"/>
                    <a:pt x="11004" y="6373"/>
                  </a:cubicBezTo>
                  <a:cubicBezTo>
                    <a:pt x="10224" y="2030"/>
                    <a:pt x="7107" y="1"/>
                    <a:pt x="5233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53"/>
            <p:cNvSpPr/>
            <p:nvPr/>
          </p:nvSpPr>
          <p:spPr>
            <a:xfrm>
              <a:off x="3130275" y="2870325"/>
              <a:ext cx="91950" cy="113400"/>
            </a:xfrm>
            <a:custGeom>
              <a:rect b="b" l="l" r="r" t="t"/>
              <a:pathLst>
                <a:path extrusionOk="0" h="4536" w="3678">
                  <a:moveTo>
                    <a:pt x="3609" y="0"/>
                  </a:moveTo>
                  <a:cubicBezTo>
                    <a:pt x="3588" y="0"/>
                    <a:pt x="3568" y="10"/>
                    <a:pt x="3556" y="34"/>
                  </a:cubicBezTo>
                  <a:cubicBezTo>
                    <a:pt x="3100" y="1401"/>
                    <a:pt x="2584" y="2739"/>
                    <a:pt x="1733" y="3924"/>
                  </a:cubicBezTo>
                  <a:cubicBezTo>
                    <a:pt x="1655" y="4028"/>
                    <a:pt x="1534" y="4285"/>
                    <a:pt x="1368" y="4285"/>
                  </a:cubicBezTo>
                  <a:cubicBezTo>
                    <a:pt x="1339" y="4285"/>
                    <a:pt x="1309" y="4277"/>
                    <a:pt x="1277" y="4259"/>
                  </a:cubicBezTo>
                  <a:cubicBezTo>
                    <a:pt x="1125" y="4167"/>
                    <a:pt x="1064" y="3863"/>
                    <a:pt x="1003" y="3711"/>
                  </a:cubicBezTo>
                  <a:cubicBezTo>
                    <a:pt x="912" y="3377"/>
                    <a:pt x="851" y="3012"/>
                    <a:pt x="760" y="2678"/>
                  </a:cubicBezTo>
                  <a:cubicBezTo>
                    <a:pt x="578" y="1918"/>
                    <a:pt x="426" y="1128"/>
                    <a:pt x="152" y="368"/>
                  </a:cubicBezTo>
                  <a:cubicBezTo>
                    <a:pt x="139" y="330"/>
                    <a:pt x="111" y="313"/>
                    <a:pt x="81" y="313"/>
                  </a:cubicBezTo>
                  <a:cubicBezTo>
                    <a:pt x="41" y="313"/>
                    <a:pt x="0" y="345"/>
                    <a:pt x="0" y="398"/>
                  </a:cubicBezTo>
                  <a:cubicBezTo>
                    <a:pt x="122" y="1219"/>
                    <a:pt x="334" y="2040"/>
                    <a:pt x="517" y="2830"/>
                  </a:cubicBezTo>
                  <a:cubicBezTo>
                    <a:pt x="608" y="3164"/>
                    <a:pt x="669" y="3499"/>
                    <a:pt x="790" y="3803"/>
                  </a:cubicBezTo>
                  <a:cubicBezTo>
                    <a:pt x="851" y="4046"/>
                    <a:pt x="912" y="4350"/>
                    <a:pt x="1155" y="4471"/>
                  </a:cubicBezTo>
                  <a:cubicBezTo>
                    <a:pt x="1227" y="4516"/>
                    <a:pt x="1296" y="4536"/>
                    <a:pt x="1362" y="4536"/>
                  </a:cubicBezTo>
                  <a:cubicBezTo>
                    <a:pt x="1745" y="4536"/>
                    <a:pt x="2033" y="3875"/>
                    <a:pt x="2189" y="3590"/>
                  </a:cubicBezTo>
                  <a:cubicBezTo>
                    <a:pt x="2857" y="2496"/>
                    <a:pt x="3404" y="1310"/>
                    <a:pt x="3678" y="64"/>
                  </a:cubicBezTo>
                  <a:cubicBezTo>
                    <a:pt x="3678" y="26"/>
                    <a:pt x="3643" y="0"/>
                    <a:pt x="3609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53"/>
            <p:cNvSpPr/>
            <p:nvPr/>
          </p:nvSpPr>
          <p:spPr>
            <a:xfrm>
              <a:off x="2977125" y="2875550"/>
              <a:ext cx="148400" cy="99200"/>
            </a:xfrm>
            <a:custGeom>
              <a:rect b="b" l="l" r="r" t="t"/>
              <a:pathLst>
                <a:path extrusionOk="0" h="3968" w="5936">
                  <a:moveTo>
                    <a:pt x="5818" y="1"/>
                  </a:moveTo>
                  <a:cubicBezTo>
                    <a:pt x="5809" y="1"/>
                    <a:pt x="5800" y="3"/>
                    <a:pt x="5792" y="7"/>
                  </a:cubicBezTo>
                  <a:cubicBezTo>
                    <a:pt x="5518" y="189"/>
                    <a:pt x="5397" y="463"/>
                    <a:pt x="5275" y="736"/>
                  </a:cubicBezTo>
                  <a:cubicBezTo>
                    <a:pt x="5123" y="1071"/>
                    <a:pt x="5001" y="1405"/>
                    <a:pt x="4849" y="1740"/>
                  </a:cubicBezTo>
                  <a:cubicBezTo>
                    <a:pt x="4728" y="2074"/>
                    <a:pt x="4545" y="2378"/>
                    <a:pt x="4393" y="2682"/>
                  </a:cubicBezTo>
                  <a:cubicBezTo>
                    <a:pt x="4211" y="3016"/>
                    <a:pt x="3998" y="3351"/>
                    <a:pt x="3694" y="3563"/>
                  </a:cubicBezTo>
                  <a:cubicBezTo>
                    <a:pt x="3595" y="3646"/>
                    <a:pt x="3491" y="3679"/>
                    <a:pt x="3386" y="3679"/>
                  </a:cubicBezTo>
                  <a:cubicBezTo>
                    <a:pt x="3106" y="3679"/>
                    <a:pt x="2821" y="3444"/>
                    <a:pt x="2600" y="3290"/>
                  </a:cubicBezTo>
                  <a:cubicBezTo>
                    <a:pt x="2266" y="3077"/>
                    <a:pt x="1962" y="2834"/>
                    <a:pt x="1658" y="2591"/>
                  </a:cubicBezTo>
                  <a:cubicBezTo>
                    <a:pt x="1111" y="2104"/>
                    <a:pt x="685" y="1557"/>
                    <a:pt x="168" y="1040"/>
                  </a:cubicBezTo>
                  <a:cubicBezTo>
                    <a:pt x="154" y="1026"/>
                    <a:pt x="137" y="1020"/>
                    <a:pt x="119" y="1020"/>
                  </a:cubicBezTo>
                  <a:cubicBezTo>
                    <a:pt x="61" y="1020"/>
                    <a:pt x="0" y="1085"/>
                    <a:pt x="47" y="1132"/>
                  </a:cubicBezTo>
                  <a:cubicBezTo>
                    <a:pt x="412" y="1831"/>
                    <a:pt x="1020" y="2408"/>
                    <a:pt x="1627" y="2925"/>
                  </a:cubicBezTo>
                  <a:cubicBezTo>
                    <a:pt x="1931" y="3168"/>
                    <a:pt x="2235" y="3381"/>
                    <a:pt x="2570" y="3594"/>
                  </a:cubicBezTo>
                  <a:cubicBezTo>
                    <a:pt x="2814" y="3757"/>
                    <a:pt x="3107" y="3968"/>
                    <a:pt x="3427" y="3968"/>
                  </a:cubicBezTo>
                  <a:cubicBezTo>
                    <a:pt x="3465" y="3968"/>
                    <a:pt x="3503" y="3965"/>
                    <a:pt x="3542" y="3958"/>
                  </a:cubicBezTo>
                  <a:cubicBezTo>
                    <a:pt x="3877" y="3867"/>
                    <a:pt x="4090" y="3594"/>
                    <a:pt x="4272" y="3320"/>
                  </a:cubicBezTo>
                  <a:cubicBezTo>
                    <a:pt x="4515" y="3016"/>
                    <a:pt x="4697" y="2651"/>
                    <a:pt x="4880" y="2287"/>
                  </a:cubicBezTo>
                  <a:cubicBezTo>
                    <a:pt x="5032" y="1952"/>
                    <a:pt x="5153" y="1588"/>
                    <a:pt x="5305" y="1223"/>
                  </a:cubicBezTo>
                  <a:cubicBezTo>
                    <a:pt x="5457" y="828"/>
                    <a:pt x="5579" y="433"/>
                    <a:pt x="5883" y="129"/>
                  </a:cubicBezTo>
                  <a:cubicBezTo>
                    <a:pt x="5935" y="76"/>
                    <a:pt x="5875" y="1"/>
                    <a:pt x="5818" y="1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53"/>
            <p:cNvSpPr/>
            <p:nvPr/>
          </p:nvSpPr>
          <p:spPr>
            <a:xfrm>
              <a:off x="2599100" y="2825550"/>
              <a:ext cx="870850" cy="1260000"/>
            </a:xfrm>
            <a:custGeom>
              <a:rect b="b" l="l" r="r" t="t"/>
              <a:pathLst>
                <a:path extrusionOk="0" h="50400" w="34834">
                  <a:moveTo>
                    <a:pt x="17254" y="1"/>
                  </a:moveTo>
                  <a:cubicBezTo>
                    <a:pt x="11609" y="1"/>
                    <a:pt x="5664" y="1064"/>
                    <a:pt x="3253" y="3588"/>
                  </a:cubicBezTo>
                  <a:cubicBezTo>
                    <a:pt x="1611" y="5320"/>
                    <a:pt x="0" y="8937"/>
                    <a:pt x="456" y="12585"/>
                  </a:cubicBezTo>
                  <a:cubicBezTo>
                    <a:pt x="1247" y="18664"/>
                    <a:pt x="5259" y="25594"/>
                    <a:pt x="5198" y="29819"/>
                  </a:cubicBezTo>
                  <a:cubicBezTo>
                    <a:pt x="5107" y="36111"/>
                    <a:pt x="943" y="45716"/>
                    <a:pt x="2523" y="47600"/>
                  </a:cubicBezTo>
                  <a:cubicBezTo>
                    <a:pt x="3843" y="49148"/>
                    <a:pt x="8572" y="50399"/>
                    <a:pt x="16481" y="50399"/>
                  </a:cubicBezTo>
                  <a:cubicBezTo>
                    <a:pt x="18047" y="50399"/>
                    <a:pt x="19738" y="50350"/>
                    <a:pt x="21551" y="50245"/>
                  </a:cubicBezTo>
                  <a:cubicBezTo>
                    <a:pt x="31977" y="49637"/>
                    <a:pt x="34652" y="48877"/>
                    <a:pt x="34773" y="46597"/>
                  </a:cubicBezTo>
                  <a:cubicBezTo>
                    <a:pt x="34834" y="45716"/>
                    <a:pt x="31126" y="36871"/>
                    <a:pt x="31156" y="29120"/>
                  </a:cubicBezTo>
                  <a:cubicBezTo>
                    <a:pt x="31156" y="25351"/>
                    <a:pt x="32341" y="24773"/>
                    <a:pt x="32858" y="19332"/>
                  </a:cubicBezTo>
                  <a:cubicBezTo>
                    <a:pt x="33162" y="15928"/>
                    <a:pt x="32159" y="12797"/>
                    <a:pt x="31551" y="9667"/>
                  </a:cubicBezTo>
                  <a:cubicBezTo>
                    <a:pt x="30822" y="5958"/>
                    <a:pt x="30396" y="3466"/>
                    <a:pt x="28998" y="2311"/>
                  </a:cubicBezTo>
                  <a:cubicBezTo>
                    <a:pt x="27209" y="868"/>
                    <a:pt x="22354" y="1"/>
                    <a:pt x="17254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53"/>
            <p:cNvSpPr/>
            <p:nvPr/>
          </p:nvSpPr>
          <p:spPr>
            <a:xfrm>
              <a:off x="3371900" y="3067200"/>
              <a:ext cx="96550" cy="923300"/>
            </a:xfrm>
            <a:custGeom>
              <a:rect b="b" l="l" r="r" t="t"/>
              <a:pathLst>
                <a:path extrusionOk="0" h="36932" w="3862">
                  <a:moveTo>
                    <a:pt x="639" y="1"/>
                  </a:moveTo>
                  <a:cubicBezTo>
                    <a:pt x="1156" y="3071"/>
                    <a:pt x="2068" y="6171"/>
                    <a:pt x="1825" y="9271"/>
                  </a:cubicBezTo>
                  <a:cubicBezTo>
                    <a:pt x="1673" y="10822"/>
                    <a:pt x="1460" y="12372"/>
                    <a:pt x="1065" y="13891"/>
                  </a:cubicBezTo>
                  <a:cubicBezTo>
                    <a:pt x="882" y="14651"/>
                    <a:pt x="639" y="15381"/>
                    <a:pt x="457" y="16171"/>
                  </a:cubicBezTo>
                  <a:cubicBezTo>
                    <a:pt x="244" y="16931"/>
                    <a:pt x="122" y="17721"/>
                    <a:pt x="62" y="18512"/>
                  </a:cubicBezTo>
                  <a:cubicBezTo>
                    <a:pt x="1" y="20123"/>
                    <a:pt x="92" y="21673"/>
                    <a:pt x="305" y="23253"/>
                  </a:cubicBezTo>
                  <a:cubicBezTo>
                    <a:pt x="518" y="24803"/>
                    <a:pt x="791" y="26354"/>
                    <a:pt x="1156" y="27904"/>
                  </a:cubicBezTo>
                  <a:cubicBezTo>
                    <a:pt x="1551" y="29424"/>
                    <a:pt x="1977" y="30943"/>
                    <a:pt x="2433" y="32433"/>
                  </a:cubicBezTo>
                  <a:cubicBezTo>
                    <a:pt x="2676" y="33193"/>
                    <a:pt x="2919" y="33922"/>
                    <a:pt x="3192" y="34682"/>
                  </a:cubicBezTo>
                  <a:lnTo>
                    <a:pt x="3557" y="35776"/>
                  </a:lnTo>
                  <a:cubicBezTo>
                    <a:pt x="3679" y="36171"/>
                    <a:pt x="3831" y="36536"/>
                    <a:pt x="3861" y="36931"/>
                  </a:cubicBezTo>
                  <a:cubicBezTo>
                    <a:pt x="3831" y="36536"/>
                    <a:pt x="3709" y="36141"/>
                    <a:pt x="3618" y="35776"/>
                  </a:cubicBezTo>
                  <a:lnTo>
                    <a:pt x="3284" y="34652"/>
                  </a:lnTo>
                  <a:cubicBezTo>
                    <a:pt x="3071" y="33892"/>
                    <a:pt x="2858" y="33132"/>
                    <a:pt x="2645" y="32372"/>
                  </a:cubicBezTo>
                  <a:cubicBezTo>
                    <a:pt x="2189" y="30883"/>
                    <a:pt x="1794" y="29363"/>
                    <a:pt x="1460" y="27813"/>
                  </a:cubicBezTo>
                  <a:cubicBezTo>
                    <a:pt x="1126" y="26293"/>
                    <a:pt x="852" y="24743"/>
                    <a:pt x="670" y="23193"/>
                  </a:cubicBezTo>
                  <a:cubicBezTo>
                    <a:pt x="487" y="21642"/>
                    <a:pt x="396" y="20092"/>
                    <a:pt x="487" y="18542"/>
                  </a:cubicBezTo>
                  <a:cubicBezTo>
                    <a:pt x="518" y="17782"/>
                    <a:pt x="639" y="17022"/>
                    <a:pt x="822" y="16262"/>
                  </a:cubicBezTo>
                  <a:cubicBezTo>
                    <a:pt x="1004" y="15502"/>
                    <a:pt x="1247" y="14743"/>
                    <a:pt x="1429" y="13983"/>
                  </a:cubicBezTo>
                  <a:cubicBezTo>
                    <a:pt x="1794" y="12432"/>
                    <a:pt x="2037" y="10882"/>
                    <a:pt x="2129" y="9302"/>
                  </a:cubicBezTo>
                  <a:cubicBezTo>
                    <a:pt x="2220" y="7721"/>
                    <a:pt x="2007" y="6141"/>
                    <a:pt x="1703" y="4590"/>
                  </a:cubicBezTo>
                  <a:cubicBezTo>
                    <a:pt x="1399" y="3040"/>
                    <a:pt x="974" y="1520"/>
                    <a:pt x="639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53"/>
            <p:cNvSpPr/>
            <p:nvPr/>
          </p:nvSpPr>
          <p:spPr>
            <a:xfrm>
              <a:off x="2953200" y="3662650"/>
              <a:ext cx="462650" cy="286600"/>
            </a:xfrm>
            <a:custGeom>
              <a:rect b="b" l="l" r="r" t="t"/>
              <a:pathLst>
                <a:path extrusionOk="0" h="11464" w="18506">
                  <a:moveTo>
                    <a:pt x="11856" y="0"/>
                  </a:moveTo>
                  <a:cubicBezTo>
                    <a:pt x="11190" y="0"/>
                    <a:pt x="10156" y="195"/>
                    <a:pt x="9241" y="530"/>
                  </a:cubicBezTo>
                  <a:cubicBezTo>
                    <a:pt x="7296" y="1198"/>
                    <a:pt x="4925" y="1776"/>
                    <a:pt x="3375" y="2779"/>
                  </a:cubicBezTo>
                  <a:cubicBezTo>
                    <a:pt x="1247" y="4116"/>
                    <a:pt x="1" y="5606"/>
                    <a:pt x="62" y="7399"/>
                  </a:cubicBezTo>
                  <a:cubicBezTo>
                    <a:pt x="116" y="9086"/>
                    <a:pt x="828" y="9799"/>
                    <a:pt x="4444" y="9799"/>
                  </a:cubicBezTo>
                  <a:cubicBezTo>
                    <a:pt x="4867" y="9799"/>
                    <a:pt x="5330" y="9789"/>
                    <a:pt x="5837" y="9770"/>
                  </a:cubicBezTo>
                  <a:cubicBezTo>
                    <a:pt x="5934" y="9767"/>
                    <a:pt x="6032" y="9766"/>
                    <a:pt x="6130" y="9766"/>
                  </a:cubicBezTo>
                  <a:cubicBezTo>
                    <a:pt x="8454" y="9766"/>
                    <a:pt x="11322" y="10437"/>
                    <a:pt x="13071" y="11107"/>
                  </a:cubicBezTo>
                  <a:cubicBezTo>
                    <a:pt x="13722" y="11349"/>
                    <a:pt x="14192" y="11463"/>
                    <a:pt x="14470" y="11463"/>
                  </a:cubicBezTo>
                  <a:cubicBezTo>
                    <a:pt x="14997" y="11463"/>
                    <a:pt x="14837" y="11053"/>
                    <a:pt x="13922" y="10317"/>
                  </a:cubicBezTo>
                  <a:cubicBezTo>
                    <a:pt x="12676" y="9375"/>
                    <a:pt x="11369" y="8888"/>
                    <a:pt x="11399" y="8615"/>
                  </a:cubicBezTo>
                  <a:cubicBezTo>
                    <a:pt x="11399" y="8599"/>
                    <a:pt x="11417" y="8592"/>
                    <a:pt x="11451" y="8592"/>
                  </a:cubicBezTo>
                  <a:cubicBezTo>
                    <a:pt x="11680" y="8592"/>
                    <a:pt x="12655" y="8940"/>
                    <a:pt x="13952" y="9496"/>
                  </a:cubicBezTo>
                  <a:cubicBezTo>
                    <a:pt x="15076" y="10003"/>
                    <a:pt x="15960" y="10430"/>
                    <a:pt x="16454" y="10430"/>
                  </a:cubicBezTo>
                  <a:cubicBezTo>
                    <a:pt x="16642" y="10430"/>
                    <a:pt x="16773" y="10368"/>
                    <a:pt x="16840" y="10226"/>
                  </a:cubicBezTo>
                  <a:cubicBezTo>
                    <a:pt x="17114" y="9618"/>
                    <a:pt x="13162" y="7186"/>
                    <a:pt x="11977" y="6973"/>
                  </a:cubicBezTo>
                  <a:cubicBezTo>
                    <a:pt x="11787" y="6904"/>
                    <a:pt x="11752" y="6872"/>
                    <a:pt x="11833" y="6872"/>
                  </a:cubicBezTo>
                  <a:cubicBezTo>
                    <a:pt x="12245" y="6872"/>
                    <a:pt x="15656" y="7686"/>
                    <a:pt x="16901" y="8372"/>
                  </a:cubicBezTo>
                  <a:cubicBezTo>
                    <a:pt x="17323" y="8571"/>
                    <a:pt x="17649" y="8660"/>
                    <a:pt x="17865" y="8660"/>
                  </a:cubicBezTo>
                  <a:cubicBezTo>
                    <a:pt x="18506" y="8660"/>
                    <a:pt x="18195" y="7882"/>
                    <a:pt x="16627" y="6882"/>
                  </a:cubicBezTo>
                  <a:cubicBezTo>
                    <a:pt x="14500" y="5575"/>
                    <a:pt x="12493" y="5180"/>
                    <a:pt x="11946" y="4815"/>
                  </a:cubicBezTo>
                  <a:cubicBezTo>
                    <a:pt x="12126" y="4782"/>
                    <a:pt x="12326" y="4748"/>
                    <a:pt x="12628" y="4748"/>
                  </a:cubicBezTo>
                  <a:cubicBezTo>
                    <a:pt x="13145" y="4748"/>
                    <a:pt x="13958" y="4846"/>
                    <a:pt x="15472" y="5210"/>
                  </a:cubicBezTo>
                  <a:cubicBezTo>
                    <a:pt x="15834" y="5317"/>
                    <a:pt x="16120" y="5364"/>
                    <a:pt x="16329" y="5364"/>
                  </a:cubicBezTo>
                  <a:cubicBezTo>
                    <a:pt x="17138" y="5364"/>
                    <a:pt x="16812" y="4658"/>
                    <a:pt x="15411" y="3934"/>
                  </a:cubicBezTo>
                  <a:cubicBezTo>
                    <a:pt x="13284" y="2840"/>
                    <a:pt x="9971" y="2992"/>
                    <a:pt x="9667" y="2414"/>
                  </a:cubicBezTo>
                  <a:cubicBezTo>
                    <a:pt x="9697" y="1867"/>
                    <a:pt x="10579" y="1837"/>
                    <a:pt x="12098" y="773"/>
                  </a:cubicBezTo>
                  <a:cubicBezTo>
                    <a:pt x="12876" y="233"/>
                    <a:pt x="12585" y="0"/>
                    <a:pt x="11856" y="0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53"/>
            <p:cNvSpPr/>
            <p:nvPr/>
          </p:nvSpPr>
          <p:spPr>
            <a:xfrm>
              <a:off x="2072500" y="2879750"/>
              <a:ext cx="1059300" cy="1088325"/>
            </a:xfrm>
            <a:custGeom>
              <a:rect b="b" l="l" r="r" t="t"/>
              <a:pathLst>
                <a:path extrusionOk="0" h="43533" w="42372">
                  <a:moveTo>
                    <a:pt x="25828" y="1"/>
                  </a:moveTo>
                  <a:cubicBezTo>
                    <a:pt x="22654" y="1"/>
                    <a:pt x="14508" y="9156"/>
                    <a:pt x="9666" y="15006"/>
                  </a:cubicBezTo>
                  <a:cubicBezTo>
                    <a:pt x="3830" y="22058"/>
                    <a:pt x="0" y="29839"/>
                    <a:pt x="6930" y="38624"/>
                  </a:cubicBezTo>
                  <a:cubicBezTo>
                    <a:pt x="9981" y="42483"/>
                    <a:pt x="17678" y="43533"/>
                    <a:pt x="24878" y="43533"/>
                  </a:cubicBezTo>
                  <a:cubicBezTo>
                    <a:pt x="32025" y="43533"/>
                    <a:pt x="38683" y="42498"/>
                    <a:pt x="39819" y="42150"/>
                  </a:cubicBezTo>
                  <a:cubicBezTo>
                    <a:pt x="42098" y="41420"/>
                    <a:pt x="42372" y="33244"/>
                    <a:pt x="39423" y="32727"/>
                  </a:cubicBezTo>
                  <a:cubicBezTo>
                    <a:pt x="39008" y="32650"/>
                    <a:pt x="38510" y="32616"/>
                    <a:pt x="37948" y="32616"/>
                  </a:cubicBezTo>
                  <a:cubicBezTo>
                    <a:pt x="34522" y="32616"/>
                    <a:pt x="28720" y="33889"/>
                    <a:pt x="24803" y="34490"/>
                  </a:cubicBezTo>
                  <a:cubicBezTo>
                    <a:pt x="24066" y="34608"/>
                    <a:pt x="23271" y="34671"/>
                    <a:pt x="22452" y="34671"/>
                  </a:cubicBezTo>
                  <a:cubicBezTo>
                    <a:pt x="18204" y="34671"/>
                    <a:pt x="13332" y="32972"/>
                    <a:pt x="12797" y="28411"/>
                  </a:cubicBezTo>
                  <a:cubicBezTo>
                    <a:pt x="12159" y="22970"/>
                    <a:pt x="20335" y="18836"/>
                    <a:pt x="24408" y="14216"/>
                  </a:cubicBezTo>
                  <a:cubicBezTo>
                    <a:pt x="28451" y="9566"/>
                    <a:pt x="27873" y="5645"/>
                    <a:pt x="27083" y="1268"/>
                  </a:cubicBezTo>
                  <a:cubicBezTo>
                    <a:pt x="26922" y="387"/>
                    <a:pt x="26480" y="1"/>
                    <a:pt x="25828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53"/>
            <p:cNvSpPr/>
            <p:nvPr/>
          </p:nvSpPr>
          <p:spPr>
            <a:xfrm>
              <a:off x="2665200" y="3933475"/>
              <a:ext cx="402775" cy="37275"/>
            </a:xfrm>
            <a:custGeom>
              <a:rect b="b" l="l" r="r" t="t"/>
              <a:pathLst>
                <a:path extrusionOk="0" h="1491" w="16111">
                  <a:moveTo>
                    <a:pt x="16111" y="1"/>
                  </a:moveTo>
                  <a:lnTo>
                    <a:pt x="16111" y="1"/>
                  </a:lnTo>
                  <a:cubicBezTo>
                    <a:pt x="15442" y="122"/>
                    <a:pt x="14773" y="213"/>
                    <a:pt x="14104" y="305"/>
                  </a:cubicBezTo>
                  <a:cubicBezTo>
                    <a:pt x="13436" y="365"/>
                    <a:pt x="12767" y="457"/>
                    <a:pt x="12098" y="517"/>
                  </a:cubicBezTo>
                  <a:cubicBezTo>
                    <a:pt x="10761" y="639"/>
                    <a:pt x="9424" y="791"/>
                    <a:pt x="8056" y="882"/>
                  </a:cubicBezTo>
                  <a:cubicBezTo>
                    <a:pt x="6718" y="1004"/>
                    <a:pt x="5381" y="1095"/>
                    <a:pt x="4044" y="1186"/>
                  </a:cubicBezTo>
                  <a:cubicBezTo>
                    <a:pt x="3375" y="1216"/>
                    <a:pt x="2676" y="1247"/>
                    <a:pt x="2007" y="1277"/>
                  </a:cubicBezTo>
                  <a:cubicBezTo>
                    <a:pt x="1338" y="1338"/>
                    <a:pt x="670" y="1338"/>
                    <a:pt x="1" y="1368"/>
                  </a:cubicBezTo>
                  <a:cubicBezTo>
                    <a:pt x="1338" y="1460"/>
                    <a:pt x="2706" y="1490"/>
                    <a:pt x="4044" y="1490"/>
                  </a:cubicBezTo>
                  <a:cubicBezTo>
                    <a:pt x="5411" y="1460"/>
                    <a:pt x="6749" y="1399"/>
                    <a:pt x="8117" y="1308"/>
                  </a:cubicBezTo>
                  <a:cubicBezTo>
                    <a:pt x="9454" y="1186"/>
                    <a:pt x="10791" y="1034"/>
                    <a:pt x="12129" y="821"/>
                  </a:cubicBezTo>
                  <a:cubicBezTo>
                    <a:pt x="13466" y="609"/>
                    <a:pt x="14804" y="396"/>
                    <a:pt x="16111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53"/>
            <p:cNvSpPr/>
            <p:nvPr/>
          </p:nvSpPr>
          <p:spPr>
            <a:xfrm>
              <a:off x="2716875" y="3692325"/>
              <a:ext cx="341225" cy="45875"/>
            </a:xfrm>
            <a:custGeom>
              <a:rect b="b" l="l" r="r" t="t"/>
              <a:pathLst>
                <a:path extrusionOk="0" h="1835" w="13649">
                  <a:moveTo>
                    <a:pt x="11492" y="0"/>
                  </a:moveTo>
                  <a:cubicBezTo>
                    <a:pt x="11062" y="0"/>
                    <a:pt x="10633" y="19"/>
                    <a:pt x="10214" y="42"/>
                  </a:cubicBezTo>
                  <a:cubicBezTo>
                    <a:pt x="9059" y="133"/>
                    <a:pt x="7904" y="285"/>
                    <a:pt x="6779" y="467"/>
                  </a:cubicBezTo>
                  <a:cubicBezTo>
                    <a:pt x="5624" y="650"/>
                    <a:pt x="4499" y="832"/>
                    <a:pt x="3375" y="1075"/>
                  </a:cubicBezTo>
                  <a:lnTo>
                    <a:pt x="1673" y="1440"/>
                  </a:lnTo>
                  <a:cubicBezTo>
                    <a:pt x="1125" y="1561"/>
                    <a:pt x="578" y="1683"/>
                    <a:pt x="1" y="1835"/>
                  </a:cubicBezTo>
                  <a:cubicBezTo>
                    <a:pt x="1156" y="1713"/>
                    <a:pt x="2280" y="1561"/>
                    <a:pt x="3436" y="1379"/>
                  </a:cubicBezTo>
                  <a:lnTo>
                    <a:pt x="6840" y="862"/>
                  </a:lnTo>
                  <a:cubicBezTo>
                    <a:pt x="7964" y="680"/>
                    <a:pt x="9089" y="498"/>
                    <a:pt x="10244" y="376"/>
                  </a:cubicBezTo>
                  <a:cubicBezTo>
                    <a:pt x="10791" y="285"/>
                    <a:pt x="11369" y="224"/>
                    <a:pt x="11946" y="224"/>
                  </a:cubicBezTo>
                  <a:cubicBezTo>
                    <a:pt x="12220" y="194"/>
                    <a:pt x="12501" y="178"/>
                    <a:pt x="12786" y="178"/>
                  </a:cubicBezTo>
                  <a:cubicBezTo>
                    <a:pt x="13071" y="178"/>
                    <a:pt x="13360" y="194"/>
                    <a:pt x="13648" y="224"/>
                  </a:cubicBezTo>
                  <a:cubicBezTo>
                    <a:pt x="12944" y="53"/>
                    <a:pt x="12215" y="0"/>
                    <a:pt x="11492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53"/>
            <p:cNvSpPr/>
            <p:nvPr/>
          </p:nvSpPr>
          <p:spPr>
            <a:xfrm>
              <a:off x="3057325" y="2053700"/>
              <a:ext cx="395150" cy="740725"/>
            </a:xfrm>
            <a:custGeom>
              <a:rect b="b" l="l" r="r" t="t"/>
              <a:pathLst>
                <a:path extrusionOk="0" h="29629" w="15806">
                  <a:moveTo>
                    <a:pt x="13774" y="0"/>
                  </a:moveTo>
                  <a:cubicBezTo>
                    <a:pt x="11247" y="0"/>
                    <a:pt x="0" y="29446"/>
                    <a:pt x="0" y="29446"/>
                  </a:cubicBezTo>
                  <a:lnTo>
                    <a:pt x="2128" y="29629"/>
                  </a:lnTo>
                  <a:cubicBezTo>
                    <a:pt x="2128" y="29629"/>
                    <a:pt x="10821" y="28109"/>
                    <a:pt x="13009" y="20297"/>
                  </a:cubicBezTo>
                  <a:cubicBezTo>
                    <a:pt x="15198" y="12455"/>
                    <a:pt x="15806" y="3245"/>
                    <a:pt x="14073" y="206"/>
                  </a:cubicBezTo>
                  <a:cubicBezTo>
                    <a:pt x="13995" y="67"/>
                    <a:pt x="13894" y="0"/>
                    <a:pt x="13774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53"/>
            <p:cNvSpPr/>
            <p:nvPr/>
          </p:nvSpPr>
          <p:spPr>
            <a:xfrm>
              <a:off x="2905325" y="2660675"/>
              <a:ext cx="177850" cy="259725"/>
            </a:xfrm>
            <a:custGeom>
              <a:rect b="b" l="l" r="r" t="t"/>
              <a:pathLst>
                <a:path extrusionOk="0" h="10389" w="7114">
                  <a:moveTo>
                    <a:pt x="1004" y="0"/>
                  </a:moveTo>
                  <a:lnTo>
                    <a:pt x="487" y="4195"/>
                  </a:lnTo>
                  <a:lnTo>
                    <a:pt x="31" y="8024"/>
                  </a:lnTo>
                  <a:cubicBezTo>
                    <a:pt x="1" y="8298"/>
                    <a:pt x="92" y="8541"/>
                    <a:pt x="274" y="8693"/>
                  </a:cubicBezTo>
                  <a:cubicBezTo>
                    <a:pt x="730" y="9119"/>
                    <a:pt x="1825" y="9909"/>
                    <a:pt x="3648" y="10274"/>
                  </a:cubicBezTo>
                  <a:cubicBezTo>
                    <a:pt x="4051" y="10354"/>
                    <a:pt x="4387" y="10388"/>
                    <a:pt x="4667" y="10388"/>
                  </a:cubicBezTo>
                  <a:cubicBezTo>
                    <a:pt x="6180" y="10388"/>
                    <a:pt x="6050" y="9392"/>
                    <a:pt x="6050" y="9392"/>
                  </a:cubicBezTo>
                  <a:lnTo>
                    <a:pt x="6475" y="5958"/>
                  </a:lnTo>
                  <a:lnTo>
                    <a:pt x="7114" y="973"/>
                  </a:lnTo>
                  <a:lnTo>
                    <a:pt x="1004" y="0"/>
                  </a:ln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53"/>
            <p:cNvSpPr/>
            <p:nvPr/>
          </p:nvSpPr>
          <p:spPr>
            <a:xfrm>
              <a:off x="2917500" y="2660675"/>
              <a:ext cx="165675" cy="148950"/>
            </a:xfrm>
            <a:custGeom>
              <a:rect b="b" l="l" r="r" t="t"/>
              <a:pathLst>
                <a:path extrusionOk="0" h="5958" w="6627">
                  <a:moveTo>
                    <a:pt x="517" y="0"/>
                  </a:moveTo>
                  <a:lnTo>
                    <a:pt x="0" y="4195"/>
                  </a:lnTo>
                  <a:cubicBezTo>
                    <a:pt x="669" y="4590"/>
                    <a:pt x="1307" y="4894"/>
                    <a:pt x="2006" y="5137"/>
                  </a:cubicBezTo>
                  <a:cubicBezTo>
                    <a:pt x="2888" y="5471"/>
                    <a:pt x="3769" y="5654"/>
                    <a:pt x="4681" y="5836"/>
                  </a:cubicBezTo>
                  <a:cubicBezTo>
                    <a:pt x="5107" y="5897"/>
                    <a:pt x="5563" y="5958"/>
                    <a:pt x="5988" y="5958"/>
                  </a:cubicBezTo>
                  <a:lnTo>
                    <a:pt x="6627" y="973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53"/>
            <p:cNvSpPr/>
            <p:nvPr/>
          </p:nvSpPr>
          <p:spPr>
            <a:xfrm>
              <a:off x="2565675" y="1768550"/>
              <a:ext cx="869325" cy="992525"/>
            </a:xfrm>
            <a:custGeom>
              <a:rect b="b" l="l" r="r" t="t"/>
              <a:pathLst>
                <a:path extrusionOk="0" h="39701" w="34773">
                  <a:moveTo>
                    <a:pt x="16824" y="1"/>
                  </a:moveTo>
                  <a:cubicBezTo>
                    <a:pt x="16798" y="1"/>
                    <a:pt x="16773" y="1"/>
                    <a:pt x="16748" y="1"/>
                  </a:cubicBezTo>
                  <a:cubicBezTo>
                    <a:pt x="6262" y="61"/>
                    <a:pt x="0" y="9362"/>
                    <a:pt x="1854" y="19150"/>
                  </a:cubicBezTo>
                  <a:cubicBezTo>
                    <a:pt x="2736" y="23831"/>
                    <a:pt x="3830" y="28481"/>
                    <a:pt x="6110" y="32190"/>
                  </a:cubicBezTo>
                  <a:cubicBezTo>
                    <a:pt x="8572" y="36171"/>
                    <a:pt x="12462" y="39059"/>
                    <a:pt x="18967" y="39606"/>
                  </a:cubicBezTo>
                  <a:cubicBezTo>
                    <a:pt x="19058" y="39636"/>
                    <a:pt x="19149" y="39636"/>
                    <a:pt x="19271" y="39636"/>
                  </a:cubicBezTo>
                  <a:cubicBezTo>
                    <a:pt x="19847" y="39679"/>
                    <a:pt x="20405" y="39700"/>
                    <a:pt x="20945" y="39700"/>
                  </a:cubicBezTo>
                  <a:cubicBezTo>
                    <a:pt x="24987" y="39700"/>
                    <a:pt x="28011" y="38520"/>
                    <a:pt x="30183" y="36536"/>
                  </a:cubicBezTo>
                  <a:cubicBezTo>
                    <a:pt x="32432" y="34500"/>
                    <a:pt x="33770" y="31612"/>
                    <a:pt x="34317" y="28269"/>
                  </a:cubicBezTo>
                  <a:cubicBezTo>
                    <a:pt x="34712" y="26019"/>
                    <a:pt x="34773" y="23588"/>
                    <a:pt x="34530" y="21034"/>
                  </a:cubicBezTo>
                  <a:cubicBezTo>
                    <a:pt x="33498" y="7294"/>
                    <a:pt x="28925" y="1"/>
                    <a:pt x="16824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53"/>
            <p:cNvSpPr/>
            <p:nvPr/>
          </p:nvSpPr>
          <p:spPr>
            <a:xfrm>
              <a:off x="2485875" y="2261350"/>
              <a:ext cx="218875" cy="240550"/>
            </a:xfrm>
            <a:custGeom>
              <a:rect b="b" l="l" r="r" t="t"/>
              <a:pathLst>
                <a:path extrusionOk="0" h="9622" w="8755">
                  <a:moveTo>
                    <a:pt x="3821" y="1"/>
                  </a:moveTo>
                  <a:cubicBezTo>
                    <a:pt x="2904" y="1"/>
                    <a:pt x="2048" y="383"/>
                    <a:pt x="1490" y="1231"/>
                  </a:cubicBezTo>
                  <a:cubicBezTo>
                    <a:pt x="0" y="3450"/>
                    <a:pt x="1459" y="7493"/>
                    <a:pt x="3435" y="8860"/>
                  </a:cubicBezTo>
                  <a:cubicBezTo>
                    <a:pt x="4213" y="9387"/>
                    <a:pt x="5061" y="9621"/>
                    <a:pt x="5835" y="9621"/>
                  </a:cubicBezTo>
                  <a:cubicBezTo>
                    <a:pt x="7028" y="9621"/>
                    <a:pt x="8046" y="9065"/>
                    <a:pt x="8359" y="8161"/>
                  </a:cubicBezTo>
                  <a:cubicBezTo>
                    <a:pt x="8754" y="7006"/>
                    <a:pt x="8754" y="4636"/>
                    <a:pt x="7751" y="2629"/>
                  </a:cubicBezTo>
                  <a:cubicBezTo>
                    <a:pt x="6944" y="996"/>
                    <a:pt x="5302" y="1"/>
                    <a:pt x="3821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53"/>
            <p:cNvSpPr/>
            <p:nvPr/>
          </p:nvSpPr>
          <p:spPr>
            <a:xfrm>
              <a:off x="2552750" y="2324350"/>
              <a:ext cx="94250" cy="109475"/>
            </a:xfrm>
            <a:custGeom>
              <a:rect b="b" l="l" r="r" t="t"/>
              <a:pathLst>
                <a:path extrusionOk="0" h="4379" w="3770">
                  <a:moveTo>
                    <a:pt x="340" y="0"/>
                  </a:moveTo>
                  <a:cubicBezTo>
                    <a:pt x="276" y="0"/>
                    <a:pt x="214" y="6"/>
                    <a:pt x="152" y="18"/>
                  </a:cubicBezTo>
                  <a:cubicBezTo>
                    <a:pt x="31" y="49"/>
                    <a:pt x="0" y="201"/>
                    <a:pt x="92" y="292"/>
                  </a:cubicBezTo>
                  <a:cubicBezTo>
                    <a:pt x="395" y="596"/>
                    <a:pt x="882" y="687"/>
                    <a:pt x="1247" y="930"/>
                  </a:cubicBezTo>
                  <a:cubicBezTo>
                    <a:pt x="1399" y="1021"/>
                    <a:pt x="1550" y="1112"/>
                    <a:pt x="1672" y="1234"/>
                  </a:cubicBezTo>
                  <a:cubicBezTo>
                    <a:pt x="1642" y="1264"/>
                    <a:pt x="1611" y="1295"/>
                    <a:pt x="1550" y="1325"/>
                  </a:cubicBezTo>
                  <a:cubicBezTo>
                    <a:pt x="1490" y="1416"/>
                    <a:pt x="1399" y="1477"/>
                    <a:pt x="1307" y="1568"/>
                  </a:cubicBezTo>
                  <a:cubicBezTo>
                    <a:pt x="1155" y="1751"/>
                    <a:pt x="1034" y="1933"/>
                    <a:pt x="882" y="2146"/>
                  </a:cubicBezTo>
                  <a:cubicBezTo>
                    <a:pt x="639" y="2541"/>
                    <a:pt x="426" y="2997"/>
                    <a:pt x="517" y="3483"/>
                  </a:cubicBezTo>
                  <a:cubicBezTo>
                    <a:pt x="517" y="3529"/>
                    <a:pt x="555" y="3552"/>
                    <a:pt x="597" y="3552"/>
                  </a:cubicBezTo>
                  <a:cubicBezTo>
                    <a:pt x="639" y="3552"/>
                    <a:pt x="684" y="3529"/>
                    <a:pt x="699" y="3483"/>
                  </a:cubicBezTo>
                  <a:cubicBezTo>
                    <a:pt x="943" y="3149"/>
                    <a:pt x="1095" y="2754"/>
                    <a:pt x="1307" y="2389"/>
                  </a:cubicBezTo>
                  <a:cubicBezTo>
                    <a:pt x="1429" y="2207"/>
                    <a:pt x="1520" y="2024"/>
                    <a:pt x="1672" y="1872"/>
                  </a:cubicBezTo>
                  <a:cubicBezTo>
                    <a:pt x="1733" y="1781"/>
                    <a:pt x="1794" y="1720"/>
                    <a:pt x="1885" y="1629"/>
                  </a:cubicBezTo>
                  <a:cubicBezTo>
                    <a:pt x="1915" y="1599"/>
                    <a:pt x="1946" y="1568"/>
                    <a:pt x="1976" y="1508"/>
                  </a:cubicBezTo>
                  <a:cubicBezTo>
                    <a:pt x="2067" y="1599"/>
                    <a:pt x="2189" y="1690"/>
                    <a:pt x="2250" y="1781"/>
                  </a:cubicBezTo>
                  <a:cubicBezTo>
                    <a:pt x="2888" y="2480"/>
                    <a:pt x="3222" y="3331"/>
                    <a:pt x="3405" y="4243"/>
                  </a:cubicBezTo>
                  <a:cubicBezTo>
                    <a:pt x="3418" y="4338"/>
                    <a:pt x="3485" y="4378"/>
                    <a:pt x="3556" y="4378"/>
                  </a:cubicBezTo>
                  <a:cubicBezTo>
                    <a:pt x="3645" y="4378"/>
                    <a:pt x="3739" y="4314"/>
                    <a:pt x="3739" y="4213"/>
                  </a:cubicBezTo>
                  <a:cubicBezTo>
                    <a:pt x="3769" y="3179"/>
                    <a:pt x="3344" y="2176"/>
                    <a:pt x="2675" y="1416"/>
                  </a:cubicBezTo>
                  <a:cubicBezTo>
                    <a:pt x="2341" y="1021"/>
                    <a:pt x="1946" y="687"/>
                    <a:pt x="1520" y="444"/>
                  </a:cubicBezTo>
                  <a:cubicBezTo>
                    <a:pt x="1178" y="233"/>
                    <a:pt x="745" y="0"/>
                    <a:pt x="34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53"/>
            <p:cNvSpPr/>
            <p:nvPr/>
          </p:nvSpPr>
          <p:spPr>
            <a:xfrm>
              <a:off x="3091675" y="2502475"/>
              <a:ext cx="190600" cy="81750"/>
            </a:xfrm>
            <a:custGeom>
              <a:rect b="b" l="l" r="r" t="t"/>
              <a:pathLst>
                <a:path extrusionOk="0" h="3270" w="7624">
                  <a:moveTo>
                    <a:pt x="1935" y="0"/>
                  </a:moveTo>
                  <a:cubicBezTo>
                    <a:pt x="1589" y="0"/>
                    <a:pt x="1241" y="115"/>
                    <a:pt x="875" y="462"/>
                  </a:cubicBezTo>
                  <a:cubicBezTo>
                    <a:pt x="1" y="1278"/>
                    <a:pt x="1615" y="3269"/>
                    <a:pt x="3921" y="3269"/>
                  </a:cubicBezTo>
                  <a:cubicBezTo>
                    <a:pt x="4019" y="3269"/>
                    <a:pt x="4119" y="3266"/>
                    <a:pt x="4219" y="3258"/>
                  </a:cubicBezTo>
                  <a:cubicBezTo>
                    <a:pt x="6711" y="3076"/>
                    <a:pt x="7623" y="1070"/>
                    <a:pt x="6924" y="462"/>
                  </a:cubicBezTo>
                  <a:cubicBezTo>
                    <a:pt x="6650" y="213"/>
                    <a:pt x="6433" y="127"/>
                    <a:pt x="6162" y="127"/>
                  </a:cubicBezTo>
                  <a:cubicBezTo>
                    <a:pt x="5773" y="127"/>
                    <a:pt x="5274" y="306"/>
                    <a:pt x="4340" y="431"/>
                  </a:cubicBezTo>
                  <a:cubicBezTo>
                    <a:pt x="4260" y="440"/>
                    <a:pt x="4180" y="445"/>
                    <a:pt x="4102" y="445"/>
                  </a:cubicBezTo>
                  <a:cubicBezTo>
                    <a:pt x="3295" y="445"/>
                    <a:pt x="2617" y="0"/>
                    <a:pt x="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53"/>
            <p:cNvSpPr/>
            <p:nvPr/>
          </p:nvSpPr>
          <p:spPr>
            <a:xfrm>
              <a:off x="2925850" y="2339050"/>
              <a:ext cx="123900" cy="63675"/>
            </a:xfrm>
            <a:custGeom>
              <a:rect b="b" l="l" r="r" t="t"/>
              <a:pathLst>
                <a:path extrusionOk="0" h="2547" w="4956">
                  <a:moveTo>
                    <a:pt x="3574" y="1"/>
                  </a:moveTo>
                  <a:cubicBezTo>
                    <a:pt x="3192" y="1"/>
                    <a:pt x="2798" y="104"/>
                    <a:pt x="2463" y="251"/>
                  </a:cubicBezTo>
                  <a:cubicBezTo>
                    <a:pt x="1946" y="464"/>
                    <a:pt x="1460" y="768"/>
                    <a:pt x="1034" y="1132"/>
                  </a:cubicBezTo>
                  <a:cubicBezTo>
                    <a:pt x="852" y="1315"/>
                    <a:pt x="639" y="1497"/>
                    <a:pt x="457" y="1679"/>
                  </a:cubicBezTo>
                  <a:cubicBezTo>
                    <a:pt x="274" y="1892"/>
                    <a:pt x="61" y="2105"/>
                    <a:pt x="1" y="2379"/>
                  </a:cubicBezTo>
                  <a:cubicBezTo>
                    <a:pt x="1" y="2453"/>
                    <a:pt x="61" y="2547"/>
                    <a:pt x="132" y="2547"/>
                  </a:cubicBezTo>
                  <a:cubicBezTo>
                    <a:pt x="149" y="2547"/>
                    <a:pt x="166" y="2542"/>
                    <a:pt x="183" y="2531"/>
                  </a:cubicBezTo>
                  <a:cubicBezTo>
                    <a:pt x="609" y="2409"/>
                    <a:pt x="912" y="2014"/>
                    <a:pt x="1216" y="1740"/>
                  </a:cubicBezTo>
                  <a:cubicBezTo>
                    <a:pt x="1551" y="1436"/>
                    <a:pt x="1885" y="1163"/>
                    <a:pt x="2250" y="950"/>
                  </a:cubicBezTo>
                  <a:cubicBezTo>
                    <a:pt x="2645" y="737"/>
                    <a:pt x="3040" y="585"/>
                    <a:pt x="3466" y="555"/>
                  </a:cubicBezTo>
                  <a:cubicBezTo>
                    <a:pt x="3505" y="552"/>
                    <a:pt x="3547" y="551"/>
                    <a:pt x="3589" y="551"/>
                  </a:cubicBezTo>
                  <a:cubicBezTo>
                    <a:pt x="3999" y="551"/>
                    <a:pt x="4502" y="694"/>
                    <a:pt x="4530" y="1163"/>
                  </a:cubicBezTo>
                  <a:cubicBezTo>
                    <a:pt x="4546" y="1261"/>
                    <a:pt x="4625" y="1316"/>
                    <a:pt x="4703" y="1316"/>
                  </a:cubicBezTo>
                  <a:cubicBezTo>
                    <a:pt x="4770" y="1316"/>
                    <a:pt x="4836" y="1277"/>
                    <a:pt x="4864" y="1193"/>
                  </a:cubicBezTo>
                  <a:cubicBezTo>
                    <a:pt x="4955" y="646"/>
                    <a:pt x="4560" y="220"/>
                    <a:pt x="4074" y="69"/>
                  </a:cubicBezTo>
                  <a:cubicBezTo>
                    <a:pt x="3914" y="21"/>
                    <a:pt x="3745" y="1"/>
                    <a:pt x="3574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53"/>
            <p:cNvSpPr/>
            <p:nvPr/>
          </p:nvSpPr>
          <p:spPr>
            <a:xfrm>
              <a:off x="3274650" y="2307300"/>
              <a:ext cx="95000" cy="67850"/>
            </a:xfrm>
            <a:custGeom>
              <a:rect b="b" l="l" r="r" t="t"/>
              <a:pathLst>
                <a:path extrusionOk="0" h="2714" w="3800">
                  <a:moveTo>
                    <a:pt x="2626" y="1"/>
                  </a:moveTo>
                  <a:cubicBezTo>
                    <a:pt x="2303" y="1"/>
                    <a:pt x="1968" y="127"/>
                    <a:pt x="1672" y="305"/>
                  </a:cubicBezTo>
                  <a:cubicBezTo>
                    <a:pt x="1246" y="548"/>
                    <a:pt x="882" y="913"/>
                    <a:pt x="578" y="1308"/>
                  </a:cubicBezTo>
                  <a:cubicBezTo>
                    <a:pt x="456" y="1490"/>
                    <a:pt x="304" y="1703"/>
                    <a:pt x="213" y="1916"/>
                  </a:cubicBezTo>
                  <a:cubicBezTo>
                    <a:pt x="91" y="2129"/>
                    <a:pt x="0" y="2342"/>
                    <a:pt x="61" y="2585"/>
                  </a:cubicBezTo>
                  <a:cubicBezTo>
                    <a:pt x="83" y="2649"/>
                    <a:pt x="150" y="2714"/>
                    <a:pt x="219" y="2714"/>
                  </a:cubicBezTo>
                  <a:cubicBezTo>
                    <a:pt x="248" y="2714"/>
                    <a:pt x="277" y="2703"/>
                    <a:pt x="304" y="2676"/>
                  </a:cubicBezTo>
                  <a:cubicBezTo>
                    <a:pt x="487" y="2554"/>
                    <a:pt x="547" y="2402"/>
                    <a:pt x="639" y="2220"/>
                  </a:cubicBezTo>
                  <a:cubicBezTo>
                    <a:pt x="730" y="2038"/>
                    <a:pt x="821" y="1886"/>
                    <a:pt x="912" y="1734"/>
                  </a:cubicBezTo>
                  <a:cubicBezTo>
                    <a:pt x="1125" y="1430"/>
                    <a:pt x="1368" y="1156"/>
                    <a:pt x="1672" y="913"/>
                  </a:cubicBezTo>
                  <a:cubicBezTo>
                    <a:pt x="1956" y="685"/>
                    <a:pt x="2294" y="485"/>
                    <a:pt x="2685" y="485"/>
                  </a:cubicBezTo>
                  <a:cubicBezTo>
                    <a:pt x="2712" y="485"/>
                    <a:pt x="2739" y="485"/>
                    <a:pt x="2766" y="487"/>
                  </a:cubicBezTo>
                  <a:cubicBezTo>
                    <a:pt x="3070" y="518"/>
                    <a:pt x="3405" y="822"/>
                    <a:pt x="3313" y="1156"/>
                  </a:cubicBezTo>
                  <a:cubicBezTo>
                    <a:pt x="3296" y="1262"/>
                    <a:pt x="3381" y="1327"/>
                    <a:pt x="3467" y="1327"/>
                  </a:cubicBezTo>
                  <a:cubicBezTo>
                    <a:pt x="3529" y="1327"/>
                    <a:pt x="3592" y="1293"/>
                    <a:pt x="3617" y="1217"/>
                  </a:cubicBezTo>
                  <a:cubicBezTo>
                    <a:pt x="3800" y="791"/>
                    <a:pt x="3526" y="335"/>
                    <a:pt x="3131" y="123"/>
                  </a:cubicBezTo>
                  <a:cubicBezTo>
                    <a:pt x="2971" y="38"/>
                    <a:pt x="2801" y="1"/>
                    <a:pt x="262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53"/>
            <p:cNvSpPr/>
            <p:nvPr/>
          </p:nvSpPr>
          <p:spPr>
            <a:xfrm>
              <a:off x="3197125" y="2301800"/>
              <a:ext cx="97300" cy="159500"/>
            </a:xfrm>
            <a:custGeom>
              <a:rect b="b" l="l" r="r" t="t"/>
              <a:pathLst>
                <a:path extrusionOk="0" h="6380" w="3892">
                  <a:moveTo>
                    <a:pt x="392" y="1"/>
                  </a:moveTo>
                  <a:cubicBezTo>
                    <a:pt x="343" y="1"/>
                    <a:pt x="290" y="24"/>
                    <a:pt x="274" y="69"/>
                  </a:cubicBezTo>
                  <a:cubicBezTo>
                    <a:pt x="1" y="1255"/>
                    <a:pt x="426" y="2562"/>
                    <a:pt x="974" y="3595"/>
                  </a:cubicBezTo>
                  <a:cubicBezTo>
                    <a:pt x="1460" y="4537"/>
                    <a:pt x="2159" y="5328"/>
                    <a:pt x="2980" y="5935"/>
                  </a:cubicBezTo>
                  <a:cubicBezTo>
                    <a:pt x="2645" y="5966"/>
                    <a:pt x="2281" y="5966"/>
                    <a:pt x="1916" y="5966"/>
                  </a:cubicBezTo>
                  <a:cubicBezTo>
                    <a:pt x="1642" y="5935"/>
                    <a:pt x="1369" y="5905"/>
                    <a:pt x="1126" y="5875"/>
                  </a:cubicBezTo>
                  <a:cubicBezTo>
                    <a:pt x="852" y="5814"/>
                    <a:pt x="609" y="5753"/>
                    <a:pt x="366" y="5753"/>
                  </a:cubicBezTo>
                  <a:cubicBezTo>
                    <a:pt x="214" y="5753"/>
                    <a:pt x="153" y="5935"/>
                    <a:pt x="274" y="5996"/>
                  </a:cubicBezTo>
                  <a:cubicBezTo>
                    <a:pt x="761" y="6239"/>
                    <a:pt x="1369" y="6300"/>
                    <a:pt x="1885" y="6361"/>
                  </a:cubicBezTo>
                  <a:cubicBezTo>
                    <a:pt x="2097" y="6372"/>
                    <a:pt x="2308" y="6379"/>
                    <a:pt x="2518" y="6379"/>
                  </a:cubicBezTo>
                  <a:cubicBezTo>
                    <a:pt x="2882" y="6379"/>
                    <a:pt x="3241" y="6358"/>
                    <a:pt x="3588" y="6300"/>
                  </a:cubicBezTo>
                  <a:cubicBezTo>
                    <a:pt x="3800" y="6270"/>
                    <a:pt x="3892" y="6027"/>
                    <a:pt x="3709" y="5905"/>
                  </a:cubicBezTo>
                  <a:cubicBezTo>
                    <a:pt x="2706" y="5297"/>
                    <a:pt x="1916" y="4416"/>
                    <a:pt x="1369" y="3382"/>
                  </a:cubicBezTo>
                  <a:cubicBezTo>
                    <a:pt x="1095" y="2866"/>
                    <a:pt x="913" y="2349"/>
                    <a:pt x="761" y="1771"/>
                  </a:cubicBezTo>
                  <a:cubicBezTo>
                    <a:pt x="639" y="1224"/>
                    <a:pt x="578" y="647"/>
                    <a:pt x="487" y="69"/>
                  </a:cubicBezTo>
                  <a:cubicBezTo>
                    <a:pt x="487" y="24"/>
                    <a:pt x="442" y="1"/>
                    <a:pt x="39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53"/>
            <p:cNvSpPr/>
            <p:nvPr/>
          </p:nvSpPr>
          <p:spPr>
            <a:xfrm>
              <a:off x="2931925" y="2140150"/>
              <a:ext cx="126925" cy="81475"/>
            </a:xfrm>
            <a:custGeom>
              <a:rect b="b" l="l" r="r" t="t"/>
              <a:pathLst>
                <a:path extrusionOk="0" h="3259" w="5077">
                  <a:moveTo>
                    <a:pt x="4173" y="0"/>
                  </a:moveTo>
                  <a:cubicBezTo>
                    <a:pt x="3899" y="0"/>
                    <a:pt x="3618" y="46"/>
                    <a:pt x="3375" y="91"/>
                  </a:cubicBezTo>
                  <a:cubicBezTo>
                    <a:pt x="2858" y="213"/>
                    <a:pt x="2372" y="395"/>
                    <a:pt x="1946" y="669"/>
                  </a:cubicBezTo>
                  <a:cubicBezTo>
                    <a:pt x="1490" y="942"/>
                    <a:pt x="1065" y="1307"/>
                    <a:pt x="730" y="1702"/>
                  </a:cubicBezTo>
                  <a:cubicBezTo>
                    <a:pt x="457" y="2037"/>
                    <a:pt x="1" y="2644"/>
                    <a:pt x="183" y="3100"/>
                  </a:cubicBezTo>
                  <a:cubicBezTo>
                    <a:pt x="209" y="3179"/>
                    <a:pt x="281" y="3258"/>
                    <a:pt x="379" y="3258"/>
                  </a:cubicBezTo>
                  <a:cubicBezTo>
                    <a:pt x="394" y="3258"/>
                    <a:pt x="410" y="3256"/>
                    <a:pt x="426" y="3252"/>
                  </a:cubicBezTo>
                  <a:cubicBezTo>
                    <a:pt x="821" y="3070"/>
                    <a:pt x="1034" y="2553"/>
                    <a:pt x="1308" y="2249"/>
                  </a:cubicBezTo>
                  <a:cubicBezTo>
                    <a:pt x="1612" y="1885"/>
                    <a:pt x="1946" y="1611"/>
                    <a:pt x="2311" y="1368"/>
                  </a:cubicBezTo>
                  <a:cubicBezTo>
                    <a:pt x="2706" y="1094"/>
                    <a:pt x="3132" y="912"/>
                    <a:pt x="3587" y="790"/>
                  </a:cubicBezTo>
                  <a:cubicBezTo>
                    <a:pt x="3800" y="730"/>
                    <a:pt x="4013" y="669"/>
                    <a:pt x="4256" y="638"/>
                  </a:cubicBezTo>
                  <a:cubicBezTo>
                    <a:pt x="4469" y="608"/>
                    <a:pt x="4682" y="608"/>
                    <a:pt x="4894" y="517"/>
                  </a:cubicBezTo>
                  <a:cubicBezTo>
                    <a:pt x="5046" y="456"/>
                    <a:pt x="5077" y="243"/>
                    <a:pt x="4925" y="182"/>
                  </a:cubicBezTo>
                  <a:cubicBezTo>
                    <a:pt x="4712" y="46"/>
                    <a:pt x="4446" y="0"/>
                    <a:pt x="4173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53"/>
            <p:cNvSpPr/>
            <p:nvPr/>
          </p:nvSpPr>
          <p:spPr>
            <a:xfrm>
              <a:off x="3270850" y="2112175"/>
              <a:ext cx="107175" cy="53825"/>
            </a:xfrm>
            <a:custGeom>
              <a:rect b="b" l="l" r="r" t="t"/>
              <a:pathLst>
                <a:path extrusionOk="0" h="2153" w="4287">
                  <a:moveTo>
                    <a:pt x="1539" y="1"/>
                  </a:moveTo>
                  <a:cubicBezTo>
                    <a:pt x="1430" y="1"/>
                    <a:pt x="1322" y="9"/>
                    <a:pt x="1216" y="25"/>
                  </a:cubicBezTo>
                  <a:cubicBezTo>
                    <a:pt x="851" y="86"/>
                    <a:pt x="365" y="177"/>
                    <a:pt x="91" y="542"/>
                  </a:cubicBezTo>
                  <a:cubicBezTo>
                    <a:pt x="0" y="663"/>
                    <a:pt x="91" y="876"/>
                    <a:pt x="213" y="876"/>
                  </a:cubicBezTo>
                  <a:cubicBezTo>
                    <a:pt x="395" y="876"/>
                    <a:pt x="547" y="815"/>
                    <a:pt x="730" y="785"/>
                  </a:cubicBezTo>
                  <a:cubicBezTo>
                    <a:pt x="882" y="754"/>
                    <a:pt x="1064" y="754"/>
                    <a:pt x="1246" y="754"/>
                  </a:cubicBezTo>
                  <a:cubicBezTo>
                    <a:pt x="1309" y="749"/>
                    <a:pt x="1371" y="747"/>
                    <a:pt x="1432" y="747"/>
                  </a:cubicBezTo>
                  <a:cubicBezTo>
                    <a:pt x="1726" y="747"/>
                    <a:pt x="2003" y="806"/>
                    <a:pt x="2280" y="906"/>
                  </a:cubicBezTo>
                  <a:cubicBezTo>
                    <a:pt x="2614" y="1028"/>
                    <a:pt x="2949" y="1210"/>
                    <a:pt x="3222" y="1453"/>
                  </a:cubicBezTo>
                  <a:cubicBezTo>
                    <a:pt x="3496" y="1697"/>
                    <a:pt x="3800" y="2122"/>
                    <a:pt x="4104" y="2153"/>
                  </a:cubicBezTo>
                  <a:cubicBezTo>
                    <a:pt x="4195" y="2153"/>
                    <a:pt x="4256" y="2061"/>
                    <a:pt x="4256" y="1940"/>
                  </a:cubicBezTo>
                  <a:cubicBezTo>
                    <a:pt x="4286" y="1453"/>
                    <a:pt x="3800" y="997"/>
                    <a:pt x="3526" y="785"/>
                  </a:cubicBezTo>
                  <a:cubicBezTo>
                    <a:pt x="3192" y="481"/>
                    <a:pt x="2797" y="268"/>
                    <a:pt x="2402" y="146"/>
                  </a:cubicBezTo>
                  <a:cubicBezTo>
                    <a:pt x="2135" y="57"/>
                    <a:pt x="1835" y="1"/>
                    <a:pt x="1539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53"/>
            <p:cNvSpPr/>
            <p:nvPr/>
          </p:nvSpPr>
          <p:spPr>
            <a:xfrm>
              <a:off x="2690275" y="1801875"/>
              <a:ext cx="715850" cy="441625"/>
            </a:xfrm>
            <a:custGeom>
              <a:rect b="b" l="l" r="r" t="t"/>
              <a:pathLst>
                <a:path extrusionOk="0" h="17665" w="28634">
                  <a:moveTo>
                    <a:pt x="16176" y="1"/>
                  </a:moveTo>
                  <a:cubicBezTo>
                    <a:pt x="15475" y="1"/>
                    <a:pt x="14735" y="41"/>
                    <a:pt x="13953" y="127"/>
                  </a:cubicBezTo>
                  <a:cubicBezTo>
                    <a:pt x="1" y="1646"/>
                    <a:pt x="3679" y="17665"/>
                    <a:pt x="3679" y="17665"/>
                  </a:cubicBezTo>
                  <a:cubicBezTo>
                    <a:pt x="4560" y="15872"/>
                    <a:pt x="6475" y="8181"/>
                    <a:pt x="18330" y="7148"/>
                  </a:cubicBezTo>
                  <a:cubicBezTo>
                    <a:pt x="19107" y="7078"/>
                    <a:pt x="19826" y="7046"/>
                    <a:pt x="20491" y="7046"/>
                  </a:cubicBezTo>
                  <a:cubicBezTo>
                    <a:pt x="28196" y="7046"/>
                    <a:pt x="28634" y="11373"/>
                    <a:pt x="28634" y="11373"/>
                  </a:cubicBezTo>
                  <a:cubicBezTo>
                    <a:pt x="28634" y="11373"/>
                    <a:pt x="27957" y="1"/>
                    <a:pt x="16176" y="1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53"/>
            <p:cNvSpPr/>
            <p:nvPr/>
          </p:nvSpPr>
          <p:spPr>
            <a:xfrm>
              <a:off x="2438000" y="1755550"/>
              <a:ext cx="993200" cy="1293000"/>
            </a:xfrm>
            <a:custGeom>
              <a:rect b="b" l="l" r="r" t="t"/>
              <a:pathLst>
                <a:path extrusionOk="0" h="51720" w="39728">
                  <a:moveTo>
                    <a:pt x="19715" y="1"/>
                  </a:moveTo>
                  <a:cubicBezTo>
                    <a:pt x="15259" y="1"/>
                    <a:pt x="11139" y="644"/>
                    <a:pt x="9362" y="2162"/>
                  </a:cubicBezTo>
                  <a:cubicBezTo>
                    <a:pt x="6019" y="4989"/>
                    <a:pt x="1" y="21190"/>
                    <a:pt x="3253" y="27208"/>
                  </a:cubicBezTo>
                  <a:cubicBezTo>
                    <a:pt x="6505" y="33226"/>
                    <a:pt x="15046" y="39093"/>
                    <a:pt x="16110" y="39822"/>
                  </a:cubicBezTo>
                  <a:cubicBezTo>
                    <a:pt x="17174" y="40552"/>
                    <a:pt x="15776" y="41038"/>
                    <a:pt x="15867" y="41859"/>
                  </a:cubicBezTo>
                  <a:cubicBezTo>
                    <a:pt x="15958" y="42679"/>
                    <a:pt x="11308" y="43409"/>
                    <a:pt x="10001" y="44564"/>
                  </a:cubicBezTo>
                  <a:cubicBezTo>
                    <a:pt x="8724" y="45688"/>
                    <a:pt x="14256" y="51372"/>
                    <a:pt x="23922" y="51707"/>
                  </a:cubicBezTo>
                  <a:cubicBezTo>
                    <a:pt x="24175" y="51716"/>
                    <a:pt x="24423" y="51720"/>
                    <a:pt x="24667" y="51720"/>
                  </a:cubicBezTo>
                  <a:cubicBezTo>
                    <a:pt x="33766" y="51720"/>
                    <a:pt x="36488" y="45793"/>
                    <a:pt x="35837" y="45172"/>
                  </a:cubicBezTo>
                  <a:cubicBezTo>
                    <a:pt x="34257" y="43561"/>
                    <a:pt x="27752" y="42922"/>
                    <a:pt x="27600" y="42284"/>
                  </a:cubicBezTo>
                  <a:cubicBezTo>
                    <a:pt x="27417" y="41615"/>
                    <a:pt x="28329" y="40491"/>
                    <a:pt x="25715" y="40065"/>
                  </a:cubicBezTo>
                  <a:cubicBezTo>
                    <a:pt x="22007" y="39488"/>
                    <a:pt x="15867" y="37542"/>
                    <a:pt x="14894" y="29184"/>
                  </a:cubicBezTo>
                  <a:cubicBezTo>
                    <a:pt x="13922" y="20794"/>
                    <a:pt x="13435" y="13621"/>
                    <a:pt x="17326" y="8515"/>
                  </a:cubicBezTo>
                  <a:cubicBezTo>
                    <a:pt x="20731" y="4054"/>
                    <a:pt x="23449" y="2550"/>
                    <a:pt x="26454" y="2550"/>
                  </a:cubicBezTo>
                  <a:cubicBezTo>
                    <a:pt x="26909" y="2550"/>
                    <a:pt x="27371" y="2584"/>
                    <a:pt x="27843" y="2648"/>
                  </a:cubicBezTo>
                  <a:cubicBezTo>
                    <a:pt x="31399" y="3135"/>
                    <a:pt x="36050" y="4867"/>
                    <a:pt x="38846" y="15506"/>
                  </a:cubicBezTo>
                  <a:cubicBezTo>
                    <a:pt x="38846" y="15506"/>
                    <a:pt x="38970" y="15705"/>
                    <a:pt x="39116" y="15705"/>
                  </a:cubicBezTo>
                  <a:cubicBezTo>
                    <a:pt x="39277" y="15705"/>
                    <a:pt x="39466" y="15462"/>
                    <a:pt x="39545" y="14442"/>
                  </a:cubicBezTo>
                  <a:cubicBezTo>
                    <a:pt x="39728" y="12497"/>
                    <a:pt x="37509" y="3135"/>
                    <a:pt x="30913" y="1341"/>
                  </a:cubicBezTo>
                  <a:cubicBezTo>
                    <a:pt x="27836" y="501"/>
                    <a:pt x="23645" y="1"/>
                    <a:pt x="19715" y="1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6" name="Google Shape;2576;p53"/>
          <p:cNvGrpSpPr/>
          <p:nvPr/>
        </p:nvGrpSpPr>
        <p:grpSpPr>
          <a:xfrm>
            <a:off x="4673318" y="3418757"/>
            <a:ext cx="1618817" cy="3412099"/>
            <a:chOff x="3494000" y="993475"/>
            <a:chExt cx="2060350" cy="4342750"/>
          </a:xfrm>
        </p:grpSpPr>
        <p:sp>
          <p:nvSpPr>
            <p:cNvPr id="2577" name="Google Shape;2577;p53"/>
            <p:cNvSpPr/>
            <p:nvPr/>
          </p:nvSpPr>
          <p:spPr>
            <a:xfrm>
              <a:off x="3896225" y="993475"/>
              <a:ext cx="1337450" cy="807775"/>
            </a:xfrm>
            <a:custGeom>
              <a:rect b="b" l="l" r="r" t="t"/>
              <a:pathLst>
                <a:path extrusionOk="0" h="32311" w="53498">
                  <a:moveTo>
                    <a:pt x="24808" y="1"/>
                  </a:moveTo>
                  <a:cubicBezTo>
                    <a:pt x="20899" y="1"/>
                    <a:pt x="17236" y="106"/>
                    <a:pt x="14378" y="122"/>
                  </a:cubicBezTo>
                  <a:cubicBezTo>
                    <a:pt x="6475" y="183"/>
                    <a:pt x="1" y="3222"/>
                    <a:pt x="2737" y="14286"/>
                  </a:cubicBezTo>
                  <a:cubicBezTo>
                    <a:pt x="4613" y="21836"/>
                    <a:pt x="18474" y="23240"/>
                    <a:pt x="30227" y="23240"/>
                  </a:cubicBezTo>
                  <a:cubicBezTo>
                    <a:pt x="35414" y="23240"/>
                    <a:pt x="40190" y="22967"/>
                    <a:pt x="43345" y="22827"/>
                  </a:cubicBezTo>
                  <a:cubicBezTo>
                    <a:pt x="53497" y="24134"/>
                    <a:pt x="49728" y="32311"/>
                    <a:pt x="49728" y="32311"/>
                  </a:cubicBezTo>
                  <a:cubicBezTo>
                    <a:pt x="51856" y="28998"/>
                    <a:pt x="53072" y="23800"/>
                    <a:pt x="48756" y="21155"/>
                  </a:cubicBezTo>
                  <a:cubicBezTo>
                    <a:pt x="51765" y="19575"/>
                    <a:pt x="52859" y="10183"/>
                    <a:pt x="51005" y="6414"/>
                  </a:cubicBezTo>
                  <a:cubicBezTo>
                    <a:pt x="48195" y="794"/>
                    <a:pt x="35571" y="1"/>
                    <a:pt x="24808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53"/>
            <p:cNvSpPr/>
            <p:nvPr/>
          </p:nvSpPr>
          <p:spPr>
            <a:xfrm>
              <a:off x="3494000" y="2826100"/>
              <a:ext cx="397700" cy="333475"/>
            </a:xfrm>
            <a:custGeom>
              <a:rect b="b" l="l" r="r" t="t"/>
              <a:pathLst>
                <a:path extrusionOk="0" h="13339" w="15908">
                  <a:moveTo>
                    <a:pt x="9502" y="0"/>
                  </a:moveTo>
                  <a:cubicBezTo>
                    <a:pt x="9316" y="0"/>
                    <a:pt x="9263" y="208"/>
                    <a:pt x="9433" y="708"/>
                  </a:cubicBezTo>
                  <a:cubicBezTo>
                    <a:pt x="10011" y="2350"/>
                    <a:pt x="10649" y="2866"/>
                    <a:pt x="10376" y="3292"/>
                  </a:cubicBezTo>
                  <a:cubicBezTo>
                    <a:pt x="10335" y="3314"/>
                    <a:pt x="10284" y="3324"/>
                    <a:pt x="10225" y="3324"/>
                  </a:cubicBezTo>
                  <a:cubicBezTo>
                    <a:pt x="9454" y="3324"/>
                    <a:pt x="7209" y="1597"/>
                    <a:pt x="5147" y="1286"/>
                  </a:cubicBezTo>
                  <a:cubicBezTo>
                    <a:pt x="4822" y="1232"/>
                    <a:pt x="4538" y="1207"/>
                    <a:pt x="4299" y="1207"/>
                  </a:cubicBezTo>
                  <a:cubicBezTo>
                    <a:pt x="3197" y="1207"/>
                    <a:pt x="3064" y="1723"/>
                    <a:pt x="4388" y="2198"/>
                  </a:cubicBezTo>
                  <a:cubicBezTo>
                    <a:pt x="6546" y="3079"/>
                    <a:pt x="6971" y="3505"/>
                    <a:pt x="7275" y="3870"/>
                  </a:cubicBezTo>
                  <a:cubicBezTo>
                    <a:pt x="6698" y="3839"/>
                    <a:pt x="4935" y="3018"/>
                    <a:pt x="2594" y="2806"/>
                  </a:cubicBezTo>
                  <a:cubicBezTo>
                    <a:pt x="2402" y="2793"/>
                    <a:pt x="2222" y="2787"/>
                    <a:pt x="2056" y="2787"/>
                  </a:cubicBezTo>
                  <a:cubicBezTo>
                    <a:pt x="228" y="2787"/>
                    <a:pt x="0" y="3502"/>
                    <a:pt x="1561" y="3809"/>
                  </a:cubicBezTo>
                  <a:cubicBezTo>
                    <a:pt x="3017" y="4005"/>
                    <a:pt x="6561" y="5516"/>
                    <a:pt x="6257" y="5516"/>
                  </a:cubicBezTo>
                  <a:cubicBezTo>
                    <a:pt x="6231" y="5516"/>
                    <a:pt x="6176" y="5504"/>
                    <a:pt x="6090" y="5480"/>
                  </a:cubicBezTo>
                  <a:cubicBezTo>
                    <a:pt x="5442" y="5176"/>
                    <a:pt x="3495" y="4919"/>
                    <a:pt x="2100" y="4919"/>
                  </a:cubicBezTo>
                  <a:cubicBezTo>
                    <a:pt x="1268" y="4919"/>
                    <a:pt x="634" y="5010"/>
                    <a:pt x="588" y="5237"/>
                  </a:cubicBezTo>
                  <a:cubicBezTo>
                    <a:pt x="497" y="5754"/>
                    <a:pt x="1622" y="5967"/>
                    <a:pt x="3172" y="6301"/>
                  </a:cubicBezTo>
                  <a:cubicBezTo>
                    <a:pt x="4661" y="6636"/>
                    <a:pt x="5664" y="6970"/>
                    <a:pt x="5603" y="7061"/>
                  </a:cubicBezTo>
                  <a:cubicBezTo>
                    <a:pt x="5576" y="7110"/>
                    <a:pt x="5488" y="7128"/>
                    <a:pt x="5351" y="7128"/>
                  </a:cubicBezTo>
                  <a:cubicBezTo>
                    <a:pt x="4913" y="7128"/>
                    <a:pt x="3971" y="6938"/>
                    <a:pt x="2896" y="6938"/>
                  </a:cubicBezTo>
                  <a:cubicBezTo>
                    <a:pt x="2836" y="6938"/>
                    <a:pt x="2776" y="6938"/>
                    <a:pt x="2716" y="6939"/>
                  </a:cubicBezTo>
                  <a:cubicBezTo>
                    <a:pt x="1044" y="7000"/>
                    <a:pt x="1135" y="7487"/>
                    <a:pt x="2959" y="8003"/>
                  </a:cubicBezTo>
                  <a:cubicBezTo>
                    <a:pt x="4692" y="8490"/>
                    <a:pt x="7397" y="9614"/>
                    <a:pt x="9190" y="11012"/>
                  </a:cubicBezTo>
                  <a:cubicBezTo>
                    <a:pt x="11265" y="12662"/>
                    <a:pt x="12481" y="13338"/>
                    <a:pt x="13351" y="13338"/>
                  </a:cubicBezTo>
                  <a:cubicBezTo>
                    <a:pt x="13973" y="13338"/>
                    <a:pt x="14418" y="12993"/>
                    <a:pt x="14874" y="12411"/>
                  </a:cubicBezTo>
                  <a:cubicBezTo>
                    <a:pt x="15908" y="11104"/>
                    <a:pt x="15786" y="9250"/>
                    <a:pt x="14935" y="7091"/>
                  </a:cubicBezTo>
                  <a:cubicBezTo>
                    <a:pt x="14297" y="5450"/>
                    <a:pt x="12838" y="3718"/>
                    <a:pt x="11713" y="2107"/>
                  </a:cubicBezTo>
                  <a:cubicBezTo>
                    <a:pt x="10980" y="1017"/>
                    <a:pt x="9915" y="0"/>
                    <a:pt x="9502" y="0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53"/>
            <p:cNvSpPr/>
            <p:nvPr/>
          </p:nvSpPr>
          <p:spPr>
            <a:xfrm>
              <a:off x="3716150" y="3001850"/>
              <a:ext cx="89375" cy="26700"/>
            </a:xfrm>
            <a:custGeom>
              <a:rect b="b" l="l" r="r" t="t"/>
              <a:pathLst>
                <a:path extrusionOk="0" h="1068" w="3575">
                  <a:moveTo>
                    <a:pt x="486" y="1"/>
                  </a:moveTo>
                  <a:cubicBezTo>
                    <a:pt x="395" y="1"/>
                    <a:pt x="334" y="1"/>
                    <a:pt x="274" y="31"/>
                  </a:cubicBezTo>
                  <a:cubicBezTo>
                    <a:pt x="183" y="31"/>
                    <a:pt x="122" y="31"/>
                    <a:pt x="91" y="92"/>
                  </a:cubicBezTo>
                  <a:cubicBezTo>
                    <a:pt x="31" y="122"/>
                    <a:pt x="0" y="213"/>
                    <a:pt x="61" y="244"/>
                  </a:cubicBezTo>
                  <a:cubicBezTo>
                    <a:pt x="122" y="305"/>
                    <a:pt x="152" y="335"/>
                    <a:pt x="243" y="335"/>
                  </a:cubicBezTo>
                  <a:cubicBezTo>
                    <a:pt x="304" y="365"/>
                    <a:pt x="365" y="396"/>
                    <a:pt x="426" y="426"/>
                  </a:cubicBezTo>
                  <a:cubicBezTo>
                    <a:pt x="578" y="426"/>
                    <a:pt x="699" y="457"/>
                    <a:pt x="851" y="487"/>
                  </a:cubicBezTo>
                  <a:cubicBezTo>
                    <a:pt x="1125" y="517"/>
                    <a:pt x="1398" y="578"/>
                    <a:pt x="1672" y="639"/>
                  </a:cubicBezTo>
                  <a:cubicBezTo>
                    <a:pt x="1945" y="700"/>
                    <a:pt x="2219" y="761"/>
                    <a:pt x="2493" y="852"/>
                  </a:cubicBezTo>
                  <a:cubicBezTo>
                    <a:pt x="2766" y="913"/>
                    <a:pt x="3009" y="1034"/>
                    <a:pt x="3283" y="1065"/>
                  </a:cubicBezTo>
                  <a:cubicBezTo>
                    <a:pt x="3297" y="1066"/>
                    <a:pt x="3310" y="1067"/>
                    <a:pt x="3323" y="1067"/>
                  </a:cubicBezTo>
                  <a:cubicBezTo>
                    <a:pt x="3506" y="1067"/>
                    <a:pt x="3575" y="874"/>
                    <a:pt x="3404" y="761"/>
                  </a:cubicBezTo>
                  <a:cubicBezTo>
                    <a:pt x="3192" y="578"/>
                    <a:pt x="2888" y="517"/>
                    <a:pt x="2614" y="426"/>
                  </a:cubicBezTo>
                  <a:cubicBezTo>
                    <a:pt x="2341" y="335"/>
                    <a:pt x="2067" y="244"/>
                    <a:pt x="1793" y="183"/>
                  </a:cubicBezTo>
                  <a:cubicBezTo>
                    <a:pt x="1490" y="122"/>
                    <a:pt x="1216" y="61"/>
                    <a:pt x="912" y="31"/>
                  </a:cubicBezTo>
                  <a:cubicBezTo>
                    <a:pt x="790" y="1"/>
                    <a:pt x="638" y="1"/>
                    <a:pt x="486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53"/>
            <p:cNvSpPr/>
            <p:nvPr/>
          </p:nvSpPr>
          <p:spPr>
            <a:xfrm>
              <a:off x="3718425" y="2912450"/>
              <a:ext cx="719650" cy="873075"/>
            </a:xfrm>
            <a:custGeom>
              <a:rect b="b" l="l" r="r" t="t"/>
              <a:pathLst>
                <a:path extrusionOk="0" h="34923" w="28786">
                  <a:moveTo>
                    <a:pt x="24597" y="1"/>
                  </a:moveTo>
                  <a:cubicBezTo>
                    <a:pt x="21904" y="1"/>
                    <a:pt x="18723" y="3951"/>
                    <a:pt x="17083" y="6920"/>
                  </a:cubicBezTo>
                  <a:cubicBezTo>
                    <a:pt x="14347" y="11814"/>
                    <a:pt x="10608" y="19869"/>
                    <a:pt x="9514" y="22513"/>
                  </a:cubicBezTo>
                  <a:cubicBezTo>
                    <a:pt x="8967" y="19686"/>
                    <a:pt x="8207" y="8075"/>
                    <a:pt x="7447" y="6160"/>
                  </a:cubicBezTo>
                  <a:cubicBezTo>
                    <a:pt x="4772" y="7498"/>
                    <a:pt x="1307" y="8136"/>
                    <a:pt x="0" y="8258"/>
                  </a:cubicBezTo>
                  <a:cubicBezTo>
                    <a:pt x="335" y="11449"/>
                    <a:pt x="2766" y="34611"/>
                    <a:pt x="7326" y="34915"/>
                  </a:cubicBezTo>
                  <a:cubicBezTo>
                    <a:pt x="7402" y="34920"/>
                    <a:pt x="7479" y="34922"/>
                    <a:pt x="7556" y="34922"/>
                  </a:cubicBezTo>
                  <a:cubicBezTo>
                    <a:pt x="14050" y="34922"/>
                    <a:pt x="23275" y="16138"/>
                    <a:pt x="25138" y="11662"/>
                  </a:cubicBezTo>
                  <a:cubicBezTo>
                    <a:pt x="27508" y="5948"/>
                    <a:pt x="28785" y="2087"/>
                    <a:pt x="25897" y="355"/>
                  </a:cubicBezTo>
                  <a:cubicBezTo>
                    <a:pt x="25484" y="111"/>
                    <a:pt x="25047" y="1"/>
                    <a:pt x="24597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53"/>
            <p:cNvSpPr/>
            <p:nvPr/>
          </p:nvSpPr>
          <p:spPr>
            <a:xfrm>
              <a:off x="4106725" y="3888650"/>
              <a:ext cx="987625" cy="1447575"/>
            </a:xfrm>
            <a:custGeom>
              <a:rect b="b" l="l" r="r" t="t"/>
              <a:pathLst>
                <a:path extrusionOk="0" h="57903" w="39505">
                  <a:moveTo>
                    <a:pt x="4013" y="0"/>
                  </a:moveTo>
                  <a:lnTo>
                    <a:pt x="4013" y="0"/>
                  </a:lnTo>
                  <a:cubicBezTo>
                    <a:pt x="1" y="10335"/>
                    <a:pt x="3283" y="40183"/>
                    <a:pt x="7204" y="55138"/>
                  </a:cubicBezTo>
                  <a:cubicBezTo>
                    <a:pt x="7689" y="56979"/>
                    <a:pt x="11238" y="57902"/>
                    <a:pt x="14471" y="57902"/>
                  </a:cubicBezTo>
                  <a:cubicBezTo>
                    <a:pt x="17322" y="57902"/>
                    <a:pt x="19928" y="57184"/>
                    <a:pt x="19971" y="55746"/>
                  </a:cubicBezTo>
                  <a:cubicBezTo>
                    <a:pt x="20062" y="51521"/>
                    <a:pt x="18177" y="24408"/>
                    <a:pt x="17873" y="18086"/>
                  </a:cubicBezTo>
                  <a:cubicBezTo>
                    <a:pt x="17833" y="17508"/>
                    <a:pt x="18917" y="17047"/>
                    <a:pt x="19720" y="17047"/>
                  </a:cubicBezTo>
                  <a:cubicBezTo>
                    <a:pt x="20141" y="17047"/>
                    <a:pt x="20485" y="17174"/>
                    <a:pt x="20548" y="17478"/>
                  </a:cubicBezTo>
                  <a:cubicBezTo>
                    <a:pt x="21885" y="24165"/>
                    <a:pt x="23679" y="48512"/>
                    <a:pt x="24925" y="53345"/>
                  </a:cubicBezTo>
                  <a:cubicBezTo>
                    <a:pt x="25394" y="55134"/>
                    <a:pt x="28623" y="56021"/>
                    <a:pt x="31915" y="56021"/>
                  </a:cubicBezTo>
                  <a:cubicBezTo>
                    <a:pt x="35669" y="56021"/>
                    <a:pt x="39505" y="54868"/>
                    <a:pt x="39424" y="52585"/>
                  </a:cubicBezTo>
                  <a:cubicBezTo>
                    <a:pt x="38968" y="40609"/>
                    <a:pt x="35503" y="912"/>
                    <a:pt x="35503" y="274"/>
                  </a:cubicBezTo>
                  <a:lnTo>
                    <a:pt x="4013" y="0"/>
                  </a:ln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53"/>
            <p:cNvSpPr/>
            <p:nvPr/>
          </p:nvSpPr>
          <p:spPr>
            <a:xfrm>
              <a:off x="4223000" y="2860825"/>
              <a:ext cx="858700" cy="1190550"/>
            </a:xfrm>
            <a:custGeom>
              <a:rect b="b" l="l" r="r" t="t"/>
              <a:pathLst>
                <a:path extrusionOk="0" h="47622" w="34348">
                  <a:moveTo>
                    <a:pt x="19832" y="1"/>
                  </a:moveTo>
                  <a:cubicBezTo>
                    <a:pt x="12621" y="1"/>
                    <a:pt x="4069" y="1909"/>
                    <a:pt x="1945" y="3879"/>
                  </a:cubicBezTo>
                  <a:cubicBezTo>
                    <a:pt x="699" y="5003"/>
                    <a:pt x="1034" y="25551"/>
                    <a:pt x="1155" y="28955"/>
                  </a:cubicBezTo>
                  <a:cubicBezTo>
                    <a:pt x="1429" y="35885"/>
                    <a:pt x="0" y="42329"/>
                    <a:pt x="91" y="43119"/>
                  </a:cubicBezTo>
                  <a:cubicBezTo>
                    <a:pt x="274" y="45156"/>
                    <a:pt x="2644" y="45946"/>
                    <a:pt x="12189" y="47071"/>
                  </a:cubicBezTo>
                  <a:cubicBezTo>
                    <a:pt x="15543" y="47452"/>
                    <a:pt x="18492" y="47621"/>
                    <a:pt x="21008" y="47621"/>
                  </a:cubicBezTo>
                  <a:cubicBezTo>
                    <a:pt x="26518" y="47621"/>
                    <a:pt x="29959" y="46811"/>
                    <a:pt x="31064" y="45642"/>
                  </a:cubicBezTo>
                  <a:cubicBezTo>
                    <a:pt x="32736" y="43910"/>
                    <a:pt x="28572" y="41569"/>
                    <a:pt x="30426" y="32572"/>
                  </a:cubicBezTo>
                  <a:cubicBezTo>
                    <a:pt x="32311" y="23332"/>
                    <a:pt x="34347" y="6645"/>
                    <a:pt x="29454" y="2237"/>
                  </a:cubicBezTo>
                  <a:cubicBezTo>
                    <a:pt x="27669" y="630"/>
                    <a:pt x="23971" y="1"/>
                    <a:pt x="19832" y="1"/>
                  </a:cubicBezTo>
                  <a:close/>
                </a:path>
              </a:pathLst>
            </a:custGeom>
            <a:solidFill>
              <a:srgbClr val="53C8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53"/>
            <p:cNvSpPr/>
            <p:nvPr/>
          </p:nvSpPr>
          <p:spPr>
            <a:xfrm>
              <a:off x="4463125" y="2842225"/>
              <a:ext cx="287775" cy="126450"/>
            </a:xfrm>
            <a:custGeom>
              <a:rect b="b" l="l" r="r" t="t"/>
              <a:pathLst>
                <a:path extrusionOk="0" h="5058" w="11511">
                  <a:moveTo>
                    <a:pt x="8037" y="1"/>
                  </a:moveTo>
                  <a:cubicBezTo>
                    <a:pt x="5831" y="1"/>
                    <a:pt x="3092" y="1215"/>
                    <a:pt x="2523" y="1674"/>
                  </a:cubicBezTo>
                  <a:cubicBezTo>
                    <a:pt x="1763" y="2343"/>
                    <a:pt x="0" y="4866"/>
                    <a:pt x="4225" y="5048"/>
                  </a:cubicBezTo>
                  <a:cubicBezTo>
                    <a:pt x="4353" y="5055"/>
                    <a:pt x="4481" y="5058"/>
                    <a:pt x="4607" y="5058"/>
                  </a:cubicBezTo>
                  <a:cubicBezTo>
                    <a:pt x="8662" y="5058"/>
                    <a:pt x="11510" y="1821"/>
                    <a:pt x="10213" y="671"/>
                  </a:cubicBezTo>
                  <a:cubicBezTo>
                    <a:pt x="9676" y="185"/>
                    <a:pt x="8897" y="1"/>
                    <a:pt x="8037" y="1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53"/>
            <p:cNvSpPr/>
            <p:nvPr/>
          </p:nvSpPr>
          <p:spPr>
            <a:xfrm>
              <a:off x="4893425" y="3266700"/>
              <a:ext cx="115575" cy="156650"/>
            </a:xfrm>
            <a:custGeom>
              <a:rect b="b" l="l" r="r" t="t"/>
              <a:pathLst>
                <a:path extrusionOk="0" h="6266" w="4623">
                  <a:moveTo>
                    <a:pt x="258" y="0"/>
                  </a:moveTo>
                  <a:cubicBezTo>
                    <a:pt x="217" y="0"/>
                    <a:pt x="185" y="47"/>
                    <a:pt x="205" y="106"/>
                  </a:cubicBezTo>
                  <a:cubicBezTo>
                    <a:pt x="630" y="1048"/>
                    <a:pt x="1178" y="1930"/>
                    <a:pt x="1755" y="2781"/>
                  </a:cubicBezTo>
                  <a:cubicBezTo>
                    <a:pt x="1512" y="2598"/>
                    <a:pt x="1269" y="2446"/>
                    <a:pt x="1026" y="2264"/>
                  </a:cubicBezTo>
                  <a:cubicBezTo>
                    <a:pt x="722" y="2082"/>
                    <a:pt x="448" y="1838"/>
                    <a:pt x="114" y="1747"/>
                  </a:cubicBezTo>
                  <a:cubicBezTo>
                    <a:pt x="101" y="1743"/>
                    <a:pt x="90" y="1741"/>
                    <a:pt x="80" y="1741"/>
                  </a:cubicBezTo>
                  <a:cubicBezTo>
                    <a:pt x="16" y="1741"/>
                    <a:pt x="0" y="1816"/>
                    <a:pt x="53" y="1869"/>
                  </a:cubicBezTo>
                  <a:cubicBezTo>
                    <a:pt x="144" y="2021"/>
                    <a:pt x="296" y="2112"/>
                    <a:pt x="448" y="2203"/>
                  </a:cubicBezTo>
                  <a:cubicBezTo>
                    <a:pt x="600" y="2325"/>
                    <a:pt x="752" y="2416"/>
                    <a:pt x="874" y="2507"/>
                  </a:cubicBezTo>
                  <a:cubicBezTo>
                    <a:pt x="1178" y="2690"/>
                    <a:pt x="1481" y="2872"/>
                    <a:pt x="1785" y="3054"/>
                  </a:cubicBezTo>
                  <a:cubicBezTo>
                    <a:pt x="1803" y="3063"/>
                    <a:pt x="1818" y="3067"/>
                    <a:pt x="1832" y="3067"/>
                  </a:cubicBezTo>
                  <a:cubicBezTo>
                    <a:pt x="1864" y="3067"/>
                    <a:pt x="1886" y="3045"/>
                    <a:pt x="1907" y="3024"/>
                  </a:cubicBezTo>
                  <a:cubicBezTo>
                    <a:pt x="1968" y="3115"/>
                    <a:pt x="2059" y="3237"/>
                    <a:pt x="2120" y="3328"/>
                  </a:cubicBezTo>
                  <a:cubicBezTo>
                    <a:pt x="2819" y="4331"/>
                    <a:pt x="3548" y="5395"/>
                    <a:pt x="4399" y="6246"/>
                  </a:cubicBezTo>
                  <a:cubicBezTo>
                    <a:pt x="4420" y="6260"/>
                    <a:pt x="4444" y="6265"/>
                    <a:pt x="4467" y="6265"/>
                  </a:cubicBezTo>
                  <a:cubicBezTo>
                    <a:pt x="4547" y="6265"/>
                    <a:pt x="4622" y="6195"/>
                    <a:pt x="4551" y="6124"/>
                  </a:cubicBezTo>
                  <a:cubicBezTo>
                    <a:pt x="3852" y="5121"/>
                    <a:pt x="3062" y="4179"/>
                    <a:pt x="2363" y="3145"/>
                  </a:cubicBezTo>
                  <a:cubicBezTo>
                    <a:pt x="1664" y="2142"/>
                    <a:pt x="1026" y="1079"/>
                    <a:pt x="326" y="45"/>
                  </a:cubicBezTo>
                  <a:cubicBezTo>
                    <a:pt x="305" y="13"/>
                    <a:pt x="280" y="0"/>
                    <a:pt x="258" y="0"/>
                  </a:cubicBezTo>
                  <a:close/>
                </a:path>
              </a:pathLst>
            </a:custGeom>
            <a:solidFill>
              <a:srgbClr val="AB3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53"/>
            <p:cNvSpPr/>
            <p:nvPr/>
          </p:nvSpPr>
          <p:spPr>
            <a:xfrm>
              <a:off x="4691850" y="2845925"/>
              <a:ext cx="458250" cy="1423625"/>
            </a:xfrm>
            <a:custGeom>
              <a:rect b="b" l="l" r="r" t="t"/>
              <a:pathLst>
                <a:path extrusionOk="0" h="56945" w="18330">
                  <a:moveTo>
                    <a:pt x="979" y="1"/>
                  </a:moveTo>
                  <a:cubicBezTo>
                    <a:pt x="566" y="1"/>
                    <a:pt x="340" y="53"/>
                    <a:pt x="365" y="159"/>
                  </a:cubicBezTo>
                  <a:cubicBezTo>
                    <a:pt x="0" y="1526"/>
                    <a:pt x="912" y="16603"/>
                    <a:pt x="1064" y="26329"/>
                  </a:cubicBezTo>
                  <a:cubicBezTo>
                    <a:pt x="1216" y="36025"/>
                    <a:pt x="1733" y="53138"/>
                    <a:pt x="4894" y="55752"/>
                  </a:cubicBezTo>
                  <a:cubicBezTo>
                    <a:pt x="5942" y="56620"/>
                    <a:pt x="7756" y="56944"/>
                    <a:pt x="9714" y="56944"/>
                  </a:cubicBezTo>
                  <a:cubicBezTo>
                    <a:pt x="13720" y="56944"/>
                    <a:pt x="18330" y="55586"/>
                    <a:pt x="18207" y="54749"/>
                  </a:cubicBezTo>
                  <a:cubicBezTo>
                    <a:pt x="18055" y="53503"/>
                    <a:pt x="15624" y="39004"/>
                    <a:pt x="14225" y="33199"/>
                  </a:cubicBezTo>
                  <a:cubicBezTo>
                    <a:pt x="12827" y="27423"/>
                    <a:pt x="16687" y="12104"/>
                    <a:pt x="16049" y="7484"/>
                  </a:cubicBezTo>
                  <a:cubicBezTo>
                    <a:pt x="15715" y="4900"/>
                    <a:pt x="13526" y="3532"/>
                    <a:pt x="10700" y="2347"/>
                  </a:cubicBezTo>
                  <a:cubicBezTo>
                    <a:pt x="7070" y="798"/>
                    <a:pt x="2592" y="1"/>
                    <a:pt x="979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53"/>
            <p:cNvSpPr/>
            <p:nvPr/>
          </p:nvSpPr>
          <p:spPr>
            <a:xfrm>
              <a:off x="4076325" y="2859825"/>
              <a:ext cx="482750" cy="1366800"/>
            </a:xfrm>
            <a:custGeom>
              <a:rect b="b" l="l" r="r" t="t"/>
              <a:pathLst>
                <a:path extrusionOk="0" h="54672" w="19310">
                  <a:moveTo>
                    <a:pt x="19044" y="0"/>
                  </a:moveTo>
                  <a:cubicBezTo>
                    <a:pt x="17873" y="0"/>
                    <a:pt x="12954" y="859"/>
                    <a:pt x="9302" y="2156"/>
                  </a:cubicBezTo>
                  <a:cubicBezTo>
                    <a:pt x="5229" y="3615"/>
                    <a:pt x="3557" y="22582"/>
                    <a:pt x="3071" y="27171"/>
                  </a:cubicBezTo>
                  <a:cubicBezTo>
                    <a:pt x="2615" y="31791"/>
                    <a:pt x="1" y="52856"/>
                    <a:pt x="2919" y="53828"/>
                  </a:cubicBezTo>
                  <a:cubicBezTo>
                    <a:pt x="4379" y="54336"/>
                    <a:pt x="6275" y="54672"/>
                    <a:pt x="7761" y="54672"/>
                  </a:cubicBezTo>
                  <a:cubicBezTo>
                    <a:pt x="9213" y="54672"/>
                    <a:pt x="10273" y="54351"/>
                    <a:pt x="10153" y="53555"/>
                  </a:cubicBezTo>
                  <a:cubicBezTo>
                    <a:pt x="9940" y="51974"/>
                    <a:pt x="9028" y="26168"/>
                    <a:pt x="10852" y="15712"/>
                  </a:cubicBezTo>
                  <a:cubicBezTo>
                    <a:pt x="12676" y="5226"/>
                    <a:pt x="17539" y="970"/>
                    <a:pt x="19302" y="58"/>
                  </a:cubicBezTo>
                  <a:cubicBezTo>
                    <a:pt x="19310" y="19"/>
                    <a:pt x="19218" y="0"/>
                    <a:pt x="19044" y="0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53"/>
            <p:cNvSpPr/>
            <p:nvPr/>
          </p:nvSpPr>
          <p:spPr>
            <a:xfrm>
              <a:off x="4955750" y="4420300"/>
              <a:ext cx="342500" cy="421825"/>
            </a:xfrm>
            <a:custGeom>
              <a:rect b="b" l="l" r="r" t="t"/>
              <a:pathLst>
                <a:path extrusionOk="0" h="16873" w="13700">
                  <a:moveTo>
                    <a:pt x="10292" y="0"/>
                  </a:moveTo>
                  <a:cubicBezTo>
                    <a:pt x="9102" y="0"/>
                    <a:pt x="7790" y="547"/>
                    <a:pt x="6405" y="1470"/>
                  </a:cubicBezTo>
                  <a:cubicBezTo>
                    <a:pt x="4885" y="2443"/>
                    <a:pt x="3426" y="4297"/>
                    <a:pt x="2058" y="5786"/>
                  </a:cubicBezTo>
                  <a:cubicBezTo>
                    <a:pt x="925" y="6970"/>
                    <a:pt x="1" y="8633"/>
                    <a:pt x="581" y="8633"/>
                  </a:cubicBezTo>
                  <a:cubicBezTo>
                    <a:pt x="701" y="8633"/>
                    <a:pt x="886" y="8562"/>
                    <a:pt x="1147" y="8400"/>
                  </a:cubicBezTo>
                  <a:cubicBezTo>
                    <a:pt x="2540" y="7581"/>
                    <a:pt x="2976" y="6884"/>
                    <a:pt x="3403" y="6884"/>
                  </a:cubicBezTo>
                  <a:cubicBezTo>
                    <a:pt x="3451" y="6884"/>
                    <a:pt x="3499" y="6893"/>
                    <a:pt x="3548" y="6911"/>
                  </a:cubicBezTo>
                  <a:cubicBezTo>
                    <a:pt x="3973" y="7397"/>
                    <a:pt x="2514" y="10315"/>
                    <a:pt x="2636" y="12625"/>
                  </a:cubicBezTo>
                  <a:cubicBezTo>
                    <a:pt x="2704" y="13704"/>
                    <a:pt x="2966" y="14301"/>
                    <a:pt x="3230" y="14301"/>
                  </a:cubicBezTo>
                  <a:cubicBezTo>
                    <a:pt x="3435" y="14301"/>
                    <a:pt x="3641" y="13942"/>
                    <a:pt x="3761" y="13172"/>
                  </a:cubicBezTo>
                  <a:cubicBezTo>
                    <a:pt x="4186" y="10802"/>
                    <a:pt x="4520" y="10285"/>
                    <a:pt x="4794" y="9890"/>
                  </a:cubicBezTo>
                  <a:lnTo>
                    <a:pt x="4794" y="9890"/>
                  </a:lnTo>
                  <a:cubicBezTo>
                    <a:pt x="4916" y="10528"/>
                    <a:pt x="4460" y="12473"/>
                    <a:pt x="4764" y="14875"/>
                  </a:cubicBezTo>
                  <a:cubicBezTo>
                    <a:pt x="4969" y="16212"/>
                    <a:pt x="5349" y="16872"/>
                    <a:pt x="5636" y="16872"/>
                  </a:cubicBezTo>
                  <a:cubicBezTo>
                    <a:pt x="5857" y="16872"/>
                    <a:pt x="6023" y="16477"/>
                    <a:pt x="6010" y="15695"/>
                  </a:cubicBezTo>
                  <a:cubicBezTo>
                    <a:pt x="5875" y="14268"/>
                    <a:pt x="6576" y="10575"/>
                    <a:pt x="6674" y="10575"/>
                  </a:cubicBezTo>
                  <a:cubicBezTo>
                    <a:pt x="6686" y="10575"/>
                    <a:pt x="6689" y="10636"/>
                    <a:pt x="6679" y="10771"/>
                  </a:cubicBezTo>
                  <a:cubicBezTo>
                    <a:pt x="6435" y="11926"/>
                    <a:pt x="7013" y="16394"/>
                    <a:pt x="7651" y="16394"/>
                  </a:cubicBezTo>
                  <a:cubicBezTo>
                    <a:pt x="8229" y="16364"/>
                    <a:pt x="8168" y="15179"/>
                    <a:pt x="8168" y="13537"/>
                  </a:cubicBezTo>
                  <a:cubicBezTo>
                    <a:pt x="8168" y="11999"/>
                    <a:pt x="8283" y="10921"/>
                    <a:pt x="8401" y="10921"/>
                  </a:cubicBezTo>
                  <a:cubicBezTo>
                    <a:pt x="8405" y="10921"/>
                    <a:pt x="8408" y="10922"/>
                    <a:pt x="8411" y="10923"/>
                  </a:cubicBezTo>
                  <a:cubicBezTo>
                    <a:pt x="8654" y="10984"/>
                    <a:pt x="8533" y="12352"/>
                    <a:pt x="8897" y="13841"/>
                  </a:cubicBezTo>
                  <a:cubicBezTo>
                    <a:pt x="9106" y="14618"/>
                    <a:pt x="9314" y="15003"/>
                    <a:pt x="9490" y="15003"/>
                  </a:cubicBezTo>
                  <a:cubicBezTo>
                    <a:pt x="9700" y="15003"/>
                    <a:pt x="9865" y="14459"/>
                    <a:pt x="9931" y="13385"/>
                  </a:cubicBezTo>
                  <a:cubicBezTo>
                    <a:pt x="10053" y="11501"/>
                    <a:pt x="10600" y="8522"/>
                    <a:pt x="11633" y="6425"/>
                  </a:cubicBezTo>
                  <a:cubicBezTo>
                    <a:pt x="13700" y="2200"/>
                    <a:pt x="13457" y="1166"/>
                    <a:pt x="11815" y="346"/>
                  </a:cubicBezTo>
                  <a:cubicBezTo>
                    <a:pt x="11335" y="110"/>
                    <a:pt x="10826" y="0"/>
                    <a:pt x="10292" y="0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53"/>
            <p:cNvSpPr/>
            <p:nvPr/>
          </p:nvSpPr>
          <p:spPr>
            <a:xfrm>
              <a:off x="4788350" y="2907550"/>
              <a:ext cx="766000" cy="1644225"/>
            </a:xfrm>
            <a:custGeom>
              <a:rect b="b" l="l" r="r" t="t"/>
              <a:pathLst>
                <a:path extrusionOk="0" h="65769" w="30640">
                  <a:moveTo>
                    <a:pt x="5248" y="1"/>
                  </a:moveTo>
                  <a:cubicBezTo>
                    <a:pt x="4815" y="1"/>
                    <a:pt x="4450" y="83"/>
                    <a:pt x="4165" y="247"/>
                  </a:cubicBezTo>
                  <a:cubicBezTo>
                    <a:pt x="0" y="2678"/>
                    <a:pt x="2675" y="7542"/>
                    <a:pt x="4833" y="10764"/>
                  </a:cubicBezTo>
                  <a:cubicBezTo>
                    <a:pt x="7022" y="13986"/>
                    <a:pt x="12645" y="17451"/>
                    <a:pt x="16019" y="34107"/>
                  </a:cubicBezTo>
                  <a:cubicBezTo>
                    <a:pt x="18420" y="46083"/>
                    <a:pt x="16536" y="54108"/>
                    <a:pt x="12554" y="61555"/>
                  </a:cubicBezTo>
                  <a:cubicBezTo>
                    <a:pt x="13962" y="65407"/>
                    <a:pt x="17717" y="65768"/>
                    <a:pt x="19076" y="65768"/>
                  </a:cubicBezTo>
                  <a:cubicBezTo>
                    <a:pt x="19389" y="65768"/>
                    <a:pt x="19575" y="65749"/>
                    <a:pt x="19575" y="65749"/>
                  </a:cubicBezTo>
                  <a:cubicBezTo>
                    <a:pt x="19575" y="65749"/>
                    <a:pt x="30639" y="54837"/>
                    <a:pt x="27113" y="32800"/>
                  </a:cubicBezTo>
                  <a:cubicBezTo>
                    <a:pt x="23540" y="10440"/>
                    <a:pt x="10121" y="1"/>
                    <a:pt x="5248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53"/>
            <p:cNvSpPr/>
            <p:nvPr/>
          </p:nvSpPr>
          <p:spPr>
            <a:xfrm>
              <a:off x="4508700" y="2683450"/>
              <a:ext cx="177850" cy="260000"/>
            </a:xfrm>
            <a:custGeom>
              <a:rect b="b" l="l" r="r" t="t"/>
              <a:pathLst>
                <a:path extrusionOk="0" h="10400" w="7114">
                  <a:moveTo>
                    <a:pt x="6110" y="1"/>
                  </a:moveTo>
                  <a:lnTo>
                    <a:pt x="1" y="974"/>
                  </a:lnTo>
                  <a:lnTo>
                    <a:pt x="609" y="5958"/>
                  </a:lnTo>
                  <a:lnTo>
                    <a:pt x="639" y="5958"/>
                  </a:lnTo>
                  <a:lnTo>
                    <a:pt x="1065" y="9393"/>
                  </a:lnTo>
                  <a:cubicBezTo>
                    <a:pt x="1065" y="9393"/>
                    <a:pt x="936" y="10399"/>
                    <a:pt x="2422" y="10399"/>
                  </a:cubicBezTo>
                  <a:cubicBezTo>
                    <a:pt x="2707" y="10399"/>
                    <a:pt x="3051" y="10363"/>
                    <a:pt x="3466" y="10275"/>
                  </a:cubicBezTo>
                  <a:cubicBezTo>
                    <a:pt x="5290" y="9910"/>
                    <a:pt x="6384" y="9150"/>
                    <a:pt x="6840" y="8724"/>
                  </a:cubicBezTo>
                  <a:cubicBezTo>
                    <a:pt x="7022" y="8542"/>
                    <a:pt x="7113" y="8299"/>
                    <a:pt x="7083" y="8056"/>
                  </a:cubicBezTo>
                  <a:lnTo>
                    <a:pt x="6840" y="5958"/>
                  </a:lnTo>
                  <a:lnTo>
                    <a:pt x="6627" y="4226"/>
                  </a:lnTo>
                  <a:lnTo>
                    <a:pt x="6110" y="1"/>
                  </a:ln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53"/>
            <p:cNvSpPr/>
            <p:nvPr/>
          </p:nvSpPr>
          <p:spPr>
            <a:xfrm>
              <a:off x="4896250" y="1851375"/>
              <a:ext cx="218125" cy="389850"/>
            </a:xfrm>
            <a:custGeom>
              <a:rect b="b" l="l" r="r" t="t"/>
              <a:pathLst>
                <a:path extrusionOk="0" h="15594" w="8725">
                  <a:moveTo>
                    <a:pt x="2432" y="1"/>
                  </a:moveTo>
                  <a:cubicBezTo>
                    <a:pt x="2432" y="1"/>
                    <a:pt x="1" y="153"/>
                    <a:pt x="1794" y="5290"/>
                  </a:cubicBezTo>
                  <a:cubicBezTo>
                    <a:pt x="3557" y="10457"/>
                    <a:pt x="5472" y="15594"/>
                    <a:pt x="5472" y="15594"/>
                  </a:cubicBezTo>
                  <a:cubicBezTo>
                    <a:pt x="5472" y="15594"/>
                    <a:pt x="8724" y="13284"/>
                    <a:pt x="7508" y="7630"/>
                  </a:cubicBezTo>
                  <a:cubicBezTo>
                    <a:pt x="6323" y="1946"/>
                    <a:pt x="2432" y="1"/>
                    <a:pt x="243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53"/>
            <p:cNvSpPr/>
            <p:nvPr/>
          </p:nvSpPr>
          <p:spPr>
            <a:xfrm>
              <a:off x="4204000" y="1789825"/>
              <a:ext cx="891550" cy="1024250"/>
            </a:xfrm>
            <a:custGeom>
              <a:rect b="b" l="l" r="r" t="t"/>
              <a:pathLst>
                <a:path extrusionOk="0" h="40970" w="35662">
                  <a:moveTo>
                    <a:pt x="16986" y="0"/>
                  </a:moveTo>
                  <a:cubicBezTo>
                    <a:pt x="16937" y="0"/>
                    <a:pt x="16888" y="0"/>
                    <a:pt x="16839" y="1"/>
                  </a:cubicBezTo>
                  <a:cubicBezTo>
                    <a:pt x="6292" y="31"/>
                    <a:pt x="0" y="9667"/>
                    <a:pt x="1854" y="19727"/>
                  </a:cubicBezTo>
                  <a:cubicBezTo>
                    <a:pt x="3708" y="29819"/>
                    <a:pt x="6474" y="39758"/>
                    <a:pt x="19089" y="40883"/>
                  </a:cubicBezTo>
                  <a:cubicBezTo>
                    <a:pt x="19764" y="40941"/>
                    <a:pt x="20415" y="40970"/>
                    <a:pt x="21042" y="40970"/>
                  </a:cubicBezTo>
                  <a:cubicBezTo>
                    <a:pt x="32118" y="40970"/>
                    <a:pt x="35661" y="32031"/>
                    <a:pt x="34712" y="21703"/>
                  </a:cubicBezTo>
                  <a:cubicBezTo>
                    <a:pt x="33683" y="7535"/>
                    <a:pt x="29095" y="0"/>
                    <a:pt x="16986" y="0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53"/>
            <p:cNvSpPr/>
            <p:nvPr/>
          </p:nvSpPr>
          <p:spPr>
            <a:xfrm>
              <a:off x="4299750" y="2325850"/>
              <a:ext cx="794100" cy="498975"/>
            </a:xfrm>
            <a:custGeom>
              <a:rect b="b" l="l" r="r" t="t"/>
              <a:pathLst>
                <a:path extrusionOk="0" h="19959" w="31764">
                  <a:moveTo>
                    <a:pt x="2504" y="0"/>
                  </a:moveTo>
                  <a:cubicBezTo>
                    <a:pt x="1578" y="0"/>
                    <a:pt x="563" y="782"/>
                    <a:pt x="912" y="2086"/>
                  </a:cubicBezTo>
                  <a:cubicBezTo>
                    <a:pt x="2644" y="8408"/>
                    <a:pt x="0" y="7618"/>
                    <a:pt x="1854" y="12025"/>
                  </a:cubicBezTo>
                  <a:cubicBezTo>
                    <a:pt x="3435" y="15764"/>
                    <a:pt x="8936" y="19259"/>
                    <a:pt x="16475" y="19837"/>
                  </a:cubicBezTo>
                  <a:cubicBezTo>
                    <a:pt x="17519" y="19917"/>
                    <a:pt x="18510" y="19958"/>
                    <a:pt x="19446" y="19958"/>
                  </a:cubicBezTo>
                  <a:cubicBezTo>
                    <a:pt x="25264" y="19958"/>
                    <a:pt x="28961" y="18354"/>
                    <a:pt x="30244" y="14426"/>
                  </a:cubicBezTo>
                  <a:cubicBezTo>
                    <a:pt x="31764" y="9867"/>
                    <a:pt x="31733" y="6676"/>
                    <a:pt x="31156" y="6311"/>
                  </a:cubicBezTo>
                  <a:cubicBezTo>
                    <a:pt x="31075" y="6260"/>
                    <a:pt x="31003" y="6236"/>
                    <a:pt x="30937" y="6236"/>
                  </a:cubicBezTo>
                  <a:cubicBezTo>
                    <a:pt x="30182" y="6236"/>
                    <a:pt x="30301" y="9380"/>
                    <a:pt x="29210" y="10414"/>
                  </a:cubicBezTo>
                  <a:cubicBezTo>
                    <a:pt x="29071" y="10550"/>
                    <a:pt x="28939" y="10611"/>
                    <a:pt x="28808" y="10611"/>
                  </a:cubicBezTo>
                  <a:cubicBezTo>
                    <a:pt x="27825" y="10611"/>
                    <a:pt x="26842" y="7242"/>
                    <a:pt x="22310" y="7162"/>
                  </a:cubicBezTo>
                  <a:cubicBezTo>
                    <a:pt x="22265" y="7161"/>
                    <a:pt x="22219" y="7161"/>
                    <a:pt x="22173" y="7161"/>
                  </a:cubicBezTo>
                  <a:cubicBezTo>
                    <a:pt x="20303" y="7161"/>
                    <a:pt x="18413" y="7763"/>
                    <a:pt x="16900" y="8743"/>
                  </a:cubicBezTo>
                  <a:cubicBezTo>
                    <a:pt x="14553" y="10307"/>
                    <a:pt x="12717" y="12443"/>
                    <a:pt x="10712" y="12443"/>
                  </a:cubicBezTo>
                  <a:cubicBezTo>
                    <a:pt x="10224" y="12443"/>
                    <a:pt x="9727" y="12317"/>
                    <a:pt x="9210" y="12025"/>
                  </a:cubicBezTo>
                  <a:cubicBezTo>
                    <a:pt x="5167" y="9746"/>
                    <a:pt x="3800" y="1083"/>
                    <a:pt x="3800" y="1083"/>
                  </a:cubicBezTo>
                  <a:cubicBezTo>
                    <a:pt x="3679" y="337"/>
                    <a:pt x="3111" y="0"/>
                    <a:pt x="250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53"/>
            <p:cNvSpPr/>
            <p:nvPr/>
          </p:nvSpPr>
          <p:spPr>
            <a:xfrm>
              <a:off x="4094575" y="1703150"/>
              <a:ext cx="979525" cy="754050"/>
            </a:xfrm>
            <a:custGeom>
              <a:rect b="b" l="l" r="r" t="t"/>
              <a:pathLst>
                <a:path extrusionOk="0" h="30162" w="39181">
                  <a:moveTo>
                    <a:pt x="24453" y="1"/>
                  </a:moveTo>
                  <a:cubicBezTo>
                    <a:pt x="15628" y="1"/>
                    <a:pt x="11170" y="3397"/>
                    <a:pt x="9940" y="4957"/>
                  </a:cubicBezTo>
                  <a:cubicBezTo>
                    <a:pt x="9940" y="4957"/>
                    <a:pt x="10136" y="1169"/>
                    <a:pt x="8992" y="1169"/>
                  </a:cubicBezTo>
                  <a:cubicBezTo>
                    <a:pt x="8945" y="1169"/>
                    <a:pt x="8897" y="1175"/>
                    <a:pt x="8845" y="1188"/>
                  </a:cubicBezTo>
                  <a:cubicBezTo>
                    <a:pt x="7508" y="1522"/>
                    <a:pt x="7994" y="6902"/>
                    <a:pt x="7994" y="6902"/>
                  </a:cubicBezTo>
                  <a:cubicBezTo>
                    <a:pt x="7994" y="6902"/>
                    <a:pt x="6896" y="6619"/>
                    <a:pt x="5770" y="6619"/>
                  </a:cubicBezTo>
                  <a:cubicBezTo>
                    <a:pt x="4843" y="6619"/>
                    <a:pt x="3896" y="6811"/>
                    <a:pt x="3526" y="7510"/>
                  </a:cubicBezTo>
                  <a:cubicBezTo>
                    <a:pt x="3011" y="8466"/>
                    <a:pt x="4086" y="8655"/>
                    <a:pt x="5016" y="8655"/>
                  </a:cubicBezTo>
                  <a:cubicBezTo>
                    <a:pt x="5624" y="8655"/>
                    <a:pt x="6170" y="8574"/>
                    <a:pt x="6171" y="8574"/>
                  </a:cubicBezTo>
                  <a:lnTo>
                    <a:pt x="6171" y="8574"/>
                  </a:lnTo>
                  <a:cubicBezTo>
                    <a:pt x="6170" y="8574"/>
                    <a:pt x="3192" y="10945"/>
                    <a:pt x="1520" y="14501"/>
                  </a:cubicBezTo>
                  <a:cubicBezTo>
                    <a:pt x="0" y="17693"/>
                    <a:pt x="1915" y="22860"/>
                    <a:pt x="5319" y="25413"/>
                  </a:cubicBezTo>
                  <a:cubicBezTo>
                    <a:pt x="5505" y="25401"/>
                    <a:pt x="5683" y="25394"/>
                    <a:pt x="5853" y="25394"/>
                  </a:cubicBezTo>
                  <a:cubicBezTo>
                    <a:pt x="10537" y="25394"/>
                    <a:pt x="9595" y="30067"/>
                    <a:pt x="10973" y="30155"/>
                  </a:cubicBezTo>
                  <a:cubicBezTo>
                    <a:pt x="11034" y="30159"/>
                    <a:pt x="11093" y="30161"/>
                    <a:pt x="11151" y="30161"/>
                  </a:cubicBezTo>
                  <a:cubicBezTo>
                    <a:pt x="12726" y="30161"/>
                    <a:pt x="12995" y="28561"/>
                    <a:pt x="12584" y="25687"/>
                  </a:cubicBezTo>
                  <a:cubicBezTo>
                    <a:pt x="12402" y="24380"/>
                    <a:pt x="12432" y="22708"/>
                    <a:pt x="12766" y="21158"/>
                  </a:cubicBezTo>
                  <a:cubicBezTo>
                    <a:pt x="13181" y="21558"/>
                    <a:pt x="13682" y="21835"/>
                    <a:pt x="14256" y="21835"/>
                  </a:cubicBezTo>
                  <a:cubicBezTo>
                    <a:pt x="14860" y="21835"/>
                    <a:pt x="15544" y="21528"/>
                    <a:pt x="16292" y="20732"/>
                  </a:cubicBezTo>
                  <a:cubicBezTo>
                    <a:pt x="18268" y="18635"/>
                    <a:pt x="18602" y="13741"/>
                    <a:pt x="17387" y="11401"/>
                  </a:cubicBezTo>
                  <a:lnTo>
                    <a:pt x="17387" y="11401"/>
                  </a:lnTo>
                  <a:cubicBezTo>
                    <a:pt x="17387" y="11401"/>
                    <a:pt x="22129" y="14958"/>
                    <a:pt x="25653" y="14958"/>
                  </a:cubicBezTo>
                  <a:cubicBezTo>
                    <a:pt x="25914" y="14958"/>
                    <a:pt x="26169" y="14938"/>
                    <a:pt x="26414" y="14896"/>
                  </a:cubicBezTo>
                  <a:cubicBezTo>
                    <a:pt x="29970" y="14319"/>
                    <a:pt x="26840" y="11553"/>
                    <a:pt x="26840" y="11553"/>
                  </a:cubicBezTo>
                  <a:lnTo>
                    <a:pt x="26840" y="11553"/>
                  </a:lnTo>
                  <a:cubicBezTo>
                    <a:pt x="26840" y="11553"/>
                    <a:pt x="29540" y="13064"/>
                    <a:pt x="32232" y="13064"/>
                  </a:cubicBezTo>
                  <a:cubicBezTo>
                    <a:pt x="33843" y="13064"/>
                    <a:pt x="35451" y="12523"/>
                    <a:pt x="36475" y="10793"/>
                  </a:cubicBezTo>
                  <a:cubicBezTo>
                    <a:pt x="39180" y="6234"/>
                    <a:pt x="33983" y="94"/>
                    <a:pt x="24803" y="3"/>
                  </a:cubicBezTo>
                  <a:cubicBezTo>
                    <a:pt x="24686" y="1"/>
                    <a:pt x="24569" y="1"/>
                    <a:pt x="24453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53"/>
            <p:cNvSpPr/>
            <p:nvPr/>
          </p:nvSpPr>
          <p:spPr>
            <a:xfrm>
              <a:off x="4727550" y="2549325"/>
              <a:ext cx="215850" cy="99200"/>
            </a:xfrm>
            <a:custGeom>
              <a:rect b="b" l="l" r="r" t="t"/>
              <a:pathLst>
                <a:path extrusionOk="0" h="3968" w="8634">
                  <a:moveTo>
                    <a:pt x="2184" y="1"/>
                  </a:moveTo>
                  <a:cubicBezTo>
                    <a:pt x="1837" y="1"/>
                    <a:pt x="1481" y="116"/>
                    <a:pt x="1095" y="442"/>
                  </a:cubicBezTo>
                  <a:cubicBezTo>
                    <a:pt x="1" y="1384"/>
                    <a:pt x="1855" y="3968"/>
                    <a:pt x="4651" y="3968"/>
                  </a:cubicBezTo>
                  <a:cubicBezTo>
                    <a:pt x="7448" y="3937"/>
                    <a:pt x="8633" y="1688"/>
                    <a:pt x="7904" y="928"/>
                  </a:cubicBezTo>
                  <a:cubicBezTo>
                    <a:pt x="7570" y="595"/>
                    <a:pt x="7307" y="496"/>
                    <a:pt x="6948" y="496"/>
                  </a:cubicBezTo>
                  <a:cubicBezTo>
                    <a:pt x="6521" y="496"/>
                    <a:pt x="5960" y="635"/>
                    <a:pt x="4986" y="685"/>
                  </a:cubicBezTo>
                  <a:cubicBezTo>
                    <a:pt x="4940" y="688"/>
                    <a:pt x="4895" y="689"/>
                    <a:pt x="4850" y="689"/>
                  </a:cubicBezTo>
                  <a:cubicBezTo>
                    <a:pt x="3825" y="689"/>
                    <a:pt x="3032" y="1"/>
                    <a:pt x="2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53"/>
            <p:cNvSpPr/>
            <p:nvPr/>
          </p:nvSpPr>
          <p:spPr>
            <a:xfrm>
              <a:off x="4555400" y="2205825"/>
              <a:ext cx="175225" cy="83350"/>
            </a:xfrm>
            <a:custGeom>
              <a:rect b="b" l="l" r="r" t="t"/>
              <a:pathLst>
                <a:path extrusionOk="0" h="3334" w="7009">
                  <a:moveTo>
                    <a:pt x="4833" y="0"/>
                  </a:moveTo>
                  <a:cubicBezTo>
                    <a:pt x="4252" y="0"/>
                    <a:pt x="3618" y="204"/>
                    <a:pt x="3148" y="382"/>
                  </a:cubicBezTo>
                  <a:cubicBezTo>
                    <a:pt x="1932" y="869"/>
                    <a:pt x="838" y="1720"/>
                    <a:pt x="169" y="2875"/>
                  </a:cubicBezTo>
                  <a:cubicBezTo>
                    <a:pt x="0" y="3157"/>
                    <a:pt x="328" y="3334"/>
                    <a:pt x="570" y="3334"/>
                  </a:cubicBezTo>
                  <a:cubicBezTo>
                    <a:pt x="589" y="3334"/>
                    <a:pt x="608" y="3333"/>
                    <a:pt x="625" y="3331"/>
                  </a:cubicBezTo>
                  <a:cubicBezTo>
                    <a:pt x="1568" y="3239"/>
                    <a:pt x="2449" y="2540"/>
                    <a:pt x="3391" y="2358"/>
                  </a:cubicBezTo>
                  <a:cubicBezTo>
                    <a:pt x="4212" y="2206"/>
                    <a:pt x="7008" y="2480"/>
                    <a:pt x="6157" y="747"/>
                  </a:cubicBezTo>
                  <a:cubicBezTo>
                    <a:pt x="6127" y="717"/>
                    <a:pt x="6127" y="656"/>
                    <a:pt x="6097" y="625"/>
                  </a:cubicBezTo>
                  <a:cubicBezTo>
                    <a:pt x="5813" y="157"/>
                    <a:pt x="5343" y="0"/>
                    <a:pt x="4833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53"/>
            <p:cNvSpPr/>
            <p:nvPr/>
          </p:nvSpPr>
          <p:spPr>
            <a:xfrm>
              <a:off x="4909425" y="2182025"/>
              <a:ext cx="125150" cy="60100"/>
            </a:xfrm>
            <a:custGeom>
              <a:rect b="b" l="l" r="r" t="t"/>
              <a:pathLst>
                <a:path extrusionOk="0" h="2404" w="5006">
                  <a:moveTo>
                    <a:pt x="1426" y="0"/>
                  </a:moveTo>
                  <a:cubicBezTo>
                    <a:pt x="909" y="0"/>
                    <a:pt x="405" y="171"/>
                    <a:pt x="234" y="818"/>
                  </a:cubicBezTo>
                  <a:cubicBezTo>
                    <a:pt x="234" y="848"/>
                    <a:pt x="203" y="878"/>
                    <a:pt x="203" y="909"/>
                  </a:cubicBezTo>
                  <a:cubicBezTo>
                    <a:pt x="0" y="1855"/>
                    <a:pt x="521" y="2059"/>
                    <a:pt x="1133" y="2059"/>
                  </a:cubicBezTo>
                  <a:cubicBezTo>
                    <a:pt x="1598" y="2059"/>
                    <a:pt x="2115" y="1941"/>
                    <a:pt x="2409" y="1941"/>
                  </a:cubicBezTo>
                  <a:cubicBezTo>
                    <a:pt x="2424" y="1941"/>
                    <a:pt x="2438" y="1941"/>
                    <a:pt x="2452" y="1942"/>
                  </a:cubicBezTo>
                  <a:cubicBezTo>
                    <a:pt x="3110" y="1971"/>
                    <a:pt x="3795" y="2403"/>
                    <a:pt x="4457" y="2403"/>
                  </a:cubicBezTo>
                  <a:cubicBezTo>
                    <a:pt x="4498" y="2403"/>
                    <a:pt x="4539" y="2402"/>
                    <a:pt x="4580" y="2398"/>
                  </a:cubicBezTo>
                  <a:cubicBezTo>
                    <a:pt x="4763" y="2368"/>
                    <a:pt x="5006" y="2155"/>
                    <a:pt x="4823" y="1881"/>
                  </a:cubicBezTo>
                  <a:cubicBezTo>
                    <a:pt x="4185" y="969"/>
                    <a:pt x="3273" y="362"/>
                    <a:pt x="2300" y="118"/>
                  </a:cubicBezTo>
                  <a:cubicBezTo>
                    <a:pt x="2050" y="62"/>
                    <a:pt x="1736" y="0"/>
                    <a:pt x="1426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53"/>
            <p:cNvSpPr/>
            <p:nvPr/>
          </p:nvSpPr>
          <p:spPr>
            <a:xfrm>
              <a:off x="4611300" y="2342925"/>
              <a:ext cx="57775" cy="73175"/>
            </a:xfrm>
            <a:custGeom>
              <a:rect b="b" l="l" r="r" t="t"/>
              <a:pathLst>
                <a:path extrusionOk="0" h="2927" w="2311">
                  <a:moveTo>
                    <a:pt x="1087" y="1"/>
                  </a:moveTo>
                  <a:cubicBezTo>
                    <a:pt x="1059" y="1"/>
                    <a:pt x="1031" y="2"/>
                    <a:pt x="1003" y="5"/>
                  </a:cubicBezTo>
                  <a:cubicBezTo>
                    <a:pt x="426" y="65"/>
                    <a:pt x="0" y="765"/>
                    <a:pt x="91" y="1555"/>
                  </a:cubicBezTo>
                  <a:cubicBezTo>
                    <a:pt x="149" y="2338"/>
                    <a:pt x="650" y="2927"/>
                    <a:pt x="1197" y="2927"/>
                  </a:cubicBezTo>
                  <a:cubicBezTo>
                    <a:pt x="1224" y="2927"/>
                    <a:pt x="1250" y="2925"/>
                    <a:pt x="1277" y="2923"/>
                  </a:cubicBezTo>
                  <a:cubicBezTo>
                    <a:pt x="1885" y="2862"/>
                    <a:pt x="2310" y="2163"/>
                    <a:pt x="2219" y="1373"/>
                  </a:cubicBezTo>
                  <a:cubicBezTo>
                    <a:pt x="2161" y="590"/>
                    <a:pt x="1661" y="1"/>
                    <a:pt x="1087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53"/>
            <p:cNvSpPr/>
            <p:nvPr/>
          </p:nvSpPr>
          <p:spPr>
            <a:xfrm>
              <a:off x="4941850" y="2314800"/>
              <a:ext cx="53225" cy="68550"/>
            </a:xfrm>
            <a:custGeom>
              <a:rect b="b" l="l" r="r" t="t"/>
              <a:pathLst>
                <a:path extrusionOk="0" h="2742" w="2129">
                  <a:moveTo>
                    <a:pt x="1022" y="1"/>
                  </a:moveTo>
                  <a:cubicBezTo>
                    <a:pt x="996" y="1"/>
                    <a:pt x="969" y="2"/>
                    <a:pt x="943" y="5"/>
                  </a:cubicBezTo>
                  <a:cubicBezTo>
                    <a:pt x="396" y="66"/>
                    <a:pt x="0" y="704"/>
                    <a:pt x="61" y="1464"/>
                  </a:cubicBezTo>
                  <a:cubicBezTo>
                    <a:pt x="150" y="2204"/>
                    <a:pt x="613" y="2742"/>
                    <a:pt x="1142" y="2742"/>
                  </a:cubicBezTo>
                  <a:cubicBezTo>
                    <a:pt x="1157" y="2742"/>
                    <a:pt x="1171" y="2741"/>
                    <a:pt x="1186" y="2741"/>
                  </a:cubicBezTo>
                  <a:cubicBezTo>
                    <a:pt x="1733" y="2680"/>
                    <a:pt x="2128" y="2011"/>
                    <a:pt x="2067" y="1282"/>
                  </a:cubicBezTo>
                  <a:cubicBezTo>
                    <a:pt x="2009" y="559"/>
                    <a:pt x="1539" y="1"/>
                    <a:pt x="1022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53"/>
            <p:cNvSpPr/>
            <p:nvPr/>
          </p:nvSpPr>
          <p:spPr>
            <a:xfrm>
              <a:off x="4827100" y="2267025"/>
              <a:ext cx="93500" cy="226025"/>
            </a:xfrm>
            <a:custGeom>
              <a:rect b="b" l="l" r="r" t="t"/>
              <a:pathLst>
                <a:path extrusionOk="0" h="9041" w="3740">
                  <a:moveTo>
                    <a:pt x="159" y="0"/>
                  </a:moveTo>
                  <a:cubicBezTo>
                    <a:pt x="81" y="0"/>
                    <a:pt x="1" y="54"/>
                    <a:pt x="1" y="153"/>
                  </a:cubicBezTo>
                  <a:cubicBezTo>
                    <a:pt x="335" y="3162"/>
                    <a:pt x="1429" y="6019"/>
                    <a:pt x="3071" y="8542"/>
                  </a:cubicBezTo>
                  <a:cubicBezTo>
                    <a:pt x="2914" y="8558"/>
                    <a:pt x="2759" y="8566"/>
                    <a:pt x="2605" y="8566"/>
                  </a:cubicBezTo>
                  <a:cubicBezTo>
                    <a:pt x="1888" y="8566"/>
                    <a:pt x="1187" y="8403"/>
                    <a:pt x="487" y="8178"/>
                  </a:cubicBezTo>
                  <a:cubicBezTo>
                    <a:pt x="476" y="8175"/>
                    <a:pt x="465" y="8174"/>
                    <a:pt x="454" y="8174"/>
                  </a:cubicBezTo>
                  <a:cubicBezTo>
                    <a:pt x="327" y="8174"/>
                    <a:pt x="283" y="8336"/>
                    <a:pt x="396" y="8421"/>
                  </a:cubicBezTo>
                  <a:cubicBezTo>
                    <a:pt x="1003" y="8860"/>
                    <a:pt x="1754" y="9040"/>
                    <a:pt x="2511" y="9040"/>
                  </a:cubicBezTo>
                  <a:cubicBezTo>
                    <a:pt x="2853" y="9040"/>
                    <a:pt x="3195" y="9004"/>
                    <a:pt x="3527" y="8937"/>
                  </a:cubicBezTo>
                  <a:cubicBezTo>
                    <a:pt x="3648" y="8907"/>
                    <a:pt x="3739" y="8725"/>
                    <a:pt x="3648" y="8603"/>
                  </a:cubicBezTo>
                  <a:cubicBezTo>
                    <a:pt x="1916" y="6080"/>
                    <a:pt x="791" y="3162"/>
                    <a:pt x="305" y="123"/>
                  </a:cubicBezTo>
                  <a:cubicBezTo>
                    <a:pt x="291" y="39"/>
                    <a:pt x="226" y="0"/>
                    <a:pt x="15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53"/>
            <p:cNvSpPr/>
            <p:nvPr/>
          </p:nvSpPr>
          <p:spPr>
            <a:xfrm>
              <a:off x="4124200" y="2298200"/>
              <a:ext cx="219625" cy="248100"/>
            </a:xfrm>
            <a:custGeom>
              <a:rect b="b" l="l" r="r" t="t"/>
              <a:pathLst>
                <a:path extrusionOk="0" h="9924" w="8785">
                  <a:moveTo>
                    <a:pt x="3812" y="0"/>
                  </a:moveTo>
                  <a:cubicBezTo>
                    <a:pt x="2890" y="0"/>
                    <a:pt x="2028" y="395"/>
                    <a:pt x="1460" y="1277"/>
                  </a:cubicBezTo>
                  <a:cubicBezTo>
                    <a:pt x="1" y="3557"/>
                    <a:pt x="1429" y="7751"/>
                    <a:pt x="3435" y="9119"/>
                  </a:cubicBezTo>
                  <a:cubicBezTo>
                    <a:pt x="4221" y="9675"/>
                    <a:pt x="5084" y="9923"/>
                    <a:pt x="5870" y="9923"/>
                  </a:cubicBezTo>
                  <a:cubicBezTo>
                    <a:pt x="7062" y="9923"/>
                    <a:pt x="8079" y="9354"/>
                    <a:pt x="8390" y="8420"/>
                  </a:cubicBezTo>
                  <a:cubicBezTo>
                    <a:pt x="8785" y="7204"/>
                    <a:pt x="8785" y="4772"/>
                    <a:pt x="7782" y="2706"/>
                  </a:cubicBezTo>
                  <a:cubicBezTo>
                    <a:pt x="6955" y="1034"/>
                    <a:pt x="5304" y="0"/>
                    <a:pt x="3812" y="0"/>
                  </a:cubicBezTo>
                  <a:close/>
                </a:path>
              </a:pathLst>
            </a:custGeom>
            <a:solidFill>
              <a:srgbClr val="AB65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53"/>
            <p:cNvSpPr/>
            <p:nvPr/>
          </p:nvSpPr>
          <p:spPr>
            <a:xfrm>
              <a:off x="4191075" y="2363625"/>
              <a:ext cx="95000" cy="112675"/>
            </a:xfrm>
            <a:custGeom>
              <a:rect b="b" l="l" r="r" t="t"/>
              <a:pathLst>
                <a:path extrusionOk="0" h="4507" w="3800">
                  <a:moveTo>
                    <a:pt x="371" y="0"/>
                  </a:moveTo>
                  <a:cubicBezTo>
                    <a:pt x="297" y="0"/>
                    <a:pt x="224" y="9"/>
                    <a:pt x="152" y="28"/>
                  </a:cubicBezTo>
                  <a:cubicBezTo>
                    <a:pt x="31" y="28"/>
                    <a:pt x="0" y="180"/>
                    <a:pt x="92" y="271"/>
                  </a:cubicBezTo>
                  <a:cubicBezTo>
                    <a:pt x="396" y="575"/>
                    <a:pt x="882" y="696"/>
                    <a:pt x="1247" y="940"/>
                  </a:cubicBezTo>
                  <a:cubicBezTo>
                    <a:pt x="1399" y="1031"/>
                    <a:pt x="1551" y="1152"/>
                    <a:pt x="1703" y="1244"/>
                  </a:cubicBezTo>
                  <a:cubicBezTo>
                    <a:pt x="1642" y="1274"/>
                    <a:pt x="1611" y="1335"/>
                    <a:pt x="1581" y="1365"/>
                  </a:cubicBezTo>
                  <a:cubicBezTo>
                    <a:pt x="1490" y="1426"/>
                    <a:pt x="1399" y="1517"/>
                    <a:pt x="1338" y="1608"/>
                  </a:cubicBezTo>
                  <a:cubicBezTo>
                    <a:pt x="1186" y="1791"/>
                    <a:pt x="1034" y="1973"/>
                    <a:pt x="912" y="2186"/>
                  </a:cubicBezTo>
                  <a:cubicBezTo>
                    <a:pt x="669" y="2611"/>
                    <a:pt x="456" y="3067"/>
                    <a:pt x="517" y="3554"/>
                  </a:cubicBezTo>
                  <a:cubicBezTo>
                    <a:pt x="517" y="3614"/>
                    <a:pt x="555" y="3637"/>
                    <a:pt x="597" y="3637"/>
                  </a:cubicBezTo>
                  <a:cubicBezTo>
                    <a:pt x="639" y="3637"/>
                    <a:pt x="684" y="3614"/>
                    <a:pt x="700" y="3584"/>
                  </a:cubicBezTo>
                  <a:cubicBezTo>
                    <a:pt x="973" y="3219"/>
                    <a:pt x="1095" y="2824"/>
                    <a:pt x="1307" y="2429"/>
                  </a:cubicBezTo>
                  <a:cubicBezTo>
                    <a:pt x="1429" y="2247"/>
                    <a:pt x="1551" y="2064"/>
                    <a:pt x="1672" y="1912"/>
                  </a:cubicBezTo>
                  <a:cubicBezTo>
                    <a:pt x="1733" y="1821"/>
                    <a:pt x="1824" y="1760"/>
                    <a:pt x="1885" y="1669"/>
                  </a:cubicBezTo>
                  <a:cubicBezTo>
                    <a:pt x="1915" y="1639"/>
                    <a:pt x="1976" y="1578"/>
                    <a:pt x="2007" y="1548"/>
                  </a:cubicBezTo>
                  <a:cubicBezTo>
                    <a:pt x="2098" y="1639"/>
                    <a:pt x="2189" y="1700"/>
                    <a:pt x="2280" y="1821"/>
                  </a:cubicBezTo>
                  <a:cubicBezTo>
                    <a:pt x="2888" y="2551"/>
                    <a:pt x="3222" y="3432"/>
                    <a:pt x="3435" y="4374"/>
                  </a:cubicBezTo>
                  <a:cubicBezTo>
                    <a:pt x="3448" y="4466"/>
                    <a:pt x="3512" y="4507"/>
                    <a:pt x="3580" y="4507"/>
                  </a:cubicBezTo>
                  <a:cubicBezTo>
                    <a:pt x="3671" y="4507"/>
                    <a:pt x="3770" y="4435"/>
                    <a:pt x="3770" y="4314"/>
                  </a:cubicBezTo>
                  <a:cubicBezTo>
                    <a:pt x="3800" y="3280"/>
                    <a:pt x="3344" y="2216"/>
                    <a:pt x="2675" y="1426"/>
                  </a:cubicBezTo>
                  <a:cubicBezTo>
                    <a:pt x="2371" y="1031"/>
                    <a:pt x="1946" y="696"/>
                    <a:pt x="1520" y="453"/>
                  </a:cubicBezTo>
                  <a:cubicBezTo>
                    <a:pt x="1187" y="248"/>
                    <a:pt x="768" y="0"/>
                    <a:pt x="371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53"/>
            <p:cNvSpPr/>
            <p:nvPr/>
          </p:nvSpPr>
          <p:spPr>
            <a:xfrm>
              <a:off x="4156875" y="3202475"/>
              <a:ext cx="76025" cy="626925"/>
            </a:xfrm>
            <a:custGeom>
              <a:rect b="b" l="l" r="r" t="t"/>
              <a:pathLst>
                <a:path extrusionOk="0" h="25077" w="3041">
                  <a:moveTo>
                    <a:pt x="3040" y="0"/>
                  </a:moveTo>
                  <a:cubicBezTo>
                    <a:pt x="2797" y="1034"/>
                    <a:pt x="2615" y="2067"/>
                    <a:pt x="2402" y="3100"/>
                  </a:cubicBezTo>
                  <a:cubicBezTo>
                    <a:pt x="2220" y="4134"/>
                    <a:pt x="2037" y="5167"/>
                    <a:pt x="1885" y="6201"/>
                  </a:cubicBezTo>
                  <a:cubicBezTo>
                    <a:pt x="1551" y="8298"/>
                    <a:pt x="1308" y="10395"/>
                    <a:pt x="1064" y="12493"/>
                  </a:cubicBezTo>
                  <a:cubicBezTo>
                    <a:pt x="852" y="14590"/>
                    <a:pt x="609" y="16657"/>
                    <a:pt x="426" y="18754"/>
                  </a:cubicBezTo>
                  <a:cubicBezTo>
                    <a:pt x="244" y="20851"/>
                    <a:pt x="92" y="22949"/>
                    <a:pt x="1" y="25076"/>
                  </a:cubicBezTo>
                  <a:lnTo>
                    <a:pt x="1460" y="12523"/>
                  </a:lnTo>
                  <a:cubicBezTo>
                    <a:pt x="1672" y="10426"/>
                    <a:pt x="1916" y="8359"/>
                    <a:pt x="2189" y="6262"/>
                  </a:cubicBezTo>
                  <a:cubicBezTo>
                    <a:pt x="2432" y="4164"/>
                    <a:pt x="2736" y="2097"/>
                    <a:pt x="304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3" name="Google Shape;2603;p53"/>
          <p:cNvGrpSpPr/>
          <p:nvPr/>
        </p:nvGrpSpPr>
        <p:grpSpPr>
          <a:xfrm>
            <a:off x="7135158" y="3356414"/>
            <a:ext cx="1295619" cy="3385660"/>
            <a:chOff x="5378025" y="997175"/>
            <a:chExt cx="1649000" cy="4309100"/>
          </a:xfrm>
        </p:grpSpPr>
        <p:sp>
          <p:nvSpPr>
            <p:cNvPr id="2604" name="Google Shape;2604;p53"/>
            <p:cNvSpPr/>
            <p:nvPr/>
          </p:nvSpPr>
          <p:spPr>
            <a:xfrm>
              <a:off x="5571800" y="997175"/>
              <a:ext cx="1080600" cy="775200"/>
            </a:xfrm>
            <a:custGeom>
              <a:rect b="b" l="l" r="r" t="t"/>
              <a:pathLst>
                <a:path extrusionOk="0" h="31008" w="43224">
                  <a:moveTo>
                    <a:pt x="17985" y="0"/>
                  </a:moveTo>
                  <a:cubicBezTo>
                    <a:pt x="11261" y="0"/>
                    <a:pt x="5243" y="775"/>
                    <a:pt x="3709" y="2892"/>
                  </a:cubicBezTo>
                  <a:cubicBezTo>
                    <a:pt x="0" y="7968"/>
                    <a:pt x="487" y="15111"/>
                    <a:pt x="2979" y="16934"/>
                  </a:cubicBezTo>
                  <a:cubicBezTo>
                    <a:pt x="164" y="26895"/>
                    <a:pt x="2836" y="27477"/>
                    <a:pt x="6221" y="30966"/>
                  </a:cubicBezTo>
                  <a:lnTo>
                    <a:pt x="6221" y="30966"/>
                  </a:lnTo>
                  <a:cubicBezTo>
                    <a:pt x="5751" y="30469"/>
                    <a:pt x="1455" y="25606"/>
                    <a:pt x="6809" y="19245"/>
                  </a:cubicBezTo>
                  <a:cubicBezTo>
                    <a:pt x="12138" y="20189"/>
                    <a:pt x="21847" y="21792"/>
                    <a:pt x="29524" y="21792"/>
                  </a:cubicBezTo>
                  <a:cubicBezTo>
                    <a:pt x="34939" y="21792"/>
                    <a:pt x="39344" y="20995"/>
                    <a:pt x="40488" y="18606"/>
                  </a:cubicBezTo>
                  <a:cubicBezTo>
                    <a:pt x="43223" y="12831"/>
                    <a:pt x="43162" y="5506"/>
                    <a:pt x="40001" y="2983"/>
                  </a:cubicBezTo>
                  <a:cubicBezTo>
                    <a:pt x="38159" y="1512"/>
                    <a:pt x="27382" y="0"/>
                    <a:pt x="17985" y="0"/>
                  </a:cubicBezTo>
                  <a:close/>
                  <a:moveTo>
                    <a:pt x="6221" y="30966"/>
                  </a:moveTo>
                  <a:cubicBezTo>
                    <a:pt x="6248" y="30993"/>
                    <a:pt x="6262" y="31008"/>
                    <a:pt x="6262" y="31008"/>
                  </a:cubicBezTo>
                  <a:cubicBezTo>
                    <a:pt x="6248" y="30994"/>
                    <a:pt x="6235" y="30980"/>
                    <a:pt x="6221" y="30966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53"/>
            <p:cNvSpPr/>
            <p:nvPr/>
          </p:nvSpPr>
          <p:spPr>
            <a:xfrm>
              <a:off x="5378025" y="2882375"/>
              <a:ext cx="647450" cy="1101275"/>
            </a:xfrm>
            <a:custGeom>
              <a:rect b="b" l="l" r="r" t="t"/>
              <a:pathLst>
                <a:path extrusionOk="0" h="44051" w="25898">
                  <a:moveTo>
                    <a:pt x="20069" y="1"/>
                  </a:moveTo>
                  <a:cubicBezTo>
                    <a:pt x="18042" y="1"/>
                    <a:pt x="15132" y="1055"/>
                    <a:pt x="12949" y="3199"/>
                  </a:cubicBezTo>
                  <a:cubicBezTo>
                    <a:pt x="9636" y="6482"/>
                    <a:pt x="548" y="19005"/>
                    <a:pt x="274" y="24476"/>
                  </a:cubicBezTo>
                  <a:cubicBezTo>
                    <a:pt x="1" y="29947"/>
                    <a:pt x="7539" y="44051"/>
                    <a:pt x="7539" y="44051"/>
                  </a:cubicBezTo>
                  <a:cubicBezTo>
                    <a:pt x="7539" y="44051"/>
                    <a:pt x="10669" y="43777"/>
                    <a:pt x="11824" y="39339"/>
                  </a:cubicBezTo>
                  <a:cubicBezTo>
                    <a:pt x="11824" y="39339"/>
                    <a:pt x="8663" y="28063"/>
                    <a:pt x="8086" y="25540"/>
                  </a:cubicBezTo>
                  <a:cubicBezTo>
                    <a:pt x="7508" y="23017"/>
                    <a:pt x="14803" y="13898"/>
                    <a:pt x="16657" y="12500"/>
                  </a:cubicBezTo>
                  <a:cubicBezTo>
                    <a:pt x="18512" y="11072"/>
                    <a:pt x="25898" y="6938"/>
                    <a:pt x="22311" y="889"/>
                  </a:cubicBezTo>
                  <a:cubicBezTo>
                    <a:pt x="21973" y="298"/>
                    <a:pt x="21146" y="1"/>
                    <a:pt x="20069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53"/>
            <p:cNvSpPr/>
            <p:nvPr/>
          </p:nvSpPr>
          <p:spPr>
            <a:xfrm>
              <a:off x="5457050" y="2878675"/>
              <a:ext cx="520550" cy="511600"/>
            </a:xfrm>
            <a:custGeom>
              <a:rect b="b" l="l" r="r" t="t"/>
              <a:pathLst>
                <a:path extrusionOk="0" h="20464" w="20822">
                  <a:moveTo>
                    <a:pt x="16943" y="0"/>
                  </a:moveTo>
                  <a:cubicBezTo>
                    <a:pt x="14590" y="0"/>
                    <a:pt x="11508" y="1480"/>
                    <a:pt x="9727" y="2982"/>
                  </a:cubicBezTo>
                  <a:cubicBezTo>
                    <a:pt x="4286" y="7602"/>
                    <a:pt x="1" y="12709"/>
                    <a:pt x="1" y="12709"/>
                  </a:cubicBezTo>
                  <a:cubicBezTo>
                    <a:pt x="1" y="12709"/>
                    <a:pt x="396" y="16235"/>
                    <a:pt x="3283" y="18454"/>
                  </a:cubicBezTo>
                  <a:cubicBezTo>
                    <a:pt x="5732" y="20330"/>
                    <a:pt x="8070" y="20464"/>
                    <a:pt x="8688" y="20464"/>
                  </a:cubicBezTo>
                  <a:cubicBezTo>
                    <a:pt x="8791" y="20464"/>
                    <a:pt x="8846" y="20460"/>
                    <a:pt x="8846" y="20460"/>
                  </a:cubicBezTo>
                  <a:cubicBezTo>
                    <a:pt x="8846" y="20460"/>
                    <a:pt x="11794" y="17359"/>
                    <a:pt x="14135" y="13438"/>
                  </a:cubicBezTo>
                  <a:cubicBezTo>
                    <a:pt x="15168" y="11675"/>
                    <a:pt x="20822" y="5505"/>
                    <a:pt x="20031" y="2192"/>
                  </a:cubicBezTo>
                  <a:cubicBezTo>
                    <a:pt x="19652" y="604"/>
                    <a:pt x="18446" y="0"/>
                    <a:pt x="16943" y="0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53"/>
            <p:cNvSpPr/>
            <p:nvPr/>
          </p:nvSpPr>
          <p:spPr>
            <a:xfrm>
              <a:off x="5512525" y="3879825"/>
              <a:ext cx="237125" cy="206375"/>
            </a:xfrm>
            <a:custGeom>
              <a:rect b="b" l="l" r="r" t="t"/>
              <a:pathLst>
                <a:path extrusionOk="0" h="8255" w="9485">
                  <a:moveTo>
                    <a:pt x="6713" y="0"/>
                  </a:moveTo>
                  <a:cubicBezTo>
                    <a:pt x="5484" y="0"/>
                    <a:pt x="3115" y="1865"/>
                    <a:pt x="1612" y="3423"/>
                  </a:cubicBezTo>
                  <a:cubicBezTo>
                    <a:pt x="1" y="5125"/>
                    <a:pt x="1642" y="7648"/>
                    <a:pt x="3709" y="8195"/>
                  </a:cubicBezTo>
                  <a:cubicBezTo>
                    <a:pt x="3864" y="8236"/>
                    <a:pt x="4027" y="8255"/>
                    <a:pt x="4195" y="8255"/>
                  </a:cubicBezTo>
                  <a:cubicBezTo>
                    <a:pt x="6304" y="8255"/>
                    <a:pt x="9306" y="5274"/>
                    <a:pt x="9362" y="4092"/>
                  </a:cubicBezTo>
                  <a:cubicBezTo>
                    <a:pt x="9484" y="2238"/>
                    <a:pt x="8147" y="444"/>
                    <a:pt x="7022" y="49"/>
                  </a:cubicBezTo>
                  <a:cubicBezTo>
                    <a:pt x="6930" y="16"/>
                    <a:pt x="6826" y="0"/>
                    <a:pt x="6713" y="0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53"/>
            <p:cNvSpPr/>
            <p:nvPr/>
          </p:nvSpPr>
          <p:spPr>
            <a:xfrm>
              <a:off x="5790650" y="3533775"/>
              <a:ext cx="590450" cy="291825"/>
            </a:xfrm>
            <a:custGeom>
              <a:rect b="b" l="l" r="r" t="t"/>
              <a:pathLst>
                <a:path extrusionOk="0" h="11673" w="23618">
                  <a:moveTo>
                    <a:pt x="0" y="1"/>
                  </a:moveTo>
                  <a:lnTo>
                    <a:pt x="0" y="7903"/>
                  </a:lnTo>
                  <a:lnTo>
                    <a:pt x="22372" y="11672"/>
                  </a:lnTo>
                  <a:cubicBezTo>
                    <a:pt x="22432" y="11520"/>
                    <a:pt x="23618" y="4590"/>
                    <a:pt x="23618" y="45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53"/>
            <p:cNvSpPr/>
            <p:nvPr/>
          </p:nvSpPr>
          <p:spPr>
            <a:xfrm>
              <a:off x="6010150" y="3718900"/>
              <a:ext cx="16100" cy="55950"/>
            </a:xfrm>
            <a:custGeom>
              <a:rect b="b" l="l" r="r" t="t"/>
              <a:pathLst>
                <a:path extrusionOk="0" h="2238" w="644">
                  <a:moveTo>
                    <a:pt x="170" y="0"/>
                  </a:moveTo>
                  <a:cubicBezTo>
                    <a:pt x="129" y="0"/>
                    <a:pt x="96" y="28"/>
                    <a:pt x="96" y="73"/>
                  </a:cubicBezTo>
                  <a:cubicBezTo>
                    <a:pt x="126" y="407"/>
                    <a:pt x="309" y="711"/>
                    <a:pt x="309" y="1076"/>
                  </a:cubicBezTo>
                  <a:cubicBezTo>
                    <a:pt x="309" y="1410"/>
                    <a:pt x="218" y="1775"/>
                    <a:pt x="66" y="2079"/>
                  </a:cubicBezTo>
                  <a:cubicBezTo>
                    <a:pt x="0" y="2166"/>
                    <a:pt x="91" y="2238"/>
                    <a:pt x="170" y="2238"/>
                  </a:cubicBezTo>
                  <a:cubicBezTo>
                    <a:pt x="201" y="2238"/>
                    <a:pt x="231" y="2226"/>
                    <a:pt x="248" y="2201"/>
                  </a:cubicBezTo>
                  <a:cubicBezTo>
                    <a:pt x="400" y="2018"/>
                    <a:pt x="491" y="1866"/>
                    <a:pt x="552" y="1653"/>
                  </a:cubicBezTo>
                  <a:cubicBezTo>
                    <a:pt x="613" y="1471"/>
                    <a:pt x="643" y="1258"/>
                    <a:pt x="643" y="1076"/>
                  </a:cubicBezTo>
                  <a:cubicBezTo>
                    <a:pt x="613" y="711"/>
                    <a:pt x="552" y="225"/>
                    <a:pt x="218" y="12"/>
                  </a:cubicBezTo>
                  <a:cubicBezTo>
                    <a:pt x="201" y="4"/>
                    <a:pt x="185" y="0"/>
                    <a:pt x="17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53"/>
            <p:cNvSpPr/>
            <p:nvPr/>
          </p:nvSpPr>
          <p:spPr>
            <a:xfrm>
              <a:off x="5576350" y="3726025"/>
              <a:ext cx="1052475" cy="1580250"/>
            </a:xfrm>
            <a:custGeom>
              <a:rect b="b" l="l" r="r" t="t"/>
              <a:pathLst>
                <a:path extrusionOk="0" h="63210" w="42099">
                  <a:moveTo>
                    <a:pt x="7265" y="1"/>
                  </a:moveTo>
                  <a:cubicBezTo>
                    <a:pt x="6779" y="396"/>
                    <a:pt x="6414" y="882"/>
                    <a:pt x="6171" y="1460"/>
                  </a:cubicBezTo>
                  <a:cubicBezTo>
                    <a:pt x="4621" y="5107"/>
                    <a:pt x="1" y="14651"/>
                    <a:pt x="1733" y="30062"/>
                  </a:cubicBezTo>
                  <a:cubicBezTo>
                    <a:pt x="3496" y="45503"/>
                    <a:pt x="9272" y="58725"/>
                    <a:pt x="13071" y="60853"/>
                  </a:cubicBezTo>
                  <a:cubicBezTo>
                    <a:pt x="14669" y="61747"/>
                    <a:pt x="16783" y="62153"/>
                    <a:pt x="18640" y="62153"/>
                  </a:cubicBezTo>
                  <a:cubicBezTo>
                    <a:pt x="21198" y="62153"/>
                    <a:pt x="23268" y="61383"/>
                    <a:pt x="22828" y="60062"/>
                  </a:cubicBezTo>
                  <a:cubicBezTo>
                    <a:pt x="22038" y="57691"/>
                    <a:pt x="16323" y="24591"/>
                    <a:pt x="16354" y="23952"/>
                  </a:cubicBezTo>
                  <a:cubicBezTo>
                    <a:pt x="16368" y="23725"/>
                    <a:pt x="16662" y="23570"/>
                    <a:pt x="17002" y="23570"/>
                  </a:cubicBezTo>
                  <a:cubicBezTo>
                    <a:pt x="17388" y="23570"/>
                    <a:pt x="17833" y="23769"/>
                    <a:pt x="17995" y="24287"/>
                  </a:cubicBezTo>
                  <a:cubicBezTo>
                    <a:pt x="23497" y="41977"/>
                    <a:pt x="24561" y="59059"/>
                    <a:pt x="26232" y="61217"/>
                  </a:cubicBezTo>
                  <a:cubicBezTo>
                    <a:pt x="27049" y="62286"/>
                    <a:pt x="30293" y="63210"/>
                    <a:pt x="33485" y="63210"/>
                  </a:cubicBezTo>
                  <a:cubicBezTo>
                    <a:pt x="36829" y="63210"/>
                    <a:pt x="40115" y="62196"/>
                    <a:pt x="40488" y="59272"/>
                  </a:cubicBezTo>
                  <a:cubicBezTo>
                    <a:pt x="41187" y="53862"/>
                    <a:pt x="42099" y="20153"/>
                    <a:pt x="32494" y="3587"/>
                  </a:cubicBezTo>
                  <a:cubicBezTo>
                    <a:pt x="31947" y="3618"/>
                    <a:pt x="31430" y="3679"/>
                    <a:pt x="30883" y="3739"/>
                  </a:cubicBezTo>
                  <a:cubicBezTo>
                    <a:pt x="29849" y="3830"/>
                    <a:pt x="28816" y="3891"/>
                    <a:pt x="27782" y="3952"/>
                  </a:cubicBezTo>
                  <a:cubicBezTo>
                    <a:pt x="26280" y="3994"/>
                    <a:pt x="24793" y="4051"/>
                    <a:pt x="23309" y="4051"/>
                  </a:cubicBezTo>
                  <a:cubicBezTo>
                    <a:pt x="22662" y="4051"/>
                    <a:pt x="22016" y="4041"/>
                    <a:pt x="21369" y="4013"/>
                  </a:cubicBezTo>
                  <a:cubicBezTo>
                    <a:pt x="17357" y="3800"/>
                    <a:pt x="13436" y="2706"/>
                    <a:pt x="9758" y="1156"/>
                  </a:cubicBezTo>
                  <a:cubicBezTo>
                    <a:pt x="8907" y="791"/>
                    <a:pt x="8086" y="396"/>
                    <a:pt x="7265" y="1"/>
                  </a:cubicBezTo>
                  <a:close/>
                </a:path>
              </a:pathLst>
            </a:custGeom>
            <a:solidFill>
              <a:srgbClr val="5831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53"/>
            <p:cNvSpPr/>
            <p:nvPr/>
          </p:nvSpPr>
          <p:spPr>
            <a:xfrm>
              <a:off x="5520125" y="3660500"/>
              <a:ext cx="1097300" cy="1014325"/>
            </a:xfrm>
            <a:custGeom>
              <a:rect b="b" l="l" r="r" t="t"/>
              <a:pathLst>
                <a:path extrusionOk="0" h="40573" w="43892">
                  <a:moveTo>
                    <a:pt x="10654" y="0"/>
                  </a:moveTo>
                  <a:cubicBezTo>
                    <a:pt x="10586" y="0"/>
                    <a:pt x="10517" y="23"/>
                    <a:pt x="10457" y="68"/>
                  </a:cubicBezTo>
                  <a:cubicBezTo>
                    <a:pt x="8451" y="1740"/>
                    <a:pt x="1" y="16725"/>
                    <a:pt x="3283" y="33048"/>
                  </a:cubicBezTo>
                  <a:cubicBezTo>
                    <a:pt x="3861" y="33291"/>
                    <a:pt x="4438" y="33534"/>
                    <a:pt x="5046" y="33777"/>
                  </a:cubicBezTo>
                  <a:cubicBezTo>
                    <a:pt x="8542" y="35236"/>
                    <a:pt x="12098" y="36634"/>
                    <a:pt x="15715" y="37789"/>
                  </a:cubicBezTo>
                  <a:cubicBezTo>
                    <a:pt x="17417" y="38336"/>
                    <a:pt x="22797" y="39887"/>
                    <a:pt x="26931" y="40343"/>
                  </a:cubicBezTo>
                  <a:cubicBezTo>
                    <a:pt x="28358" y="40499"/>
                    <a:pt x="29790" y="40573"/>
                    <a:pt x="31220" y="40573"/>
                  </a:cubicBezTo>
                  <a:cubicBezTo>
                    <a:pt x="33690" y="40573"/>
                    <a:pt x="36159" y="40352"/>
                    <a:pt x="38603" y="39947"/>
                  </a:cubicBezTo>
                  <a:cubicBezTo>
                    <a:pt x="40396" y="39643"/>
                    <a:pt x="42159" y="39248"/>
                    <a:pt x="43892" y="38732"/>
                  </a:cubicBezTo>
                  <a:cubicBezTo>
                    <a:pt x="43406" y="28823"/>
                    <a:pt x="41156" y="15205"/>
                    <a:pt x="34986" y="4628"/>
                  </a:cubicBezTo>
                  <a:cubicBezTo>
                    <a:pt x="33998" y="4769"/>
                    <a:pt x="32644" y="4826"/>
                    <a:pt x="31153" y="4826"/>
                  </a:cubicBezTo>
                  <a:cubicBezTo>
                    <a:pt x="27185" y="4826"/>
                    <a:pt x="22255" y="4420"/>
                    <a:pt x="20730" y="4111"/>
                  </a:cubicBezTo>
                  <a:cubicBezTo>
                    <a:pt x="16870" y="3321"/>
                    <a:pt x="13405" y="1801"/>
                    <a:pt x="10852" y="68"/>
                  </a:cubicBezTo>
                  <a:cubicBezTo>
                    <a:pt x="10791" y="23"/>
                    <a:pt x="10723" y="0"/>
                    <a:pt x="1065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53"/>
            <p:cNvSpPr/>
            <p:nvPr/>
          </p:nvSpPr>
          <p:spPr>
            <a:xfrm>
              <a:off x="5685025" y="2825875"/>
              <a:ext cx="897450" cy="822075"/>
            </a:xfrm>
            <a:custGeom>
              <a:rect b="b" l="l" r="r" t="t"/>
              <a:pathLst>
                <a:path extrusionOk="0" h="32883" w="35898">
                  <a:moveTo>
                    <a:pt x="20509" y="0"/>
                  </a:moveTo>
                  <a:cubicBezTo>
                    <a:pt x="13984" y="0"/>
                    <a:pt x="6856" y="1433"/>
                    <a:pt x="4925" y="3119"/>
                  </a:cubicBezTo>
                  <a:cubicBezTo>
                    <a:pt x="3709" y="4182"/>
                    <a:pt x="3678" y="6584"/>
                    <a:pt x="2675" y="9714"/>
                  </a:cubicBezTo>
                  <a:cubicBezTo>
                    <a:pt x="1885" y="12116"/>
                    <a:pt x="335" y="15672"/>
                    <a:pt x="183" y="18985"/>
                  </a:cubicBezTo>
                  <a:cubicBezTo>
                    <a:pt x="0" y="23423"/>
                    <a:pt x="3070" y="23544"/>
                    <a:pt x="3040" y="26614"/>
                  </a:cubicBezTo>
                  <a:cubicBezTo>
                    <a:pt x="3040" y="27557"/>
                    <a:pt x="2979" y="28529"/>
                    <a:pt x="2918" y="29441"/>
                  </a:cubicBezTo>
                  <a:cubicBezTo>
                    <a:pt x="3253" y="29563"/>
                    <a:pt x="3587" y="29684"/>
                    <a:pt x="3921" y="29806"/>
                  </a:cubicBezTo>
                  <a:cubicBezTo>
                    <a:pt x="6110" y="30596"/>
                    <a:pt x="8298" y="31235"/>
                    <a:pt x="10578" y="31660"/>
                  </a:cubicBezTo>
                  <a:cubicBezTo>
                    <a:pt x="14843" y="32507"/>
                    <a:pt x="19187" y="32882"/>
                    <a:pt x="23537" y="32882"/>
                  </a:cubicBezTo>
                  <a:cubicBezTo>
                    <a:pt x="23868" y="32882"/>
                    <a:pt x="24199" y="32880"/>
                    <a:pt x="24530" y="32876"/>
                  </a:cubicBezTo>
                  <a:cubicBezTo>
                    <a:pt x="25624" y="32846"/>
                    <a:pt x="26718" y="32846"/>
                    <a:pt x="27812" y="32815"/>
                  </a:cubicBezTo>
                  <a:cubicBezTo>
                    <a:pt x="28268" y="32785"/>
                    <a:pt x="28724" y="32754"/>
                    <a:pt x="29211" y="32694"/>
                  </a:cubicBezTo>
                  <a:cubicBezTo>
                    <a:pt x="29302" y="32359"/>
                    <a:pt x="29393" y="31994"/>
                    <a:pt x="29515" y="31630"/>
                  </a:cubicBezTo>
                  <a:cubicBezTo>
                    <a:pt x="32189" y="23301"/>
                    <a:pt x="35898" y="7374"/>
                    <a:pt x="31582" y="2754"/>
                  </a:cubicBezTo>
                  <a:cubicBezTo>
                    <a:pt x="29721" y="765"/>
                    <a:pt x="25276" y="0"/>
                    <a:pt x="20509" y="0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53"/>
            <p:cNvSpPr/>
            <p:nvPr/>
          </p:nvSpPr>
          <p:spPr>
            <a:xfrm>
              <a:off x="5989750" y="2807625"/>
              <a:ext cx="287150" cy="126800"/>
            </a:xfrm>
            <a:custGeom>
              <a:rect b="b" l="l" r="r" t="t"/>
              <a:pathLst>
                <a:path extrusionOk="0" h="5072" w="11486">
                  <a:moveTo>
                    <a:pt x="8049" y="0"/>
                  </a:moveTo>
                  <a:cubicBezTo>
                    <a:pt x="5841" y="0"/>
                    <a:pt x="3093" y="1209"/>
                    <a:pt x="2523" y="1691"/>
                  </a:cubicBezTo>
                  <a:cubicBezTo>
                    <a:pt x="1733" y="2329"/>
                    <a:pt x="0" y="4852"/>
                    <a:pt x="4225" y="5064"/>
                  </a:cubicBezTo>
                  <a:cubicBezTo>
                    <a:pt x="4336" y="5069"/>
                    <a:pt x="4446" y="5072"/>
                    <a:pt x="4555" y="5072"/>
                  </a:cubicBezTo>
                  <a:cubicBezTo>
                    <a:pt x="8608" y="5072"/>
                    <a:pt x="11486" y="1841"/>
                    <a:pt x="10213" y="657"/>
                  </a:cubicBezTo>
                  <a:cubicBezTo>
                    <a:pt x="9678" y="182"/>
                    <a:pt x="8904" y="0"/>
                    <a:pt x="8049" y="0"/>
                  </a:cubicBezTo>
                  <a:close/>
                </a:path>
              </a:pathLst>
            </a:custGeom>
            <a:solidFill>
              <a:srgbClr val="FFA4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53"/>
            <p:cNvSpPr/>
            <p:nvPr/>
          </p:nvSpPr>
          <p:spPr>
            <a:xfrm>
              <a:off x="5673625" y="3041350"/>
              <a:ext cx="82850" cy="310450"/>
            </a:xfrm>
            <a:custGeom>
              <a:rect b="b" l="l" r="r" t="t"/>
              <a:pathLst>
                <a:path extrusionOk="0" h="12418" w="3314">
                  <a:moveTo>
                    <a:pt x="3219" y="0"/>
                  </a:moveTo>
                  <a:cubicBezTo>
                    <a:pt x="3195" y="0"/>
                    <a:pt x="3172" y="10"/>
                    <a:pt x="3162" y="32"/>
                  </a:cubicBezTo>
                  <a:cubicBezTo>
                    <a:pt x="2949" y="457"/>
                    <a:pt x="2858" y="943"/>
                    <a:pt x="2736" y="1399"/>
                  </a:cubicBezTo>
                  <a:cubicBezTo>
                    <a:pt x="2584" y="1886"/>
                    <a:pt x="2463" y="2372"/>
                    <a:pt x="2341" y="2858"/>
                  </a:cubicBezTo>
                  <a:cubicBezTo>
                    <a:pt x="2189" y="3345"/>
                    <a:pt x="2067" y="3801"/>
                    <a:pt x="1946" y="4287"/>
                  </a:cubicBezTo>
                  <a:cubicBezTo>
                    <a:pt x="1946" y="4074"/>
                    <a:pt x="1915" y="3861"/>
                    <a:pt x="1885" y="3649"/>
                  </a:cubicBezTo>
                  <a:cubicBezTo>
                    <a:pt x="1885" y="3527"/>
                    <a:pt x="1885" y="3375"/>
                    <a:pt x="1855" y="3254"/>
                  </a:cubicBezTo>
                  <a:cubicBezTo>
                    <a:pt x="1855" y="3102"/>
                    <a:pt x="1855" y="2950"/>
                    <a:pt x="1794" y="2828"/>
                  </a:cubicBezTo>
                  <a:cubicBezTo>
                    <a:pt x="1779" y="2798"/>
                    <a:pt x="1756" y="2782"/>
                    <a:pt x="1733" y="2782"/>
                  </a:cubicBezTo>
                  <a:cubicBezTo>
                    <a:pt x="1710" y="2782"/>
                    <a:pt x="1687" y="2798"/>
                    <a:pt x="1672" y="2828"/>
                  </a:cubicBezTo>
                  <a:cubicBezTo>
                    <a:pt x="1642" y="2950"/>
                    <a:pt x="1642" y="3102"/>
                    <a:pt x="1672" y="3223"/>
                  </a:cubicBezTo>
                  <a:cubicBezTo>
                    <a:pt x="1672" y="3375"/>
                    <a:pt x="1672" y="3497"/>
                    <a:pt x="1703" y="3649"/>
                  </a:cubicBezTo>
                  <a:cubicBezTo>
                    <a:pt x="1703" y="3922"/>
                    <a:pt x="1733" y="4226"/>
                    <a:pt x="1763" y="4500"/>
                  </a:cubicBezTo>
                  <a:cubicBezTo>
                    <a:pt x="1763" y="4561"/>
                    <a:pt x="1824" y="4591"/>
                    <a:pt x="1855" y="4591"/>
                  </a:cubicBezTo>
                  <a:cubicBezTo>
                    <a:pt x="1551" y="5685"/>
                    <a:pt x="1247" y="6779"/>
                    <a:pt x="973" y="7874"/>
                  </a:cubicBezTo>
                  <a:cubicBezTo>
                    <a:pt x="578" y="9272"/>
                    <a:pt x="0" y="10883"/>
                    <a:pt x="730" y="12372"/>
                  </a:cubicBezTo>
                  <a:cubicBezTo>
                    <a:pt x="741" y="12404"/>
                    <a:pt x="766" y="12417"/>
                    <a:pt x="793" y="12417"/>
                  </a:cubicBezTo>
                  <a:cubicBezTo>
                    <a:pt x="844" y="12417"/>
                    <a:pt x="902" y="12371"/>
                    <a:pt x="882" y="12311"/>
                  </a:cubicBezTo>
                  <a:cubicBezTo>
                    <a:pt x="548" y="11430"/>
                    <a:pt x="608" y="10518"/>
                    <a:pt x="791" y="9637"/>
                  </a:cubicBezTo>
                  <a:cubicBezTo>
                    <a:pt x="943" y="8877"/>
                    <a:pt x="1186" y="8117"/>
                    <a:pt x="1399" y="7357"/>
                  </a:cubicBezTo>
                  <a:cubicBezTo>
                    <a:pt x="1611" y="6536"/>
                    <a:pt x="1824" y="5746"/>
                    <a:pt x="2037" y="4925"/>
                  </a:cubicBezTo>
                  <a:cubicBezTo>
                    <a:pt x="2280" y="4135"/>
                    <a:pt x="2493" y="3314"/>
                    <a:pt x="2706" y="2494"/>
                  </a:cubicBezTo>
                  <a:lnTo>
                    <a:pt x="3040" y="1278"/>
                  </a:lnTo>
                  <a:cubicBezTo>
                    <a:pt x="3162" y="883"/>
                    <a:pt x="3283" y="488"/>
                    <a:pt x="3314" y="92"/>
                  </a:cubicBezTo>
                  <a:cubicBezTo>
                    <a:pt x="3314" y="34"/>
                    <a:pt x="3263" y="0"/>
                    <a:pt x="321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53"/>
            <p:cNvSpPr/>
            <p:nvPr/>
          </p:nvSpPr>
          <p:spPr>
            <a:xfrm>
              <a:off x="6003425" y="2958550"/>
              <a:ext cx="849575" cy="1020875"/>
            </a:xfrm>
            <a:custGeom>
              <a:rect b="b" l="l" r="r" t="t"/>
              <a:pathLst>
                <a:path extrusionOk="0" h="40835" w="33983">
                  <a:moveTo>
                    <a:pt x="18758" y="0"/>
                  </a:moveTo>
                  <a:cubicBezTo>
                    <a:pt x="15105" y="0"/>
                    <a:pt x="14745" y="6182"/>
                    <a:pt x="16019" y="11064"/>
                  </a:cubicBezTo>
                  <a:cubicBezTo>
                    <a:pt x="17599" y="17022"/>
                    <a:pt x="22280" y="26961"/>
                    <a:pt x="21520" y="28785"/>
                  </a:cubicBezTo>
                  <a:cubicBezTo>
                    <a:pt x="21489" y="28864"/>
                    <a:pt x="21419" y="28901"/>
                    <a:pt x="21314" y="28901"/>
                  </a:cubicBezTo>
                  <a:cubicBezTo>
                    <a:pt x="19407" y="28901"/>
                    <a:pt x="6016" y="16432"/>
                    <a:pt x="4316" y="15107"/>
                  </a:cubicBezTo>
                  <a:cubicBezTo>
                    <a:pt x="2523" y="17873"/>
                    <a:pt x="1155" y="18359"/>
                    <a:pt x="0" y="19210"/>
                  </a:cubicBezTo>
                  <a:cubicBezTo>
                    <a:pt x="1934" y="21923"/>
                    <a:pt x="21025" y="40835"/>
                    <a:pt x="26797" y="40835"/>
                  </a:cubicBezTo>
                  <a:cubicBezTo>
                    <a:pt x="27104" y="40835"/>
                    <a:pt x="27373" y="40781"/>
                    <a:pt x="27600" y="40669"/>
                  </a:cubicBezTo>
                  <a:cubicBezTo>
                    <a:pt x="33983" y="37539"/>
                    <a:pt x="27113" y="15107"/>
                    <a:pt x="25837" y="9879"/>
                  </a:cubicBezTo>
                  <a:cubicBezTo>
                    <a:pt x="24043" y="2766"/>
                    <a:pt x="22463" y="61"/>
                    <a:pt x="18785" y="0"/>
                  </a:cubicBezTo>
                  <a:cubicBezTo>
                    <a:pt x="18776" y="0"/>
                    <a:pt x="18767" y="0"/>
                    <a:pt x="18758" y="0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53"/>
            <p:cNvSpPr/>
            <p:nvPr/>
          </p:nvSpPr>
          <p:spPr>
            <a:xfrm>
              <a:off x="5773925" y="3112775"/>
              <a:ext cx="382250" cy="362275"/>
            </a:xfrm>
            <a:custGeom>
              <a:rect b="b" l="l" r="r" t="t"/>
              <a:pathLst>
                <a:path extrusionOk="0" h="14491" w="15290">
                  <a:moveTo>
                    <a:pt x="4254" y="1"/>
                  </a:moveTo>
                  <a:cubicBezTo>
                    <a:pt x="3788" y="1"/>
                    <a:pt x="3798" y="512"/>
                    <a:pt x="4560" y="1369"/>
                  </a:cubicBezTo>
                  <a:cubicBezTo>
                    <a:pt x="6201" y="3193"/>
                    <a:pt x="6566" y="3679"/>
                    <a:pt x="6749" y="4166"/>
                  </a:cubicBezTo>
                  <a:cubicBezTo>
                    <a:pt x="6171" y="3983"/>
                    <a:pt x="4712" y="2585"/>
                    <a:pt x="2797" y="1339"/>
                  </a:cubicBezTo>
                  <a:cubicBezTo>
                    <a:pt x="2117" y="889"/>
                    <a:pt x="1599" y="701"/>
                    <a:pt x="1276" y="701"/>
                  </a:cubicBezTo>
                  <a:cubicBezTo>
                    <a:pt x="705" y="701"/>
                    <a:pt x="746" y="1291"/>
                    <a:pt x="1581" y="2068"/>
                  </a:cubicBezTo>
                  <a:cubicBezTo>
                    <a:pt x="2619" y="3024"/>
                    <a:pt x="5447" y="5672"/>
                    <a:pt x="5328" y="5672"/>
                  </a:cubicBezTo>
                  <a:cubicBezTo>
                    <a:pt x="5315" y="5672"/>
                    <a:pt x="5264" y="5638"/>
                    <a:pt x="5168" y="5564"/>
                  </a:cubicBezTo>
                  <a:cubicBezTo>
                    <a:pt x="4336" y="4947"/>
                    <a:pt x="1373" y="3216"/>
                    <a:pt x="501" y="3216"/>
                  </a:cubicBezTo>
                  <a:cubicBezTo>
                    <a:pt x="385" y="3216"/>
                    <a:pt x="306" y="3247"/>
                    <a:pt x="274" y="3315"/>
                  </a:cubicBezTo>
                  <a:cubicBezTo>
                    <a:pt x="1" y="3892"/>
                    <a:pt x="882" y="4652"/>
                    <a:pt x="2189" y="5564"/>
                  </a:cubicBezTo>
                  <a:cubicBezTo>
                    <a:pt x="3435" y="6445"/>
                    <a:pt x="4347" y="7053"/>
                    <a:pt x="4256" y="7144"/>
                  </a:cubicBezTo>
                  <a:cubicBezTo>
                    <a:pt x="4238" y="7170"/>
                    <a:pt x="4206" y="7181"/>
                    <a:pt x="4161" y="7181"/>
                  </a:cubicBezTo>
                  <a:cubicBezTo>
                    <a:pt x="3827" y="7181"/>
                    <a:pt x="2787" y="6543"/>
                    <a:pt x="1581" y="6141"/>
                  </a:cubicBezTo>
                  <a:cubicBezTo>
                    <a:pt x="1197" y="6003"/>
                    <a:pt x="904" y="5939"/>
                    <a:pt x="705" y="5939"/>
                  </a:cubicBezTo>
                  <a:cubicBezTo>
                    <a:pt x="118" y="5939"/>
                    <a:pt x="355" y="6502"/>
                    <a:pt x="1490" y="7388"/>
                  </a:cubicBezTo>
                  <a:cubicBezTo>
                    <a:pt x="2949" y="8543"/>
                    <a:pt x="5442" y="10549"/>
                    <a:pt x="7235" y="12099"/>
                  </a:cubicBezTo>
                  <a:cubicBezTo>
                    <a:pt x="9235" y="13862"/>
                    <a:pt x="10631" y="14491"/>
                    <a:pt x="11716" y="14491"/>
                  </a:cubicBezTo>
                  <a:cubicBezTo>
                    <a:pt x="12577" y="14491"/>
                    <a:pt x="13243" y="14096"/>
                    <a:pt x="13861" y="13558"/>
                  </a:cubicBezTo>
                  <a:cubicBezTo>
                    <a:pt x="15290" y="12372"/>
                    <a:pt x="15138" y="10792"/>
                    <a:pt x="14347" y="8664"/>
                  </a:cubicBezTo>
                  <a:cubicBezTo>
                    <a:pt x="13770" y="7114"/>
                    <a:pt x="12402" y="5260"/>
                    <a:pt x="11612" y="3375"/>
                  </a:cubicBezTo>
                  <a:cubicBezTo>
                    <a:pt x="11066" y="2065"/>
                    <a:pt x="10253" y="597"/>
                    <a:pt x="9872" y="597"/>
                  </a:cubicBezTo>
                  <a:cubicBezTo>
                    <a:pt x="9723" y="597"/>
                    <a:pt x="9641" y="822"/>
                    <a:pt x="9667" y="1369"/>
                  </a:cubicBezTo>
                  <a:cubicBezTo>
                    <a:pt x="9788" y="3284"/>
                    <a:pt x="10335" y="3922"/>
                    <a:pt x="9940" y="4318"/>
                  </a:cubicBezTo>
                  <a:cubicBezTo>
                    <a:pt x="9914" y="4326"/>
                    <a:pt x="9887" y="4330"/>
                    <a:pt x="9858" y="4330"/>
                  </a:cubicBezTo>
                  <a:cubicBezTo>
                    <a:pt x="9123" y="4330"/>
                    <a:pt x="7257" y="1836"/>
                    <a:pt x="5533" y="579"/>
                  </a:cubicBezTo>
                  <a:cubicBezTo>
                    <a:pt x="4977" y="182"/>
                    <a:pt x="4531" y="1"/>
                    <a:pt x="4254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53"/>
            <p:cNvSpPr/>
            <p:nvPr/>
          </p:nvSpPr>
          <p:spPr>
            <a:xfrm>
              <a:off x="6311925" y="2869775"/>
              <a:ext cx="445325" cy="641325"/>
            </a:xfrm>
            <a:custGeom>
              <a:rect b="b" l="l" r="r" t="t"/>
              <a:pathLst>
                <a:path extrusionOk="0" h="25653" w="17813">
                  <a:moveTo>
                    <a:pt x="4831" y="0"/>
                  </a:moveTo>
                  <a:cubicBezTo>
                    <a:pt x="3801" y="0"/>
                    <a:pt x="2872" y="368"/>
                    <a:pt x="2220" y="1241"/>
                  </a:cubicBezTo>
                  <a:cubicBezTo>
                    <a:pt x="1" y="4220"/>
                    <a:pt x="609" y="12518"/>
                    <a:pt x="1338" y="14919"/>
                  </a:cubicBezTo>
                  <a:cubicBezTo>
                    <a:pt x="2736" y="19509"/>
                    <a:pt x="5563" y="25497"/>
                    <a:pt x="5563" y="25497"/>
                  </a:cubicBezTo>
                  <a:cubicBezTo>
                    <a:pt x="5563" y="25497"/>
                    <a:pt x="6283" y="25653"/>
                    <a:pt x="7422" y="25653"/>
                  </a:cubicBezTo>
                  <a:cubicBezTo>
                    <a:pt x="8588" y="25653"/>
                    <a:pt x="10194" y="25489"/>
                    <a:pt x="11916" y="24828"/>
                  </a:cubicBezTo>
                  <a:cubicBezTo>
                    <a:pt x="15411" y="23460"/>
                    <a:pt x="17813" y="21454"/>
                    <a:pt x="17813" y="21454"/>
                  </a:cubicBezTo>
                  <a:cubicBezTo>
                    <a:pt x="17813" y="21454"/>
                    <a:pt x="15594" y="10117"/>
                    <a:pt x="11186" y="3764"/>
                  </a:cubicBezTo>
                  <a:cubicBezTo>
                    <a:pt x="9772" y="1726"/>
                    <a:pt x="7063" y="0"/>
                    <a:pt x="4831" y="0"/>
                  </a:cubicBezTo>
                  <a:close/>
                </a:path>
              </a:pathLst>
            </a:custGeom>
            <a:solidFill>
              <a:srgbClr val="FFD2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53"/>
            <p:cNvSpPr/>
            <p:nvPr/>
          </p:nvSpPr>
          <p:spPr>
            <a:xfrm>
              <a:off x="6208075" y="3647875"/>
              <a:ext cx="144025" cy="130475"/>
            </a:xfrm>
            <a:custGeom>
              <a:rect b="b" l="l" r="r" t="t"/>
              <a:pathLst>
                <a:path extrusionOk="0" h="5219" w="5761">
                  <a:moveTo>
                    <a:pt x="9" y="0"/>
                  </a:moveTo>
                  <a:cubicBezTo>
                    <a:pt x="1" y="0"/>
                    <a:pt x="2" y="7"/>
                    <a:pt x="21" y="26"/>
                  </a:cubicBezTo>
                  <a:cubicBezTo>
                    <a:pt x="355" y="452"/>
                    <a:pt x="1115" y="1090"/>
                    <a:pt x="1541" y="1485"/>
                  </a:cubicBezTo>
                  <a:cubicBezTo>
                    <a:pt x="1936" y="1850"/>
                    <a:pt x="2362" y="2245"/>
                    <a:pt x="2757" y="2640"/>
                  </a:cubicBezTo>
                  <a:cubicBezTo>
                    <a:pt x="3182" y="3035"/>
                    <a:pt x="3608" y="3431"/>
                    <a:pt x="4033" y="3826"/>
                  </a:cubicBezTo>
                  <a:cubicBezTo>
                    <a:pt x="4428" y="4190"/>
                    <a:pt x="5279" y="4890"/>
                    <a:pt x="5705" y="5194"/>
                  </a:cubicBezTo>
                  <a:cubicBezTo>
                    <a:pt x="5723" y="5211"/>
                    <a:pt x="5735" y="5219"/>
                    <a:pt x="5743" y="5219"/>
                  </a:cubicBezTo>
                  <a:cubicBezTo>
                    <a:pt x="5761" y="5219"/>
                    <a:pt x="5748" y="5176"/>
                    <a:pt x="5705" y="5133"/>
                  </a:cubicBezTo>
                  <a:cubicBezTo>
                    <a:pt x="5371" y="4707"/>
                    <a:pt x="4520" y="4039"/>
                    <a:pt x="4124" y="3674"/>
                  </a:cubicBezTo>
                  <a:cubicBezTo>
                    <a:pt x="3699" y="3279"/>
                    <a:pt x="3304" y="2914"/>
                    <a:pt x="2878" y="2519"/>
                  </a:cubicBezTo>
                  <a:cubicBezTo>
                    <a:pt x="2453" y="2124"/>
                    <a:pt x="2027" y="1728"/>
                    <a:pt x="1602" y="1333"/>
                  </a:cubicBezTo>
                  <a:cubicBezTo>
                    <a:pt x="1237" y="969"/>
                    <a:pt x="538" y="391"/>
                    <a:pt x="112" y="57"/>
                  </a:cubicBezTo>
                  <a:cubicBezTo>
                    <a:pt x="91" y="36"/>
                    <a:pt x="27" y="0"/>
                    <a:pt x="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53"/>
            <p:cNvSpPr/>
            <p:nvPr/>
          </p:nvSpPr>
          <p:spPr>
            <a:xfrm>
              <a:off x="6343850" y="3235275"/>
              <a:ext cx="113775" cy="269825"/>
            </a:xfrm>
            <a:custGeom>
              <a:rect b="b" l="l" r="r" t="t"/>
              <a:pathLst>
                <a:path extrusionOk="0" h="10793" w="4551">
                  <a:moveTo>
                    <a:pt x="94" y="0"/>
                  </a:moveTo>
                  <a:cubicBezTo>
                    <a:pt x="46" y="0"/>
                    <a:pt x="0" y="43"/>
                    <a:pt x="0" y="86"/>
                  </a:cubicBezTo>
                  <a:cubicBezTo>
                    <a:pt x="122" y="573"/>
                    <a:pt x="304" y="1059"/>
                    <a:pt x="456" y="1515"/>
                  </a:cubicBezTo>
                  <a:cubicBezTo>
                    <a:pt x="639" y="1971"/>
                    <a:pt x="791" y="2396"/>
                    <a:pt x="973" y="2852"/>
                  </a:cubicBezTo>
                  <a:cubicBezTo>
                    <a:pt x="1307" y="3734"/>
                    <a:pt x="1672" y="4646"/>
                    <a:pt x="2037" y="5527"/>
                  </a:cubicBezTo>
                  <a:cubicBezTo>
                    <a:pt x="2766" y="7290"/>
                    <a:pt x="3557" y="9023"/>
                    <a:pt x="4377" y="10755"/>
                  </a:cubicBezTo>
                  <a:cubicBezTo>
                    <a:pt x="4386" y="10782"/>
                    <a:pt x="4406" y="10793"/>
                    <a:pt x="4428" y="10793"/>
                  </a:cubicBezTo>
                  <a:cubicBezTo>
                    <a:pt x="4481" y="10793"/>
                    <a:pt x="4551" y="10728"/>
                    <a:pt x="4529" y="10664"/>
                  </a:cubicBezTo>
                  <a:cubicBezTo>
                    <a:pt x="3770" y="8871"/>
                    <a:pt x="3010" y="7108"/>
                    <a:pt x="2280" y="5314"/>
                  </a:cubicBezTo>
                  <a:cubicBezTo>
                    <a:pt x="1915" y="4402"/>
                    <a:pt x="1551" y="3521"/>
                    <a:pt x="1216" y="2640"/>
                  </a:cubicBezTo>
                  <a:cubicBezTo>
                    <a:pt x="1034" y="2214"/>
                    <a:pt x="882" y="1758"/>
                    <a:pt x="700" y="1333"/>
                  </a:cubicBezTo>
                  <a:cubicBezTo>
                    <a:pt x="517" y="907"/>
                    <a:pt x="365" y="451"/>
                    <a:pt x="152" y="26"/>
                  </a:cubicBezTo>
                  <a:cubicBezTo>
                    <a:pt x="135" y="8"/>
                    <a:pt x="114" y="0"/>
                    <a:pt x="94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53"/>
            <p:cNvSpPr/>
            <p:nvPr/>
          </p:nvSpPr>
          <p:spPr>
            <a:xfrm>
              <a:off x="6250375" y="1710275"/>
              <a:ext cx="776650" cy="1128150"/>
            </a:xfrm>
            <a:custGeom>
              <a:rect b="b" l="l" r="r" t="t"/>
              <a:pathLst>
                <a:path extrusionOk="0" h="45126" w="31066">
                  <a:moveTo>
                    <a:pt x="12421" y="0"/>
                  </a:moveTo>
                  <a:cubicBezTo>
                    <a:pt x="11103" y="0"/>
                    <a:pt x="9578" y="413"/>
                    <a:pt x="8633" y="1116"/>
                  </a:cubicBezTo>
                  <a:cubicBezTo>
                    <a:pt x="7265" y="2180"/>
                    <a:pt x="7326" y="3608"/>
                    <a:pt x="6931" y="5098"/>
                  </a:cubicBezTo>
                  <a:cubicBezTo>
                    <a:pt x="6718" y="5098"/>
                    <a:pt x="5776" y="9140"/>
                    <a:pt x="5685" y="9505"/>
                  </a:cubicBezTo>
                  <a:cubicBezTo>
                    <a:pt x="5229" y="11086"/>
                    <a:pt x="4803" y="12636"/>
                    <a:pt x="4378" y="14216"/>
                  </a:cubicBezTo>
                  <a:cubicBezTo>
                    <a:pt x="3466" y="17469"/>
                    <a:pt x="2554" y="20721"/>
                    <a:pt x="1642" y="23973"/>
                  </a:cubicBezTo>
                  <a:cubicBezTo>
                    <a:pt x="761" y="27043"/>
                    <a:pt x="1" y="30235"/>
                    <a:pt x="366" y="33457"/>
                  </a:cubicBezTo>
                  <a:cubicBezTo>
                    <a:pt x="761" y="36952"/>
                    <a:pt x="2584" y="40296"/>
                    <a:pt x="5320" y="42515"/>
                  </a:cubicBezTo>
                  <a:cubicBezTo>
                    <a:pt x="6840" y="43761"/>
                    <a:pt x="8664" y="44673"/>
                    <a:pt x="10639" y="44733"/>
                  </a:cubicBezTo>
                  <a:cubicBezTo>
                    <a:pt x="10675" y="44734"/>
                    <a:pt x="10710" y="44734"/>
                    <a:pt x="10745" y="44734"/>
                  </a:cubicBezTo>
                  <a:cubicBezTo>
                    <a:pt x="12474" y="44734"/>
                    <a:pt x="14221" y="44009"/>
                    <a:pt x="15442" y="42788"/>
                  </a:cubicBezTo>
                  <a:cubicBezTo>
                    <a:pt x="16785" y="44308"/>
                    <a:pt x="18814" y="45125"/>
                    <a:pt x="20836" y="45125"/>
                  </a:cubicBezTo>
                  <a:cubicBezTo>
                    <a:pt x="21605" y="45125"/>
                    <a:pt x="22373" y="45007"/>
                    <a:pt x="23102" y="44764"/>
                  </a:cubicBezTo>
                  <a:cubicBezTo>
                    <a:pt x="25776" y="43882"/>
                    <a:pt x="27813" y="41512"/>
                    <a:pt x="28542" y="38806"/>
                  </a:cubicBezTo>
                  <a:cubicBezTo>
                    <a:pt x="29241" y="36101"/>
                    <a:pt x="28694" y="33153"/>
                    <a:pt x="27235" y="30752"/>
                  </a:cubicBezTo>
                  <a:cubicBezTo>
                    <a:pt x="29819" y="29475"/>
                    <a:pt x="31065" y="26223"/>
                    <a:pt x="30427" y="23426"/>
                  </a:cubicBezTo>
                  <a:cubicBezTo>
                    <a:pt x="29758" y="20630"/>
                    <a:pt x="27479" y="18381"/>
                    <a:pt x="24804" y="17347"/>
                  </a:cubicBezTo>
                  <a:cubicBezTo>
                    <a:pt x="23223" y="16739"/>
                    <a:pt x="21430" y="16435"/>
                    <a:pt x="20184" y="15280"/>
                  </a:cubicBezTo>
                  <a:cubicBezTo>
                    <a:pt x="18846" y="13973"/>
                    <a:pt x="18573" y="11937"/>
                    <a:pt x="18603" y="10052"/>
                  </a:cubicBezTo>
                  <a:cubicBezTo>
                    <a:pt x="18633" y="8168"/>
                    <a:pt x="18907" y="6253"/>
                    <a:pt x="18360" y="4459"/>
                  </a:cubicBezTo>
                  <a:cubicBezTo>
                    <a:pt x="17661" y="2240"/>
                    <a:pt x="15685" y="478"/>
                    <a:pt x="13375" y="82"/>
                  </a:cubicBezTo>
                  <a:cubicBezTo>
                    <a:pt x="13079" y="27"/>
                    <a:pt x="12757" y="0"/>
                    <a:pt x="12421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53"/>
            <p:cNvSpPr/>
            <p:nvPr/>
          </p:nvSpPr>
          <p:spPr>
            <a:xfrm>
              <a:off x="6462325" y="1762100"/>
              <a:ext cx="183975" cy="195400"/>
            </a:xfrm>
            <a:custGeom>
              <a:rect b="b" l="l" r="r" t="t"/>
              <a:pathLst>
                <a:path extrusionOk="0" h="7816" w="7359">
                  <a:moveTo>
                    <a:pt x="3034" y="1"/>
                  </a:moveTo>
                  <a:cubicBezTo>
                    <a:pt x="1477" y="1"/>
                    <a:pt x="0" y="946"/>
                    <a:pt x="338" y="2812"/>
                  </a:cubicBezTo>
                  <a:cubicBezTo>
                    <a:pt x="691" y="4633"/>
                    <a:pt x="2941" y="7816"/>
                    <a:pt x="5152" y="7816"/>
                  </a:cubicBezTo>
                  <a:cubicBezTo>
                    <a:pt x="5413" y="7816"/>
                    <a:pt x="5673" y="7772"/>
                    <a:pt x="5930" y="7675"/>
                  </a:cubicBezTo>
                  <a:cubicBezTo>
                    <a:pt x="6599" y="7432"/>
                    <a:pt x="7055" y="6763"/>
                    <a:pt x="7207" y="6064"/>
                  </a:cubicBezTo>
                  <a:cubicBezTo>
                    <a:pt x="7359" y="5365"/>
                    <a:pt x="7237" y="4605"/>
                    <a:pt x="7055" y="3906"/>
                  </a:cubicBezTo>
                  <a:cubicBezTo>
                    <a:pt x="6751" y="2751"/>
                    <a:pt x="6234" y="1596"/>
                    <a:pt x="5322" y="806"/>
                  </a:cubicBezTo>
                  <a:cubicBezTo>
                    <a:pt x="4711" y="268"/>
                    <a:pt x="3861" y="1"/>
                    <a:pt x="3034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53"/>
            <p:cNvSpPr/>
            <p:nvPr/>
          </p:nvSpPr>
          <p:spPr>
            <a:xfrm>
              <a:off x="5632350" y="1908750"/>
              <a:ext cx="228225" cy="391450"/>
            </a:xfrm>
            <a:custGeom>
              <a:rect b="b" l="l" r="r" t="t"/>
              <a:pathLst>
                <a:path extrusionOk="0" h="15658" w="9129">
                  <a:moveTo>
                    <a:pt x="5238" y="0"/>
                  </a:moveTo>
                  <a:cubicBezTo>
                    <a:pt x="3550" y="0"/>
                    <a:pt x="1947" y="1832"/>
                    <a:pt x="1074" y="6703"/>
                  </a:cubicBezTo>
                  <a:cubicBezTo>
                    <a:pt x="0" y="12884"/>
                    <a:pt x="2030" y="15658"/>
                    <a:pt x="3089" y="15658"/>
                  </a:cubicBezTo>
                  <a:cubicBezTo>
                    <a:pt x="3139" y="15658"/>
                    <a:pt x="3187" y="15652"/>
                    <a:pt x="3232" y="15639"/>
                  </a:cubicBezTo>
                  <a:cubicBezTo>
                    <a:pt x="5876" y="14940"/>
                    <a:pt x="9129" y="1961"/>
                    <a:pt x="6880" y="533"/>
                  </a:cubicBezTo>
                  <a:cubicBezTo>
                    <a:pt x="6338" y="191"/>
                    <a:pt x="5784" y="0"/>
                    <a:pt x="5238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53"/>
            <p:cNvSpPr/>
            <p:nvPr/>
          </p:nvSpPr>
          <p:spPr>
            <a:xfrm>
              <a:off x="6026225" y="2657625"/>
              <a:ext cx="186200" cy="244625"/>
            </a:xfrm>
            <a:custGeom>
              <a:rect b="b" l="l" r="r" t="t"/>
              <a:pathLst>
                <a:path extrusionOk="0" h="9785" w="7448">
                  <a:moveTo>
                    <a:pt x="5806" y="0"/>
                  </a:moveTo>
                  <a:lnTo>
                    <a:pt x="0" y="973"/>
                  </a:lnTo>
                  <a:lnTo>
                    <a:pt x="1611" y="8542"/>
                  </a:lnTo>
                  <a:cubicBezTo>
                    <a:pt x="1611" y="8542"/>
                    <a:pt x="1611" y="9785"/>
                    <a:pt x="3404" y="9785"/>
                  </a:cubicBezTo>
                  <a:cubicBezTo>
                    <a:pt x="3553" y="9785"/>
                    <a:pt x="3715" y="9776"/>
                    <a:pt x="3891" y="9757"/>
                  </a:cubicBezTo>
                  <a:cubicBezTo>
                    <a:pt x="6170" y="9514"/>
                    <a:pt x="7447" y="7569"/>
                    <a:pt x="7447" y="7569"/>
                  </a:cubicBezTo>
                  <a:lnTo>
                    <a:pt x="5806" y="0"/>
                  </a:ln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53"/>
            <p:cNvSpPr/>
            <p:nvPr/>
          </p:nvSpPr>
          <p:spPr>
            <a:xfrm>
              <a:off x="5667550" y="1767025"/>
              <a:ext cx="859450" cy="999300"/>
            </a:xfrm>
            <a:custGeom>
              <a:rect b="b" l="l" r="r" t="t"/>
              <a:pathLst>
                <a:path extrusionOk="0" h="39972" w="34378">
                  <a:moveTo>
                    <a:pt x="18010" y="1"/>
                  </a:moveTo>
                  <a:cubicBezTo>
                    <a:pt x="5817" y="1"/>
                    <a:pt x="1214" y="7355"/>
                    <a:pt x="183" y="21187"/>
                  </a:cubicBezTo>
                  <a:cubicBezTo>
                    <a:pt x="31" y="22798"/>
                    <a:pt x="0" y="24348"/>
                    <a:pt x="91" y="25867"/>
                  </a:cubicBezTo>
                  <a:cubicBezTo>
                    <a:pt x="122" y="26567"/>
                    <a:pt x="213" y="27235"/>
                    <a:pt x="304" y="27904"/>
                  </a:cubicBezTo>
                  <a:cubicBezTo>
                    <a:pt x="760" y="30974"/>
                    <a:pt x="1794" y="33679"/>
                    <a:pt x="3526" y="35746"/>
                  </a:cubicBezTo>
                  <a:cubicBezTo>
                    <a:pt x="3861" y="36141"/>
                    <a:pt x="4225" y="36506"/>
                    <a:pt x="4620" y="36840"/>
                  </a:cubicBezTo>
                  <a:cubicBezTo>
                    <a:pt x="6814" y="38812"/>
                    <a:pt x="9846" y="39972"/>
                    <a:pt x="13877" y="39972"/>
                  </a:cubicBezTo>
                  <a:cubicBezTo>
                    <a:pt x="14258" y="39972"/>
                    <a:pt x="14647" y="39962"/>
                    <a:pt x="15046" y="39941"/>
                  </a:cubicBezTo>
                  <a:cubicBezTo>
                    <a:pt x="15320" y="39941"/>
                    <a:pt x="15593" y="39910"/>
                    <a:pt x="15867" y="39910"/>
                  </a:cubicBezTo>
                  <a:cubicBezTo>
                    <a:pt x="15928" y="39880"/>
                    <a:pt x="16019" y="39880"/>
                    <a:pt x="16080" y="39880"/>
                  </a:cubicBezTo>
                  <a:cubicBezTo>
                    <a:pt x="20517" y="39454"/>
                    <a:pt x="23709" y="37965"/>
                    <a:pt x="26080" y="35776"/>
                  </a:cubicBezTo>
                  <a:cubicBezTo>
                    <a:pt x="27204" y="34713"/>
                    <a:pt x="28177" y="33466"/>
                    <a:pt x="28967" y="32129"/>
                  </a:cubicBezTo>
                  <a:cubicBezTo>
                    <a:pt x="31095" y="28542"/>
                    <a:pt x="32189" y="24074"/>
                    <a:pt x="33040" y="19576"/>
                  </a:cubicBezTo>
                  <a:cubicBezTo>
                    <a:pt x="33040" y="19484"/>
                    <a:pt x="33071" y="19363"/>
                    <a:pt x="33101" y="19272"/>
                  </a:cubicBezTo>
                  <a:cubicBezTo>
                    <a:pt x="34378" y="12433"/>
                    <a:pt x="31733" y="5806"/>
                    <a:pt x="26445" y="2402"/>
                  </a:cubicBezTo>
                  <a:cubicBezTo>
                    <a:pt x="24134" y="913"/>
                    <a:pt x="21308" y="31"/>
                    <a:pt x="18086" y="1"/>
                  </a:cubicBezTo>
                  <a:cubicBezTo>
                    <a:pt x="18061" y="1"/>
                    <a:pt x="18035" y="1"/>
                    <a:pt x="18010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53"/>
            <p:cNvSpPr/>
            <p:nvPr/>
          </p:nvSpPr>
          <p:spPr>
            <a:xfrm>
              <a:off x="5617400" y="1706475"/>
              <a:ext cx="694550" cy="460675"/>
            </a:xfrm>
            <a:custGeom>
              <a:rect b="b" l="l" r="r" t="t"/>
              <a:pathLst>
                <a:path extrusionOk="0" h="18427" w="27782">
                  <a:moveTo>
                    <a:pt x="18081" y="0"/>
                  </a:moveTo>
                  <a:cubicBezTo>
                    <a:pt x="14709" y="0"/>
                    <a:pt x="10381" y="1767"/>
                    <a:pt x="6019" y="5341"/>
                  </a:cubicBezTo>
                  <a:cubicBezTo>
                    <a:pt x="304" y="10022"/>
                    <a:pt x="0" y="15007"/>
                    <a:pt x="2097" y="16162"/>
                  </a:cubicBezTo>
                  <a:cubicBezTo>
                    <a:pt x="2309" y="16277"/>
                    <a:pt x="2538" y="16328"/>
                    <a:pt x="2778" y="16328"/>
                  </a:cubicBezTo>
                  <a:cubicBezTo>
                    <a:pt x="4955" y="16328"/>
                    <a:pt x="8085" y="12089"/>
                    <a:pt x="8085" y="12089"/>
                  </a:cubicBezTo>
                  <a:lnTo>
                    <a:pt x="8085" y="12089"/>
                  </a:lnTo>
                  <a:cubicBezTo>
                    <a:pt x="8085" y="12090"/>
                    <a:pt x="5077" y="17833"/>
                    <a:pt x="9484" y="18381"/>
                  </a:cubicBezTo>
                  <a:cubicBezTo>
                    <a:pt x="9736" y="18412"/>
                    <a:pt x="9976" y="18427"/>
                    <a:pt x="10205" y="18427"/>
                  </a:cubicBezTo>
                  <a:cubicBezTo>
                    <a:pt x="13935" y="18427"/>
                    <a:pt x="14529" y="14460"/>
                    <a:pt x="14529" y="14460"/>
                  </a:cubicBezTo>
                  <a:lnTo>
                    <a:pt x="14529" y="14460"/>
                  </a:lnTo>
                  <a:cubicBezTo>
                    <a:pt x="14529" y="14460"/>
                    <a:pt x="14472" y="17231"/>
                    <a:pt x="16467" y="17231"/>
                  </a:cubicBezTo>
                  <a:cubicBezTo>
                    <a:pt x="16519" y="17231"/>
                    <a:pt x="16572" y="17229"/>
                    <a:pt x="16627" y="17225"/>
                  </a:cubicBezTo>
                  <a:cubicBezTo>
                    <a:pt x="18169" y="17095"/>
                    <a:pt x="18687" y="14745"/>
                    <a:pt x="18856" y="13415"/>
                  </a:cubicBezTo>
                  <a:lnTo>
                    <a:pt x="18856" y="13415"/>
                  </a:lnTo>
                  <a:cubicBezTo>
                    <a:pt x="18875" y="14352"/>
                    <a:pt x="19234" y="15686"/>
                    <a:pt x="21125" y="15706"/>
                  </a:cubicBezTo>
                  <a:cubicBezTo>
                    <a:pt x="24043" y="15706"/>
                    <a:pt x="27782" y="3274"/>
                    <a:pt x="20912" y="508"/>
                  </a:cubicBezTo>
                  <a:cubicBezTo>
                    <a:pt x="20078" y="170"/>
                    <a:pt x="19125" y="0"/>
                    <a:pt x="18081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53"/>
            <p:cNvSpPr/>
            <p:nvPr/>
          </p:nvSpPr>
          <p:spPr>
            <a:xfrm>
              <a:off x="5803375" y="2494675"/>
              <a:ext cx="212975" cy="99475"/>
            </a:xfrm>
            <a:custGeom>
              <a:rect b="b" l="l" r="r" t="t"/>
              <a:pathLst>
                <a:path extrusionOk="0" h="3979" w="8519">
                  <a:moveTo>
                    <a:pt x="6515" y="1"/>
                  </a:moveTo>
                  <a:cubicBezTo>
                    <a:pt x="5564" y="1"/>
                    <a:pt x="4847" y="1108"/>
                    <a:pt x="3686" y="1108"/>
                  </a:cubicBezTo>
                  <a:cubicBezTo>
                    <a:pt x="3647" y="1109"/>
                    <a:pt x="3609" y="1109"/>
                    <a:pt x="3572" y="1109"/>
                  </a:cubicBezTo>
                  <a:cubicBezTo>
                    <a:pt x="2486" y="1109"/>
                    <a:pt x="1862" y="844"/>
                    <a:pt x="1382" y="844"/>
                  </a:cubicBezTo>
                  <a:cubicBezTo>
                    <a:pt x="1110" y="844"/>
                    <a:pt x="884" y="930"/>
                    <a:pt x="646" y="1199"/>
                  </a:cubicBezTo>
                  <a:cubicBezTo>
                    <a:pt x="0" y="1901"/>
                    <a:pt x="470" y="3979"/>
                    <a:pt x="3303" y="3979"/>
                  </a:cubicBezTo>
                  <a:cubicBezTo>
                    <a:pt x="3536" y="3979"/>
                    <a:pt x="3785" y="3965"/>
                    <a:pt x="4051" y="3935"/>
                  </a:cubicBezTo>
                  <a:cubicBezTo>
                    <a:pt x="7637" y="3509"/>
                    <a:pt x="8519" y="1169"/>
                    <a:pt x="7394" y="318"/>
                  </a:cubicBezTo>
                  <a:cubicBezTo>
                    <a:pt x="7072" y="90"/>
                    <a:pt x="6784" y="1"/>
                    <a:pt x="65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53"/>
            <p:cNvSpPr/>
            <p:nvPr/>
          </p:nvSpPr>
          <p:spPr>
            <a:xfrm>
              <a:off x="6029250" y="2363375"/>
              <a:ext cx="124575" cy="64150"/>
            </a:xfrm>
            <a:custGeom>
              <a:rect b="b" l="l" r="r" t="t"/>
              <a:pathLst>
                <a:path extrusionOk="0" h="2566" w="4983">
                  <a:moveTo>
                    <a:pt x="1413" y="0"/>
                  </a:moveTo>
                  <a:cubicBezTo>
                    <a:pt x="1241" y="0"/>
                    <a:pt x="1073" y="21"/>
                    <a:pt x="913" y="68"/>
                  </a:cubicBezTo>
                  <a:cubicBezTo>
                    <a:pt x="396" y="220"/>
                    <a:pt x="1" y="646"/>
                    <a:pt x="122" y="1223"/>
                  </a:cubicBezTo>
                  <a:cubicBezTo>
                    <a:pt x="135" y="1289"/>
                    <a:pt x="194" y="1321"/>
                    <a:pt x="256" y="1321"/>
                  </a:cubicBezTo>
                  <a:cubicBezTo>
                    <a:pt x="338" y="1321"/>
                    <a:pt x="426" y="1266"/>
                    <a:pt x="426" y="1162"/>
                  </a:cubicBezTo>
                  <a:cubicBezTo>
                    <a:pt x="454" y="694"/>
                    <a:pt x="956" y="550"/>
                    <a:pt x="1367" y="550"/>
                  </a:cubicBezTo>
                  <a:cubicBezTo>
                    <a:pt x="1409" y="550"/>
                    <a:pt x="1450" y="552"/>
                    <a:pt x="1490" y="555"/>
                  </a:cubicBezTo>
                  <a:cubicBezTo>
                    <a:pt x="1916" y="585"/>
                    <a:pt x="2341" y="737"/>
                    <a:pt x="2706" y="950"/>
                  </a:cubicBezTo>
                  <a:cubicBezTo>
                    <a:pt x="3071" y="1162"/>
                    <a:pt x="3435" y="1436"/>
                    <a:pt x="3739" y="1740"/>
                  </a:cubicBezTo>
                  <a:cubicBezTo>
                    <a:pt x="4043" y="2013"/>
                    <a:pt x="4378" y="2439"/>
                    <a:pt x="4773" y="2561"/>
                  </a:cubicBezTo>
                  <a:cubicBezTo>
                    <a:pt x="4786" y="2564"/>
                    <a:pt x="4798" y="2565"/>
                    <a:pt x="4811" y="2565"/>
                  </a:cubicBezTo>
                  <a:cubicBezTo>
                    <a:pt x="4912" y="2565"/>
                    <a:pt x="4982" y="2460"/>
                    <a:pt x="4955" y="2378"/>
                  </a:cubicBezTo>
                  <a:cubicBezTo>
                    <a:pt x="4894" y="2105"/>
                    <a:pt x="4682" y="1892"/>
                    <a:pt x="4499" y="1679"/>
                  </a:cubicBezTo>
                  <a:cubicBezTo>
                    <a:pt x="4317" y="1497"/>
                    <a:pt x="4134" y="1314"/>
                    <a:pt x="3922" y="1132"/>
                  </a:cubicBezTo>
                  <a:cubicBezTo>
                    <a:pt x="3496" y="767"/>
                    <a:pt x="3040" y="463"/>
                    <a:pt x="2524" y="251"/>
                  </a:cubicBezTo>
                  <a:cubicBezTo>
                    <a:pt x="2188" y="104"/>
                    <a:pt x="1794" y="0"/>
                    <a:pt x="1413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53"/>
            <p:cNvSpPr/>
            <p:nvPr/>
          </p:nvSpPr>
          <p:spPr>
            <a:xfrm>
              <a:off x="5710100" y="2331800"/>
              <a:ext cx="94250" cy="68000"/>
            </a:xfrm>
            <a:custGeom>
              <a:rect b="b" l="l" r="r" t="t"/>
              <a:pathLst>
                <a:path extrusionOk="0" h="2720" w="3770">
                  <a:moveTo>
                    <a:pt x="1125" y="1"/>
                  </a:moveTo>
                  <a:cubicBezTo>
                    <a:pt x="956" y="1"/>
                    <a:pt x="791" y="34"/>
                    <a:pt x="639" y="115"/>
                  </a:cubicBezTo>
                  <a:cubicBezTo>
                    <a:pt x="244" y="328"/>
                    <a:pt x="0" y="784"/>
                    <a:pt x="152" y="1210"/>
                  </a:cubicBezTo>
                  <a:cubicBezTo>
                    <a:pt x="178" y="1286"/>
                    <a:pt x="241" y="1320"/>
                    <a:pt x="303" y="1320"/>
                  </a:cubicBezTo>
                  <a:cubicBezTo>
                    <a:pt x="389" y="1320"/>
                    <a:pt x="474" y="1255"/>
                    <a:pt x="456" y="1149"/>
                  </a:cubicBezTo>
                  <a:cubicBezTo>
                    <a:pt x="396" y="814"/>
                    <a:pt x="730" y="510"/>
                    <a:pt x="1034" y="480"/>
                  </a:cubicBezTo>
                  <a:cubicBezTo>
                    <a:pt x="1059" y="478"/>
                    <a:pt x="1085" y="477"/>
                    <a:pt x="1110" y="477"/>
                  </a:cubicBezTo>
                  <a:cubicBezTo>
                    <a:pt x="1480" y="477"/>
                    <a:pt x="1844" y="678"/>
                    <a:pt x="2128" y="906"/>
                  </a:cubicBezTo>
                  <a:cubicBezTo>
                    <a:pt x="2402" y="1149"/>
                    <a:pt x="2645" y="1422"/>
                    <a:pt x="2858" y="1726"/>
                  </a:cubicBezTo>
                  <a:cubicBezTo>
                    <a:pt x="2979" y="1878"/>
                    <a:pt x="3070" y="2030"/>
                    <a:pt x="3131" y="2213"/>
                  </a:cubicBezTo>
                  <a:cubicBezTo>
                    <a:pt x="3222" y="2395"/>
                    <a:pt x="3314" y="2547"/>
                    <a:pt x="3466" y="2699"/>
                  </a:cubicBezTo>
                  <a:cubicBezTo>
                    <a:pt x="3487" y="2713"/>
                    <a:pt x="3510" y="2719"/>
                    <a:pt x="3533" y="2719"/>
                  </a:cubicBezTo>
                  <a:cubicBezTo>
                    <a:pt x="3608" y="2719"/>
                    <a:pt x="3685" y="2654"/>
                    <a:pt x="3709" y="2608"/>
                  </a:cubicBezTo>
                  <a:cubicBezTo>
                    <a:pt x="3770" y="2334"/>
                    <a:pt x="3678" y="2121"/>
                    <a:pt x="3557" y="1909"/>
                  </a:cubicBezTo>
                  <a:cubicBezTo>
                    <a:pt x="3466" y="1696"/>
                    <a:pt x="3344" y="1483"/>
                    <a:pt x="3192" y="1301"/>
                  </a:cubicBezTo>
                  <a:cubicBezTo>
                    <a:pt x="2888" y="906"/>
                    <a:pt x="2523" y="541"/>
                    <a:pt x="2098" y="298"/>
                  </a:cubicBezTo>
                  <a:cubicBezTo>
                    <a:pt x="1814" y="136"/>
                    <a:pt x="1463" y="1"/>
                    <a:pt x="1125" y="1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53"/>
            <p:cNvSpPr/>
            <p:nvPr/>
          </p:nvSpPr>
          <p:spPr>
            <a:xfrm>
              <a:off x="5783050" y="2281825"/>
              <a:ext cx="89700" cy="201125"/>
            </a:xfrm>
            <a:custGeom>
              <a:rect b="b" l="l" r="r" t="t"/>
              <a:pathLst>
                <a:path extrusionOk="0" h="8045" w="3588">
                  <a:moveTo>
                    <a:pt x="3349" y="0"/>
                  </a:moveTo>
                  <a:cubicBezTo>
                    <a:pt x="3299" y="0"/>
                    <a:pt x="3249" y="25"/>
                    <a:pt x="3222" y="78"/>
                  </a:cubicBezTo>
                  <a:cubicBezTo>
                    <a:pt x="3101" y="382"/>
                    <a:pt x="3070" y="716"/>
                    <a:pt x="3040" y="1051"/>
                  </a:cubicBezTo>
                  <a:cubicBezTo>
                    <a:pt x="2979" y="1415"/>
                    <a:pt x="2949" y="1750"/>
                    <a:pt x="2888" y="2084"/>
                  </a:cubicBezTo>
                  <a:cubicBezTo>
                    <a:pt x="2766" y="2753"/>
                    <a:pt x="2614" y="3421"/>
                    <a:pt x="2371" y="4060"/>
                  </a:cubicBezTo>
                  <a:cubicBezTo>
                    <a:pt x="1946" y="5124"/>
                    <a:pt x="1186" y="6096"/>
                    <a:pt x="122" y="6643"/>
                  </a:cubicBezTo>
                  <a:cubicBezTo>
                    <a:pt x="31" y="6674"/>
                    <a:pt x="0" y="6826"/>
                    <a:pt x="61" y="6917"/>
                  </a:cubicBezTo>
                  <a:cubicBezTo>
                    <a:pt x="396" y="7494"/>
                    <a:pt x="912" y="7920"/>
                    <a:pt x="1551" y="8041"/>
                  </a:cubicBezTo>
                  <a:cubicBezTo>
                    <a:pt x="1561" y="8043"/>
                    <a:pt x="1570" y="8044"/>
                    <a:pt x="1580" y="8044"/>
                  </a:cubicBezTo>
                  <a:cubicBezTo>
                    <a:pt x="1717" y="8044"/>
                    <a:pt x="1814" y="7853"/>
                    <a:pt x="1672" y="7768"/>
                  </a:cubicBezTo>
                  <a:cubicBezTo>
                    <a:pt x="1216" y="7586"/>
                    <a:pt x="821" y="7282"/>
                    <a:pt x="548" y="6886"/>
                  </a:cubicBezTo>
                  <a:cubicBezTo>
                    <a:pt x="1551" y="6339"/>
                    <a:pt x="2280" y="5367"/>
                    <a:pt x="2736" y="4333"/>
                  </a:cubicBezTo>
                  <a:cubicBezTo>
                    <a:pt x="3010" y="3665"/>
                    <a:pt x="3192" y="2965"/>
                    <a:pt x="3314" y="2266"/>
                  </a:cubicBezTo>
                  <a:cubicBezTo>
                    <a:pt x="3405" y="1902"/>
                    <a:pt x="3435" y="1537"/>
                    <a:pt x="3496" y="1172"/>
                  </a:cubicBezTo>
                  <a:cubicBezTo>
                    <a:pt x="3526" y="838"/>
                    <a:pt x="3587" y="443"/>
                    <a:pt x="3496" y="108"/>
                  </a:cubicBezTo>
                  <a:cubicBezTo>
                    <a:pt x="3479" y="40"/>
                    <a:pt x="3414" y="0"/>
                    <a:pt x="3349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53"/>
            <p:cNvSpPr/>
            <p:nvPr/>
          </p:nvSpPr>
          <p:spPr>
            <a:xfrm>
              <a:off x="5996575" y="2198375"/>
              <a:ext cx="179375" cy="74925"/>
            </a:xfrm>
            <a:custGeom>
              <a:rect b="b" l="l" r="r" t="t"/>
              <a:pathLst>
                <a:path extrusionOk="0" h="2997" w="7175">
                  <a:moveTo>
                    <a:pt x="2503" y="1"/>
                  </a:moveTo>
                  <a:cubicBezTo>
                    <a:pt x="2101" y="1"/>
                    <a:pt x="1700" y="44"/>
                    <a:pt x="1308" y="133"/>
                  </a:cubicBezTo>
                  <a:cubicBezTo>
                    <a:pt x="1004" y="194"/>
                    <a:pt x="274" y="376"/>
                    <a:pt x="153" y="771"/>
                  </a:cubicBezTo>
                  <a:cubicBezTo>
                    <a:pt x="1" y="1349"/>
                    <a:pt x="882" y="1410"/>
                    <a:pt x="1247" y="1410"/>
                  </a:cubicBezTo>
                  <a:cubicBezTo>
                    <a:pt x="1771" y="1377"/>
                    <a:pt x="2296" y="1318"/>
                    <a:pt x="2816" y="1318"/>
                  </a:cubicBezTo>
                  <a:cubicBezTo>
                    <a:pt x="3260" y="1318"/>
                    <a:pt x="3700" y="1361"/>
                    <a:pt x="4134" y="1501"/>
                  </a:cubicBezTo>
                  <a:cubicBezTo>
                    <a:pt x="4834" y="1744"/>
                    <a:pt x="6049" y="2170"/>
                    <a:pt x="6566" y="2717"/>
                  </a:cubicBezTo>
                  <a:cubicBezTo>
                    <a:pt x="6628" y="2800"/>
                    <a:pt x="6804" y="2996"/>
                    <a:pt x="6929" y="2996"/>
                  </a:cubicBezTo>
                  <a:cubicBezTo>
                    <a:pt x="6986" y="2996"/>
                    <a:pt x="7033" y="2954"/>
                    <a:pt x="7052" y="2838"/>
                  </a:cubicBezTo>
                  <a:cubicBezTo>
                    <a:pt x="7174" y="2291"/>
                    <a:pt x="6293" y="1531"/>
                    <a:pt x="5958" y="1227"/>
                  </a:cubicBezTo>
                  <a:cubicBezTo>
                    <a:pt x="4993" y="423"/>
                    <a:pt x="3749" y="1"/>
                    <a:pt x="2503" y="1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53"/>
            <p:cNvSpPr/>
            <p:nvPr/>
          </p:nvSpPr>
          <p:spPr>
            <a:xfrm>
              <a:off x="5694150" y="2188750"/>
              <a:ext cx="145150" cy="53475"/>
            </a:xfrm>
            <a:custGeom>
              <a:rect b="b" l="l" r="r" t="t"/>
              <a:pathLst>
                <a:path extrusionOk="0" h="2139" w="5806">
                  <a:moveTo>
                    <a:pt x="3417" y="0"/>
                  </a:moveTo>
                  <a:cubicBezTo>
                    <a:pt x="2668" y="0"/>
                    <a:pt x="1903" y="223"/>
                    <a:pt x="1216" y="670"/>
                  </a:cubicBezTo>
                  <a:cubicBezTo>
                    <a:pt x="882" y="883"/>
                    <a:pt x="31" y="1430"/>
                    <a:pt x="0" y="1977"/>
                  </a:cubicBezTo>
                  <a:cubicBezTo>
                    <a:pt x="0" y="2097"/>
                    <a:pt x="43" y="2139"/>
                    <a:pt x="102" y="2139"/>
                  </a:cubicBezTo>
                  <a:cubicBezTo>
                    <a:pt x="209" y="2139"/>
                    <a:pt x="367" y="2005"/>
                    <a:pt x="426" y="1947"/>
                  </a:cubicBezTo>
                  <a:cubicBezTo>
                    <a:pt x="942" y="1521"/>
                    <a:pt x="1976" y="1308"/>
                    <a:pt x="2584" y="1217"/>
                  </a:cubicBezTo>
                  <a:cubicBezTo>
                    <a:pt x="2732" y="1189"/>
                    <a:pt x="2877" y="1176"/>
                    <a:pt x="3020" y="1176"/>
                  </a:cubicBezTo>
                  <a:cubicBezTo>
                    <a:pt x="3639" y="1176"/>
                    <a:pt x="4216" y="1409"/>
                    <a:pt x="4833" y="1582"/>
                  </a:cubicBezTo>
                  <a:cubicBezTo>
                    <a:pt x="4927" y="1603"/>
                    <a:pt x="5070" y="1627"/>
                    <a:pt x="5217" y="1627"/>
                  </a:cubicBezTo>
                  <a:cubicBezTo>
                    <a:pt x="5503" y="1627"/>
                    <a:pt x="5806" y="1537"/>
                    <a:pt x="5806" y="1156"/>
                  </a:cubicBezTo>
                  <a:cubicBezTo>
                    <a:pt x="5806" y="792"/>
                    <a:pt x="5289" y="488"/>
                    <a:pt x="5076" y="397"/>
                  </a:cubicBezTo>
                  <a:cubicBezTo>
                    <a:pt x="4561" y="132"/>
                    <a:pt x="3994" y="0"/>
                    <a:pt x="3417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53"/>
            <p:cNvSpPr/>
            <p:nvPr/>
          </p:nvSpPr>
          <p:spPr>
            <a:xfrm>
              <a:off x="6036850" y="1731000"/>
              <a:ext cx="633025" cy="734525"/>
            </a:xfrm>
            <a:custGeom>
              <a:rect b="b" l="l" r="r" t="t"/>
              <a:pathLst>
                <a:path extrusionOk="0" h="29381" w="25321">
                  <a:moveTo>
                    <a:pt x="7994" y="0"/>
                  </a:moveTo>
                  <a:cubicBezTo>
                    <a:pt x="3745" y="0"/>
                    <a:pt x="17" y="983"/>
                    <a:pt x="1" y="2962"/>
                  </a:cubicBezTo>
                  <a:cubicBezTo>
                    <a:pt x="1" y="4512"/>
                    <a:pt x="3587" y="3630"/>
                    <a:pt x="5989" y="5880"/>
                  </a:cubicBezTo>
                  <a:cubicBezTo>
                    <a:pt x="7326" y="7126"/>
                    <a:pt x="8116" y="10226"/>
                    <a:pt x="8177" y="13053"/>
                  </a:cubicBezTo>
                  <a:cubicBezTo>
                    <a:pt x="7843" y="18919"/>
                    <a:pt x="10852" y="21533"/>
                    <a:pt x="12128" y="22293"/>
                  </a:cubicBezTo>
                  <a:cubicBezTo>
                    <a:pt x="12098" y="22628"/>
                    <a:pt x="12068" y="22932"/>
                    <a:pt x="12068" y="23205"/>
                  </a:cubicBezTo>
                  <a:cubicBezTo>
                    <a:pt x="10031" y="25850"/>
                    <a:pt x="10396" y="27825"/>
                    <a:pt x="11642" y="27916"/>
                  </a:cubicBezTo>
                  <a:cubicBezTo>
                    <a:pt x="11662" y="27918"/>
                    <a:pt x="11682" y="27918"/>
                    <a:pt x="11702" y="27918"/>
                  </a:cubicBezTo>
                  <a:cubicBezTo>
                    <a:pt x="12182" y="27918"/>
                    <a:pt x="12470" y="27564"/>
                    <a:pt x="12645" y="27126"/>
                  </a:cubicBezTo>
                  <a:cubicBezTo>
                    <a:pt x="12673" y="28414"/>
                    <a:pt x="13194" y="29381"/>
                    <a:pt x="14098" y="29381"/>
                  </a:cubicBezTo>
                  <a:cubicBezTo>
                    <a:pt x="14197" y="29381"/>
                    <a:pt x="14300" y="29369"/>
                    <a:pt x="14408" y="29345"/>
                  </a:cubicBezTo>
                  <a:cubicBezTo>
                    <a:pt x="15958" y="29011"/>
                    <a:pt x="15107" y="28433"/>
                    <a:pt x="15350" y="26397"/>
                  </a:cubicBezTo>
                  <a:cubicBezTo>
                    <a:pt x="15411" y="25971"/>
                    <a:pt x="15502" y="25606"/>
                    <a:pt x="15624" y="25333"/>
                  </a:cubicBezTo>
                  <a:cubicBezTo>
                    <a:pt x="17448" y="24512"/>
                    <a:pt x="22129" y="21959"/>
                    <a:pt x="23041" y="19254"/>
                  </a:cubicBezTo>
                  <a:cubicBezTo>
                    <a:pt x="25320" y="12536"/>
                    <a:pt x="24104" y="6092"/>
                    <a:pt x="18329" y="2323"/>
                  </a:cubicBezTo>
                  <a:cubicBezTo>
                    <a:pt x="15968" y="778"/>
                    <a:pt x="11775" y="0"/>
                    <a:pt x="7994" y="0"/>
                  </a:cubicBezTo>
                  <a:close/>
                </a:path>
              </a:pathLst>
            </a:custGeom>
            <a:solidFill>
              <a:srgbClr val="FF4E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53"/>
            <p:cNvSpPr/>
            <p:nvPr/>
          </p:nvSpPr>
          <p:spPr>
            <a:xfrm>
              <a:off x="6577525" y="1957400"/>
              <a:ext cx="74875" cy="318375"/>
            </a:xfrm>
            <a:custGeom>
              <a:rect b="b" l="l" r="r" t="t"/>
              <a:pathLst>
                <a:path extrusionOk="0" h="12735" w="2995">
                  <a:moveTo>
                    <a:pt x="1830" y="0"/>
                  </a:moveTo>
                  <a:cubicBezTo>
                    <a:pt x="1787" y="0"/>
                    <a:pt x="1748" y="47"/>
                    <a:pt x="1748" y="106"/>
                  </a:cubicBezTo>
                  <a:cubicBezTo>
                    <a:pt x="1900" y="927"/>
                    <a:pt x="2082" y="1748"/>
                    <a:pt x="2173" y="2599"/>
                  </a:cubicBezTo>
                  <a:cubicBezTo>
                    <a:pt x="2265" y="3419"/>
                    <a:pt x="2295" y="4271"/>
                    <a:pt x="2265" y="5122"/>
                  </a:cubicBezTo>
                  <a:cubicBezTo>
                    <a:pt x="2204" y="6793"/>
                    <a:pt x="1870" y="8496"/>
                    <a:pt x="1262" y="10046"/>
                  </a:cubicBezTo>
                  <a:cubicBezTo>
                    <a:pt x="927" y="10897"/>
                    <a:pt x="502" y="11748"/>
                    <a:pt x="46" y="12538"/>
                  </a:cubicBezTo>
                  <a:cubicBezTo>
                    <a:pt x="1" y="12628"/>
                    <a:pt x="72" y="12735"/>
                    <a:pt x="150" y="12735"/>
                  </a:cubicBezTo>
                  <a:cubicBezTo>
                    <a:pt x="177" y="12735"/>
                    <a:pt x="204" y="12722"/>
                    <a:pt x="228" y="12690"/>
                  </a:cubicBezTo>
                  <a:cubicBezTo>
                    <a:pt x="2204" y="10015"/>
                    <a:pt x="2994" y="6246"/>
                    <a:pt x="2599" y="2842"/>
                  </a:cubicBezTo>
                  <a:cubicBezTo>
                    <a:pt x="2477" y="1900"/>
                    <a:pt x="2295" y="927"/>
                    <a:pt x="1900" y="46"/>
                  </a:cubicBezTo>
                  <a:cubicBezTo>
                    <a:pt x="1879" y="14"/>
                    <a:pt x="1854" y="0"/>
                    <a:pt x="1830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53"/>
            <p:cNvSpPr/>
            <p:nvPr/>
          </p:nvSpPr>
          <p:spPr>
            <a:xfrm>
              <a:off x="6407675" y="2263300"/>
              <a:ext cx="220400" cy="242225"/>
            </a:xfrm>
            <a:custGeom>
              <a:rect b="b" l="l" r="r" t="t"/>
              <a:pathLst>
                <a:path extrusionOk="0" h="9689" w="8816">
                  <a:moveTo>
                    <a:pt x="5004" y="1"/>
                  </a:moveTo>
                  <a:cubicBezTo>
                    <a:pt x="3512" y="1"/>
                    <a:pt x="1861" y="1008"/>
                    <a:pt x="1034" y="2643"/>
                  </a:cubicBezTo>
                  <a:cubicBezTo>
                    <a:pt x="1" y="4649"/>
                    <a:pt x="1" y="7050"/>
                    <a:pt x="426" y="8235"/>
                  </a:cubicBezTo>
                  <a:cubicBezTo>
                    <a:pt x="738" y="9133"/>
                    <a:pt x="1756" y="9689"/>
                    <a:pt x="2949" y="9689"/>
                  </a:cubicBezTo>
                  <a:cubicBezTo>
                    <a:pt x="3734" y="9689"/>
                    <a:pt x="4596" y="9447"/>
                    <a:pt x="5381" y="8904"/>
                  </a:cubicBezTo>
                  <a:cubicBezTo>
                    <a:pt x="7387" y="7567"/>
                    <a:pt x="8815" y="3463"/>
                    <a:pt x="7356" y="1244"/>
                  </a:cubicBezTo>
                  <a:cubicBezTo>
                    <a:pt x="6788" y="385"/>
                    <a:pt x="5926" y="1"/>
                    <a:pt x="5004" y="1"/>
                  </a:cubicBezTo>
                  <a:close/>
                </a:path>
              </a:pathLst>
            </a:custGeom>
            <a:solidFill>
              <a:srgbClr val="FFCD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53"/>
            <p:cNvSpPr/>
            <p:nvPr/>
          </p:nvSpPr>
          <p:spPr>
            <a:xfrm>
              <a:off x="6464675" y="2325625"/>
              <a:ext cx="95000" cy="109700"/>
            </a:xfrm>
            <a:custGeom>
              <a:rect b="b" l="l" r="r" t="t"/>
              <a:pathLst>
                <a:path extrusionOk="0" h="4388" w="3800">
                  <a:moveTo>
                    <a:pt x="3428" y="0"/>
                  </a:moveTo>
                  <a:cubicBezTo>
                    <a:pt x="3032" y="0"/>
                    <a:pt x="2613" y="244"/>
                    <a:pt x="2280" y="423"/>
                  </a:cubicBezTo>
                  <a:cubicBezTo>
                    <a:pt x="1855" y="697"/>
                    <a:pt x="1429" y="1031"/>
                    <a:pt x="1125" y="1396"/>
                  </a:cubicBezTo>
                  <a:cubicBezTo>
                    <a:pt x="456" y="2186"/>
                    <a:pt x="0" y="3189"/>
                    <a:pt x="31" y="4223"/>
                  </a:cubicBezTo>
                  <a:cubicBezTo>
                    <a:pt x="31" y="4324"/>
                    <a:pt x="125" y="4388"/>
                    <a:pt x="214" y="4388"/>
                  </a:cubicBezTo>
                  <a:cubicBezTo>
                    <a:pt x="284" y="4388"/>
                    <a:pt x="352" y="4347"/>
                    <a:pt x="365" y="4253"/>
                  </a:cubicBezTo>
                  <a:cubicBezTo>
                    <a:pt x="578" y="3341"/>
                    <a:pt x="912" y="2490"/>
                    <a:pt x="1520" y="1761"/>
                  </a:cubicBezTo>
                  <a:cubicBezTo>
                    <a:pt x="1611" y="1669"/>
                    <a:pt x="1703" y="1578"/>
                    <a:pt x="1794" y="1517"/>
                  </a:cubicBezTo>
                  <a:cubicBezTo>
                    <a:pt x="1824" y="1548"/>
                    <a:pt x="1885" y="1609"/>
                    <a:pt x="1915" y="1639"/>
                  </a:cubicBezTo>
                  <a:cubicBezTo>
                    <a:pt x="1976" y="1730"/>
                    <a:pt x="2067" y="1791"/>
                    <a:pt x="2128" y="1882"/>
                  </a:cubicBezTo>
                  <a:cubicBezTo>
                    <a:pt x="2250" y="2034"/>
                    <a:pt x="2371" y="2216"/>
                    <a:pt x="2493" y="2399"/>
                  </a:cubicBezTo>
                  <a:cubicBezTo>
                    <a:pt x="2706" y="2733"/>
                    <a:pt x="2827" y="3159"/>
                    <a:pt x="3101" y="3493"/>
                  </a:cubicBezTo>
                  <a:cubicBezTo>
                    <a:pt x="3117" y="3526"/>
                    <a:pt x="3171" y="3551"/>
                    <a:pt x="3215" y="3551"/>
                  </a:cubicBezTo>
                  <a:cubicBezTo>
                    <a:pt x="3252" y="3551"/>
                    <a:pt x="3283" y="3534"/>
                    <a:pt x="3283" y="3493"/>
                  </a:cubicBezTo>
                  <a:cubicBezTo>
                    <a:pt x="3344" y="3007"/>
                    <a:pt x="3131" y="2551"/>
                    <a:pt x="2888" y="2156"/>
                  </a:cubicBezTo>
                  <a:cubicBezTo>
                    <a:pt x="2766" y="1943"/>
                    <a:pt x="2614" y="1761"/>
                    <a:pt x="2462" y="1578"/>
                  </a:cubicBezTo>
                  <a:cubicBezTo>
                    <a:pt x="2402" y="1487"/>
                    <a:pt x="2310" y="1396"/>
                    <a:pt x="2219" y="1335"/>
                  </a:cubicBezTo>
                  <a:cubicBezTo>
                    <a:pt x="2189" y="1305"/>
                    <a:pt x="2158" y="1274"/>
                    <a:pt x="2098" y="1244"/>
                  </a:cubicBezTo>
                  <a:cubicBezTo>
                    <a:pt x="2250" y="1122"/>
                    <a:pt x="2402" y="1001"/>
                    <a:pt x="2554" y="909"/>
                  </a:cubicBezTo>
                  <a:cubicBezTo>
                    <a:pt x="2918" y="697"/>
                    <a:pt x="3405" y="575"/>
                    <a:pt x="3709" y="271"/>
                  </a:cubicBezTo>
                  <a:cubicBezTo>
                    <a:pt x="3800" y="180"/>
                    <a:pt x="3769" y="58"/>
                    <a:pt x="3648" y="28"/>
                  </a:cubicBezTo>
                  <a:cubicBezTo>
                    <a:pt x="3576" y="9"/>
                    <a:pt x="3502" y="0"/>
                    <a:pt x="3428" y="0"/>
                  </a:cubicBezTo>
                  <a:close/>
                </a:path>
              </a:pathLst>
            </a:custGeom>
            <a:solidFill>
              <a:srgbClr val="3A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9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p54"/>
          <p:cNvSpPr txBox="1"/>
          <p:nvPr>
            <p:ph type="title"/>
          </p:nvPr>
        </p:nvSpPr>
        <p:spPr>
          <a:xfrm>
            <a:off x="713225" y="539500"/>
            <a:ext cx="7717500" cy="42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Lupyan, G., Abdel Rahman, R., Boroditsky, L., &amp; Clark, A. (2020). Effects of Language on Visual Perception. </a:t>
            </a:r>
            <a:r>
              <a:rPr i="1" lang="en" sz="2000"/>
              <a:t>Trends in cognitive sciences, 24</a:t>
            </a:r>
            <a:r>
              <a:rPr lang="en" sz="2000"/>
              <a:t>(11), 930–944. </a:t>
            </a:r>
            <a:r>
              <a:rPr lang="en" sz="20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https://doi.org/10.1016/j.tics.2020.08.005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https://en.wikipedia.org/wiki/Linguistic_relativity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Zlatev, J., &amp; Blomberg, J. (2015). Language may indeed influence thought. </a:t>
            </a:r>
            <a:r>
              <a:rPr i="1" lang="en" sz="2000"/>
              <a:t>Frontiers in psychology, 6</a:t>
            </a:r>
            <a:r>
              <a:rPr lang="en" sz="2000"/>
              <a:t>, 1631. </a:t>
            </a:r>
            <a:r>
              <a:rPr lang="en" sz="20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https://doi.org/10.3389/fpsyg.2015.01631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uman Language by Slidesgo">
  <a:themeElements>
    <a:clrScheme name="Simple Light">
      <a:dk1>
        <a:srgbClr val="3A204F"/>
      </a:dk1>
      <a:lt1>
        <a:srgbClr val="5831B1"/>
      </a:lt1>
      <a:dk2>
        <a:srgbClr val="53C8C0"/>
      </a:dk2>
      <a:lt2>
        <a:srgbClr val="E7FDFB"/>
      </a:lt2>
      <a:accent1>
        <a:srgbClr val="AB3853"/>
      </a:accent1>
      <a:accent2>
        <a:srgbClr val="FF4E5F"/>
      </a:accent2>
      <a:accent3>
        <a:srgbClr val="FFF3F4"/>
      </a:accent3>
      <a:accent4>
        <a:srgbClr val="FFA432"/>
      </a:accent4>
      <a:accent5>
        <a:srgbClr val="FFD232"/>
      </a:accent5>
      <a:accent6>
        <a:srgbClr val="FFFFFF"/>
      </a:accent6>
      <a:hlink>
        <a:srgbClr val="3A20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