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eb63f6a6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eb63f6a6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eb63f6a60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eb63f6a6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ceb63f6a6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ceb63f6a6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eb63f6a6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eb63f6a6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14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and Spanish Speakers Remember Causal Agents Differently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3720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Caitlin M. Fausey, Lera Boroditsky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Agentivity, Participants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“The vase broke” = non-agentive statement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“They broke the vase” = agentive </a:t>
            </a:r>
            <a:r>
              <a:rPr lang="en"/>
              <a:t>statement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Paper examiners whether or not </a:t>
            </a:r>
            <a:r>
              <a:rPr lang="en"/>
              <a:t>differences in agentivity across languages can account for differences in memory of causal events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Participants were English speakers, Spanish speakers, and bilinguals; speakers of both languages tend to describe causal events agentively, but Spanish speakers describe accidental events with less aggression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1 Method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63 monolingual English speakers, 87 monolingual Spanish speakers, and 38 bilinguals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Control </a:t>
            </a:r>
            <a:r>
              <a:rPr lang="en"/>
              <a:t>memory</a:t>
            </a:r>
            <a:r>
              <a:rPr lang="en"/>
              <a:t> task, a task measuring memory for causal agents, and a task asking participants to </a:t>
            </a:r>
            <a:r>
              <a:rPr lang="en"/>
              <a:t>describe what happened in a causal event, intentional and accidental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9528" y="2666500"/>
            <a:ext cx="2692200" cy="219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1 Results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Speakers of both languages described </a:t>
            </a:r>
            <a:r>
              <a:rPr lang="en"/>
              <a:t>intentional</a:t>
            </a:r>
            <a:r>
              <a:rPr lang="en"/>
              <a:t> events similarly, but differed in that English speakers described accidental events more agentively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Bilinguals behaved as monolingual Spanish speakers did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English speakers more likely to remember causal agents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Therefore, a</a:t>
            </a:r>
            <a:r>
              <a:rPr lang="en"/>
              <a:t> relationship exists between the way people talk about causal events and what they remember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7179" y="2875850"/>
            <a:ext cx="3119251" cy="212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 2 Method/Results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Participants</a:t>
            </a:r>
            <a:r>
              <a:rPr lang="en"/>
              <a:t> were exclusively English speakers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Listened to 24 sentences, either all agentive or non-agentive; while </a:t>
            </a:r>
            <a:r>
              <a:rPr lang="en"/>
              <a:t>listening</a:t>
            </a:r>
            <a:r>
              <a:rPr lang="en"/>
              <a:t>, they viewed two images, one before and one after the causal event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Instructed to write down as many sentences as they could remember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</a:t>
            </a:r>
            <a:r>
              <a:rPr lang="en"/>
              <a:t>ound that participants primed with agentive sentences remembered agents better than the non-agentive condition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Non-agentive </a:t>
            </a:r>
            <a:r>
              <a:rPr lang="en"/>
              <a:t>language</a:t>
            </a:r>
            <a:r>
              <a:rPr lang="en"/>
              <a:t> therefore shifts attention from causal agents; language use shapes attention to and memory of causal agents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Alternative hypothesis, supported by research: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Cultural differences in norms of blame and responsibility for causal events and accidental events shapes attention instead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