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Figtree"/>
      <p:regular r:id="rId18"/>
      <p:bold r:id="rId19"/>
      <p:italic r:id="rId20"/>
      <p:boldItalic r:id="rId21"/>
    </p:embeddedFont>
    <p:embeddedFont>
      <p:font typeface="Jost Light"/>
      <p:regular r:id="rId22"/>
      <p:bold r:id="rId23"/>
      <p:italic r:id="rId24"/>
      <p:boldItalic r:id="rId25"/>
    </p:embeddedFont>
    <p:embeddedFont>
      <p:font typeface="Figtree Light"/>
      <p:regular r:id="rId26"/>
      <p:bold r:id="rId27"/>
      <p:italic r:id="rId28"/>
      <p:boldItalic r:id="rId29"/>
    </p:embeddedFont>
    <p:embeddedFont>
      <p:font typeface="Jost"/>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Figtree-italic.fntdata"/><Relationship Id="rId22" Type="http://schemas.openxmlformats.org/officeDocument/2006/relationships/font" Target="fonts/JostLight-regular.fntdata"/><Relationship Id="rId21" Type="http://schemas.openxmlformats.org/officeDocument/2006/relationships/font" Target="fonts/Figtree-boldItalic.fntdata"/><Relationship Id="rId24" Type="http://schemas.openxmlformats.org/officeDocument/2006/relationships/font" Target="fonts/JostLight-italic.fntdata"/><Relationship Id="rId23" Type="http://schemas.openxmlformats.org/officeDocument/2006/relationships/font" Target="fonts/JostLigh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FigtreeLight-regular.fntdata"/><Relationship Id="rId25" Type="http://schemas.openxmlformats.org/officeDocument/2006/relationships/font" Target="fonts/JostLight-boldItalic.fntdata"/><Relationship Id="rId28" Type="http://schemas.openxmlformats.org/officeDocument/2006/relationships/font" Target="fonts/FigtreeLight-italic.fntdata"/><Relationship Id="rId27" Type="http://schemas.openxmlformats.org/officeDocument/2006/relationships/font" Target="fonts/FigtreeLight-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FigtreeLight-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Jost-bold.fntdata"/><Relationship Id="rId30" Type="http://schemas.openxmlformats.org/officeDocument/2006/relationships/font" Target="fonts/Jost-regular.fntdata"/><Relationship Id="rId11" Type="http://schemas.openxmlformats.org/officeDocument/2006/relationships/slide" Target="slides/slide6.xml"/><Relationship Id="rId33" Type="http://schemas.openxmlformats.org/officeDocument/2006/relationships/font" Target="fonts/Jost-boldItalic.fntdata"/><Relationship Id="rId10" Type="http://schemas.openxmlformats.org/officeDocument/2006/relationships/slide" Target="slides/slide5.xml"/><Relationship Id="rId32" Type="http://schemas.openxmlformats.org/officeDocument/2006/relationships/font" Target="fonts/Jost-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Figtree-bold.fntdata"/><Relationship Id="rId18" Type="http://schemas.openxmlformats.org/officeDocument/2006/relationships/font" Target="fonts/Figtre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b9c20c66e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3b9c20c66e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bd9f3483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3bd9f3483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bd9f348341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3bd9f348341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bd9f34834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3bd9f34834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b9c20c66eb_0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3b9c20c66eb_0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b9c20c66eb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3b9c20c66eb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bd9f348341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3bd9f348341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b9c20c66eb_0_10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3b9c20c66eb_0_10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bd9f348341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3bd9f348341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bd9f348341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3bd9f348341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3b9c20c66eb_0_1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3b9c20c66eb_0_1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b9c20c66eb_0_5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3b9c20c66eb_0_5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 Alt 1">
  <p:cSld name="CUSTOM_7_1_1_1_1_1_1_1_1_1_1_1_1_1_1_1_1">
    <p:spTree>
      <p:nvGrpSpPr>
        <p:cNvPr id="10" name="Shape 10"/>
        <p:cNvGrpSpPr/>
        <p:nvPr/>
      </p:nvGrpSpPr>
      <p:grpSpPr>
        <a:xfrm>
          <a:off x="0" y="0"/>
          <a:ext cx="0" cy="0"/>
          <a:chOff x="0" y="0"/>
          <a:chExt cx="0" cy="0"/>
        </a:xfrm>
      </p:grpSpPr>
      <p:pic>
        <p:nvPicPr>
          <p:cNvPr id="11" name="Google Shape;11;p2"/>
          <p:cNvPicPr preferRelativeResize="0"/>
          <p:nvPr/>
        </p:nvPicPr>
        <p:blipFill>
          <a:blip r:embed="rId2">
            <a:alphaModFix/>
          </a:blip>
          <a:stretch>
            <a:fillRect/>
          </a:stretch>
        </p:blipFill>
        <p:spPr>
          <a:xfrm>
            <a:off x="0" y="0"/>
            <a:ext cx="9144003" cy="5143501"/>
          </a:xfrm>
          <a:prstGeom prst="rect">
            <a:avLst/>
          </a:prstGeom>
          <a:noFill/>
          <a:ln>
            <a:noFill/>
          </a:ln>
        </p:spPr>
      </p:pic>
      <p:sp>
        <p:nvSpPr>
          <p:cNvPr id="12" name="Google Shape;12;p2"/>
          <p:cNvSpPr txBox="1"/>
          <p:nvPr>
            <p:ph idx="1" type="subTitle"/>
          </p:nvPr>
        </p:nvSpPr>
        <p:spPr>
          <a:xfrm>
            <a:off x="228225" y="1298200"/>
            <a:ext cx="2712000" cy="174300"/>
          </a:xfrm>
          <a:prstGeom prst="rect">
            <a:avLst/>
          </a:prstGeom>
        </p:spPr>
        <p:txBody>
          <a:bodyPr anchorCtr="0" anchor="t" bIns="0" lIns="0" spcFirstLastPara="1" rIns="0" wrap="square" tIns="0">
            <a:sp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3" name="Google Shape;13;p2"/>
          <p:cNvSpPr txBox="1"/>
          <p:nvPr>
            <p:ph type="title"/>
          </p:nvPr>
        </p:nvSpPr>
        <p:spPr>
          <a:xfrm>
            <a:off x="228225" y="4579187"/>
            <a:ext cx="7310400" cy="405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Figtree Light"/>
              <a:buNone/>
              <a:defRPr sz="800">
                <a:latin typeface="Figtree Light"/>
                <a:ea typeface="Figtree Light"/>
                <a:cs typeface="Figtree Light"/>
                <a:sym typeface="Figtree Light"/>
              </a:defRPr>
            </a:lvl1pPr>
            <a:lvl2pPr lvl="1">
              <a:spcBef>
                <a:spcPts val="0"/>
              </a:spcBef>
              <a:spcAft>
                <a:spcPts val="0"/>
              </a:spcAft>
              <a:buClr>
                <a:schemeClr val="dk1"/>
              </a:buClr>
              <a:buSzPts val="1400"/>
              <a:buNone/>
              <a:defRPr/>
            </a:lvl2pPr>
            <a:lvl3pPr lvl="2">
              <a:spcBef>
                <a:spcPts val="0"/>
              </a:spcBef>
              <a:spcAft>
                <a:spcPts val="0"/>
              </a:spcAft>
              <a:buClr>
                <a:schemeClr val="dk1"/>
              </a:buClr>
              <a:buSzPts val="1400"/>
              <a:buNone/>
              <a:defRPr/>
            </a:lvl3pPr>
            <a:lvl4pPr lvl="3">
              <a:spcBef>
                <a:spcPts val="0"/>
              </a:spcBef>
              <a:spcAft>
                <a:spcPts val="0"/>
              </a:spcAft>
              <a:buClr>
                <a:schemeClr val="dk1"/>
              </a:buClr>
              <a:buSzPts val="1400"/>
              <a:buNone/>
              <a:defRPr/>
            </a:lvl4pPr>
            <a:lvl5pPr lvl="4">
              <a:spcBef>
                <a:spcPts val="0"/>
              </a:spcBef>
              <a:spcAft>
                <a:spcPts val="0"/>
              </a:spcAft>
              <a:buClr>
                <a:schemeClr val="dk1"/>
              </a:buClr>
              <a:buSzPts val="1400"/>
              <a:buNone/>
              <a:defRPr/>
            </a:lvl5pPr>
            <a:lvl6pPr lvl="5">
              <a:spcBef>
                <a:spcPts val="0"/>
              </a:spcBef>
              <a:spcAft>
                <a:spcPts val="0"/>
              </a:spcAft>
              <a:buClr>
                <a:schemeClr val="dk1"/>
              </a:buClr>
              <a:buSzPts val="1400"/>
              <a:buNone/>
              <a:defRPr/>
            </a:lvl6pPr>
            <a:lvl7pPr lvl="6">
              <a:spcBef>
                <a:spcPts val="0"/>
              </a:spcBef>
              <a:spcAft>
                <a:spcPts val="0"/>
              </a:spcAft>
              <a:buClr>
                <a:schemeClr val="dk1"/>
              </a:buClr>
              <a:buSzPts val="1400"/>
              <a:buNone/>
              <a:defRPr/>
            </a:lvl7pPr>
            <a:lvl8pPr lvl="7">
              <a:spcBef>
                <a:spcPts val="0"/>
              </a:spcBef>
              <a:spcAft>
                <a:spcPts val="0"/>
              </a:spcAft>
              <a:buClr>
                <a:schemeClr val="dk1"/>
              </a:buClr>
              <a:buSzPts val="1400"/>
              <a:buNone/>
              <a:defRPr/>
            </a:lvl8pPr>
            <a:lvl9pPr lvl="8">
              <a:spcBef>
                <a:spcPts val="0"/>
              </a:spcBef>
              <a:spcAft>
                <a:spcPts val="0"/>
              </a:spcAft>
              <a:buClr>
                <a:schemeClr val="dk1"/>
              </a:buClr>
              <a:buSzPts val="1400"/>
              <a:buNone/>
              <a:defRPr/>
            </a:lvl9pPr>
          </a:lstStyle>
          <a:p/>
        </p:txBody>
      </p:sp>
      <p:sp>
        <p:nvSpPr>
          <p:cNvPr id="14" name="Google Shape;14;p2"/>
          <p:cNvSpPr txBox="1"/>
          <p:nvPr>
            <p:ph idx="2" type="subTitle"/>
          </p:nvPr>
        </p:nvSpPr>
        <p:spPr>
          <a:xfrm>
            <a:off x="228225" y="2260925"/>
            <a:ext cx="5340300" cy="267000"/>
          </a:xfrm>
          <a:prstGeom prst="rect">
            <a:avLst/>
          </a:prstGeom>
        </p:spPr>
        <p:txBody>
          <a:bodyPr anchorCtr="0" anchor="t" bIns="0" lIns="0" spcFirstLastPara="1" rIns="0" wrap="square" tIns="0">
            <a:spAutoFit/>
          </a:bodyPr>
          <a:lstStyle>
            <a:lvl1pPr lvl="0">
              <a:spcBef>
                <a:spcPts val="0"/>
              </a:spcBef>
              <a:spcAft>
                <a:spcPts val="0"/>
              </a:spcAft>
              <a:buNone/>
              <a:defRPr sz="1200">
                <a:solidFill>
                  <a:schemeClr val="dk2"/>
                </a:solidFill>
              </a:defRPr>
            </a:lvl1pPr>
            <a:lvl2pPr lvl="1">
              <a:spcBef>
                <a:spcPts val="0"/>
              </a:spcBef>
              <a:spcAft>
                <a:spcPts val="0"/>
              </a:spcAft>
              <a:buNone/>
              <a:defRPr sz="1200">
                <a:solidFill>
                  <a:schemeClr val="dk2"/>
                </a:solidFill>
              </a:defRPr>
            </a:lvl2pPr>
            <a:lvl3pPr lvl="2">
              <a:spcBef>
                <a:spcPts val="0"/>
              </a:spcBef>
              <a:spcAft>
                <a:spcPts val="0"/>
              </a:spcAft>
              <a:buNone/>
              <a:defRPr sz="1200">
                <a:solidFill>
                  <a:schemeClr val="dk2"/>
                </a:solidFill>
              </a:defRPr>
            </a:lvl3pPr>
            <a:lvl4pPr lvl="3">
              <a:spcBef>
                <a:spcPts val="0"/>
              </a:spcBef>
              <a:spcAft>
                <a:spcPts val="0"/>
              </a:spcAft>
              <a:buNone/>
              <a:defRPr sz="1200">
                <a:solidFill>
                  <a:schemeClr val="dk2"/>
                </a:solidFill>
              </a:defRPr>
            </a:lvl4pPr>
            <a:lvl5pPr lvl="4">
              <a:spcBef>
                <a:spcPts val="0"/>
              </a:spcBef>
              <a:spcAft>
                <a:spcPts val="0"/>
              </a:spcAft>
              <a:buNone/>
              <a:defRPr sz="1200">
                <a:solidFill>
                  <a:schemeClr val="dk2"/>
                </a:solidFill>
              </a:defRPr>
            </a:lvl5pPr>
            <a:lvl6pPr lvl="5">
              <a:spcBef>
                <a:spcPts val="0"/>
              </a:spcBef>
              <a:spcAft>
                <a:spcPts val="0"/>
              </a:spcAft>
              <a:buNone/>
              <a:defRPr sz="1200">
                <a:solidFill>
                  <a:schemeClr val="dk2"/>
                </a:solidFill>
              </a:defRPr>
            </a:lvl6pPr>
            <a:lvl7pPr lvl="6">
              <a:spcBef>
                <a:spcPts val="0"/>
              </a:spcBef>
              <a:spcAft>
                <a:spcPts val="0"/>
              </a:spcAft>
              <a:buNone/>
              <a:defRPr sz="1200">
                <a:solidFill>
                  <a:schemeClr val="dk2"/>
                </a:solidFill>
              </a:defRPr>
            </a:lvl7pPr>
            <a:lvl8pPr lvl="7">
              <a:spcBef>
                <a:spcPts val="0"/>
              </a:spcBef>
              <a:spcAft>
                <a:spcPts val="0"/>
              </a:spcAft>
              <a:buNone/>
              <a:defRPr sz="1200">
                <a:solidFill>
                  <a:schemeClr val="dk2"/>
                </a:solidFill>
              </a:defRPr>
            </a:lvl8pPr>
            <a:lvl9pPr lvl="8">
              <a:spcBef>
                <a:spcPts val="0"/>
              </a:spcBef>
              <a:spcAft>
                <a:spcPts val="0"/>
              </a:spcAft>
              <a:buNone/>
              <a:defRPr sz="1200">
                <a:solidFill>
                  <a:schemeClr val="dk2"/>
                </a:solidFill>
              </a:defRPr>
            </a:lvl9pPr>
          </a:lstStyle>
          <a:p/>
        </p:txBody>
      </p:sp>
      <p:sp>
        <p:nvSpPr>
          <p:cNvPr id="15" name="Google Shape;15;p2"/>
          <p:cNvSpPr txBox="1"/>
          <p:nvPr>
            <p:ph idx="3" type="title"/>
          </p:nvPr>
        </p:nvSpPr>
        <p:spPr>
          <a:xfrm>
            <a:off x="189618" y="1545733"/>
            <a:ext cx="8278500" cy="1444200"/>
          </a:xfrm>
          <a:prstGeom prst="rect">
            <a:avLst/>
          </a:prstGeom>
        </p:spPr>
        <p:txBody>
          <a:bodyPr anchorCtr="0" anchor="t" bIns="91425" lIns="0" spcFirstLastPara="1" rIns="91425" wrap="square" tIns="91425">
            <a:noAutofit/>
          </a:bodyPr>
          <a:lstStyle>
            <a:lvl1pPr lvl="0">
              <a:lnSpc>
                <a:spcPct val="80000"/>
              </a:lnSpc>
              <a:spcBef>
                <a:spcPts val="0"/>
              </a:spcBef>
              <a:spcAft>
                <a:spcPts val="0"/>
              </a:spcAft>
              <a:buClr>
                <a:schemeClr val="dk1"/>
              </a:buClr>
              <a:buSzPts val="8000"/>
              <a:buFont typeface="Figtree"/>
              <a:buNone/>
              <a:defRPr sz="8000"/>
            </a:lvl1pPr>
            <a:lvl2pPr lvl="1">
              <a:spcBef>
                <a:spcPts val="0"/>
              </a:spcBef>
              <a:spcAft>
                <a:spcPts val="0"/>
              </a:spcAft>
              <a:buClr>
                <a:schemeClr val="dk1"/>
              </a:buClr>
              <a:buSzPts val="8000"/>
              <a:buNone/>
              <a:defRPr sz="8000">
                <a:solidFill>
                  <a:schemeClr val="dk1"/>
                </a:solidFill>
              </a:defRPr>
            </a:lvl2pPr>
            <a:lvl3pPr lvl="2">
              <a:spcBef>
                <a:spcPts val="0"/>
              </a:spcBef>
              <a:spcAft>
                <a:spcPts val="0"/>
              </a:spcAft>
              <a:buClr>
                <a:schemeClr val="dk1"/>
              </a:buClr>
              <a:buSzPts val="8000"/>
              <a:buNone/>
              <a:defRPr sz="8000">
                <a:solidFill>
                  <a:schemeClr val="dk1"/>
                </a:solidFill>
              </a:defRPr>
            </a:lvl3pPr>
            <a:lvl4pPr lvl="3">
              <a:spcBef>
                <a:spcPts val="0"/>
              </a:spcBef>
              <a:spcAft>
                <a:spcPts val="0"/>
              </a:spcAft>
              <a:buClr>
                <a:schemeClr val="dk1"/>
              </a:buClr>
              <a:buSzPts val="8000"/>
              <a:buNone/>
              <a:defRPr sz="8000">
                <a:solidFill>
                  <a:schemeClr val="dk1"/>
                </a:solidFill>
              </a:defRPr>
            </a:lvl4pPr>
            <a:lvl5pPr lvl="4">
              <a:spcBef>
                <a:spcPts val="0"/>
              </a:spcBef>
              <a:spcAft>
                <a:spcPts val="0"/>
              </a:spcAft>
              <a:buClr>
                <a:schemeClr val="dk1"/>
              </a:buClr>
              <a:buSzPts val="8000"/>
              <a:buNone/>
              <a:defRPr sz="8000">
                <a:solidFill>
                  <a:schemeClr val="dk1"/>
                </a:solidFill>
              </a:defRPr>
            </a:lvl5pPr>
            <a:lvl6pPr lvl="5">
              <a:spcBef>
                <a:spcPts val="0"/>
              </a:spcBef>
              <a:spcAft>
                <a:spcPts val="0"/>
              </a:spcAft>
              <a:buClr>
                <a:schemeClr val="dk1"/>
              </a:buClr>
              <a:buSzPts val="8000"/>
              <a:buNone/>
              <a:defRPr sz="8000">
                <a:solidFill>
                  <a:schemeClr val="dk1"/>
                </a:solidFill>
              </a:defRPr>
            </a:lvl6pPr>
            <a:lvl7pPr lvl="6">
              <a:spcBef>
                <a:spcPts val="0"/>
              </a:spcBef>
              <a:spcAft>
                <a:spcPts val="0"/>
              </a:spcAft>
              <a:buClr>
                <a:schemeClr val="dk1"/>
              </a:buClr>
              <a:buSzPts val="8000"/>
              <a:buNone/>
              <a:defRPr sz="8000">
                <a:solidFill>
                  <a:schemeClr val="dk1"/>
                </a:solidFill>
              </a:defRPr>
            </a:lvl7pPr>
            <a:lvl8pPr lvl="7">
              <a:spcBef>
                <a:spcPts val="0"/>
              </a:spcBef>
              <a:spcAft>
                <a:spcPts val="0"/>
              </a:spcAft>
              <a:buClr>
                <a:schemeClr val="dk1"/>
              </a:buClr>
              <a:buSzPts val="8000"/>
              <a:buNone/>
              <a:defRPr sz="8000">
                <a:solidFill>
                  <a:schemeClr val="dk1"/>
                </a:solidFill>
              </a:defRPr>
            </a:lvl8pPr>
            <a:lvl9pPr lvl="8">
              <a:spcBef>
                <a:spcPts val="0"/>
              </a:spcBef>
              <a:spcAft>
                <a:spcPts val="0"/>
              </a:spcAft>
              <a:buClr>
                <a:schemeClr val="dk1"/>
              </a:buClr>
              <a:buSzPts val="8000"/>
              <a:buNone/>
              <a:defRPr sz="8000">
                <a:solidFill>
                  <a:schemeClr val="dk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2">
  <p:cSld name="CUSTOM_1_1">
    <p:spTree>
      <p:nvGrpSpPr>
        <p:cNvPr id="16" name="Shape 16"/>
        <p:cNvGrpSpPr/>
        <p:nvPr/>
      </p:nvGrpSpPr>
      <p:grpSpPr>
        <a:xfrm>
          <a:off x="0" y="0"/>
          <a:ext cx="0" cy="0"/>
          <a:chOff x="0" y="0"/>
          <a:chExt cx="0" cy="0"/>
        </a:xfrm>
      </p:grpSpPr>
      <p:sp>
        <p:nvSpPr>
          <p:cNvPr id="17" name="Google Shape;17;p3"/>
          <p:cNvSpPr/>
          <p:nvPr/>
        </p:nvSpPr>
        <p:spPr>
          <a:xfrm>
            <a:off x="0" y="0"/>
            <a:ext cx="2406900" cy="24069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8" name="Google Shape;18;p3"/>
          <p:cNvSpPr/>
          <p:nvPr/>
        </p:nvSpPr>
        <p:spPr>
          <a:xfrm>
            <a:off x="7172525" y="0"/>
            <a:ext cx="1971600" cy="5143500"/>
          </a:xfrm>
          <a:prstGeom prst="rect">
            <a:avLst/>
          </a:prstGeom>
          <a:gradFill>
            <a:gsLst>
              <a:gs pos="0">
                <a:schemeClr val="accent6"/>
              </a:gs>
              <a:gs pos="100000">
                <a:schemeClr val="lt2"/>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9" name="Google Shape;19;p3"/>
          <p:cNvSpPr txBox="1"/>
          <p:nvPr>
            <p:ph type="title"/>
          </p:nvPr>
        </p:nvSpPr>
        <p:spPr>
          <a:xfrm>
            <a:off x="3809850" y="1269500"/>
            <a:ext cx="2884500" cy="368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20" name="Google Shape;20;p3"/>
          <p:cNvSpPr txBox="1"/>
          <p:nvPr>
            <p:ph idx="2" type="title"/>
          </p:nvPr>
        </p:nvSpPr>
        <p:spPr>
          <a:xfrm>
            <a:off x="3154650" y="3495050"/>
            <a:ext cx="592800" cy="368100"/>
          </a:xfrm>
          <a:prstGeom prst="rect">
            <a:avLst/>
          </a:prstGeom>
        </p:spPr>
        <p:txBody>
          <a:bodyPr anchorCtr="0" anchor="t" bIns="91425" lIns="0" spcFirstLastPara="1" rIns="91425" wrap="square" tIns="0">
            <a:noAutofit/>
          </a:bodyPr>
          <a:lstStyle>
            <a:lvl1pPr lvl="0">
              <a:spcBef>
                <a:spcPts val="0"/>
              </a:spcBef>
              <a:spcAft>
                <a:spcPts val="0"/>
              </a:spcAft>
              <a:buClr>
                <a:schemeClr val="dk1"/>
              </a:buClr>
              <a:buSzPts val="2400"/>
              <a:buFont typeface="Figtree"/>
              <a:buNone/>
              <a:defRPr sz="2400"/>
            </a:lvl1pPr>
            <a:lvl2pPr lvl="1">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2pPr>
            <a:lvl3pPr lvl="2">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3pPr>
            <a:lvl4pPr lvl="3">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4pPr>
            <a:lvl5pPr lvl="4">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5pPr>
            <a:lvl6pPr lvl="5">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6pPr>
            <a:lvl7pPr lvl="6">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7pPr>
            <a:lvl8pPr lvl="7">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8pPr>
            <a:lvl9pPr lvl="8">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9pPr>
          </a:lstStyle>
          <a:p/>
        </p:txBody>
      </p:sp>
      <p:sp>
        <p:nvSpPr>
          <p:cNvPr id="21" name="Google Shape;21;p3"/>
          <p:cNvSpPr txBox="1"/>
          <p:nvPr>
            <p:ph idx="3" type="title"/>
          </p:nvPr>
        </p:nvSpPr>
        <p:spPr>
          <a:xfrm>
            <a:off x="230075" y="58625"/>
            <a:ext cx="2500500" cy="172200"/>
          </a:xfrm>
          <a:prstGeom prst="rect">
            <a:avLst/>
          </a:prstGeom>
        </p:spPr>
        <p:txBody>
          <a:bodyPr anchorCtr="0" anchor="t" bIns="0" lIns="0" spcFirstLastPara="1" rIns="0" wrap="square" tIns="0">
            <a:noAutofit/>
          </a:bodyPr>
          <a:lstStyle>
            <a:lvl1pPr lvl="0">
              <a:spcBef>
                <a:spcPts val="0"/>
              </a:spcBef>
              <a:spcAft>
                <a:spcPts val="0"/>
              </a:spcAft>
              <a:buNone/>
              <a:defRPr sz="7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22" name="Google Shape;22;p3"/>
          <p:cNvSpPr txBox="1"/>
          <p:nvPr>
            <p:ph idx="4" type="title"/>
          </p:nvPr>
        </p:nvSpPr>
        <p:spPr>
          <a:xfrm>
            <a:off x="6414875" y="58625"/>
            <a:ext cx="2500500" cy="172200"/>
          </a:xfrm>
          <a:prstGeom prst="rect">
            <a:avLst/>
          </a:prstGeom>
        </p:spPr>
        <p:txBody>
          <a:bodyPr anchorCtr="0" anchor="t" bIns="0" lIns="0" spcFirstLastPara="1" rIns="0" wrap="square" tIns="0">
            <a:noAutofit/>
          </a:bodyPr>
          <a:lstStyle>
            <a:lvl1pPr lvl="0" algn="r">
              <a:spcBef>
                <a:spcPts val="0"/>
              </a:spcBef>
              <a:spcAft>
                <a:spcPts val="0"/>
              </a:spcAft>
              <a:buNone/>
              <a:defRPr sz="700"/>
            </a:lvl1pPr>
            <a:lvl2pPr lvl="1"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23" name="Google Shape;23;p3"/>
          <p:cNvSpPr txBox="1"/>
          <p:nvPr>
            <p:ph idx="5" type="title"/>
          </p:nvPr>
        </p:nvSpPr>
        <p:spPr>
          <a:xfrm>
            <a:off x="3809850" y="1714600"/>
            <a:ext cx="2884500" cy="368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24" name="Google Shape;24;p3"/>
          <p:cNvSpPr txBox="1"/>
          <p:nvPr>
            <p:ph idx="6" type="title"/>
          </p:nvPr>
        </p:nvSpPr>
        <p:spPr>
          <a:xfrm>
            <a:off x="3809850" y="2159700"/>
            <a:ext cx="2884500" cy="368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25" name="Google Shape;25;p3"/>
          <p:cNvSpPr txBox="1"/>
          <p:nvPr>
            <p:ph idx="7" type="title"/>
          </p:nvPr>
        </p:nvSpPr>
        <p:spPr>
          <a:xfrm>
            <a:off x="3809850" y="2593988"/>
            <a:ext cx="2884500" cy="368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26" name="Google Shape;26;p3"/>
          <p:cNvSpPr txBox="1"/>
          <p:nvPr>
            <p:ph idx="8" type="title"/>
          </p:nvPr>
        </p:nvSpPr>
        <p:spPr>
          <a:xfrm>
            <a:off x="3809850" y="3036613"/>
            <a:ext cx="2884500" cy="368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27" name="Google Shape;27;p3"/>
          <p:cNvSpPr txBox="1"/>
          <p:nvPr>
            <p:ph idx="9" type="title"/>
          </p:nvPr>
        </p:nvSpPr>
        <p:spPr>
          <a:xfrm>
            <a:off x="3809850" y="3479238"/>
            <a:ext cx="2884500" cy="368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28" name="Google Shape;28;p3"/>
          <p:cNvSpPr txBox="1"/>
          <p:nvPr>
            <p:ph idx="13" type="title"/>
          </p:nvPr>
        </p:nvSpPr>
        <p:spPr>
          <a:xfrm>
            <a:off x="3154650" y="3049925"/>
            <a:ext cx="592800" cy="368100"/>
          </a:xfrm>
          <a:prstGeom prst="rect">
            <a:avLst/>
          </a:prstGeom>
        </p:spPr>
        <p:txBody>
          <a:bodyPr anchorCtr="0" anchor="ctr" bIns="91425" lIns="0" spcFirstLastPara="1" rIns="91425" wrap="square" tIns="0">
            <a:noAutofit/>
          </a:bodyPr>
          <a:lstStyle>
            <a:lvl1pPr lvl="0">
              <a:spcBef>
                <a:spcPts val="0"/>
              </a:spcBef>
              <a:spcAft>
                <a:spcPts val="0"/>
              </a:spcAft>
              <a:buClr>
                <a:schemeClr val="dk1"/>
              </a:buClr>
              <a:buSzPts val="2400"/>
              <a:buFont typeface="Figtree"/>
              <a:buNone/>
              <a:defRPr sz="2400"/>
            </a:lvl1pPr>
            <a:lvl2pPr lvl="1">
              <a:spcBef>
                <a:spcPts val="0"/>
              </a:spcBef>
              <a:spcAft>
                <a:spcPts val="0"/>
              </a:spcAft>
              <a:buClr>
                <a:schemeClr val="dk1"/>
              </a:buClr>
              <a:buSzPts val="2400"/>
              <a:buFont typeface="Figtree"/>
              <a:buNone/>
              <a:defRPr sz="2400">
                <a:latin typeface="Figtree"/>
                <a:ea typeface="Figtree"/>
                <a:cs typeface="Figtree"/>
                <a:sym typeface="Figtree"/>
              </a:defRPr>
            </a:lvl2pPr>
            <a:lvl3pPr lvl="2">
              <a:spcBef>
                <a:spcPts val="0"/>
              </a:spcBef>
              <a:spcAft>
                <a:spcPts val="0"/>
              </a:spcAft>
              <a:buClr>
                <a:schemeClr val="dk1"/>
              </a:buClr>
              <a:buSzPts val="2400"/>
              <a:buFont typeface="Figtree"/>
              <a:buNone/>
              <a:defRPr sz="2400">
                <a:latin typeface="Figtree"/>
                <a:ea typeface="Figtree"/>
                <a:cs typeface="Figtree"/>
                <a:sym typeface="Figtree"/>
              </a:defRPr>
            </a:lvl3pPr>
            <a:lvl4pPr lvl="3">
              <a:spcBef>
                <a:spcPts val="0"/>
              </a:spcBef>
              <a:spcAft>
                <a:spcPts val="0"/>
              </a:spcAft>
              <a:buClr>
                <a:schemeClr val="dk1"/>
              </a:buClr>
              <a:buSzPts val="2400"/>
              <a:buFont typeface="Figtree"/>
              <a:buNone/>
              <a:defRPr sz="2400">
                <a:latin typeface="Figtree"/>
                <a:ea typeface="Figtree"/>
                <a:cs typeface="Figtree"/>
                <a:sym typeface="Figtree"/>
              </a:defRPr>
            </a:lvl4pPr>
            <a:lvl5pPr lvl="4">
              <a:spcBef>
                <a:spcPts val="0"/>
              </a:spcBef>
              <a:spcAft>
                <a:spcPts val="0"/>
              </a:spcAft>
              <a:buClr>
                <a:schemeClr val="dk1"/>
              </a:buClr>
              <a:buSzPts val="2400"/>
              <a:buFont typeface="Figtree"/>
              <a:buNone/>
              <a:defRPr sz="2400">
                <a:latin typeface="Figtree"/>
                <a:ea typeface="Figtree"/>
                <a:cs typeface="Figtree"/>
                <a:sym typeface="Figtree"/>
              </a:defRPr>
            </a:lvl5pPr>
            <a:lvl6pPr lvl="5">
              <a:spcBef>
                <a:spcPts val="0"/>
              </a:spcBef>
              <a:spcAft>
                <a:spcPts val="0"/>
              </a:spcAft>
              <a:buClr>
                <a:schemeClr val="dk1"/>
              </a:buClr>
              <a:buSzPts val="2400"/>
              <a:buFont typeface="Figtree"/>
              <a:buNone/>
              <a:defRPr sz="2400">
                <a:latin typeface="Figtree"/>
                <a:ea typeface="Figtree"/>
                <a:cs typeface="Figtree"/>
                <a:sym typeface="Figtree"/>
              </a:defRPr>
            </a:lvl6pPr>
            <a:lvl7pPr lvl="6">
              <a:spcBef>
                <a:spcPts val="0"/>
              </a:spcBef>
              <a:spcAft>
                <a:spcPts val="0"/>
              </a:spcAft>
              <a:buClr>
                <a:schemeClr val="dk1"/>
              </a:buClr>
              <a:buSzPts val="2400"/>
              <a:buFont typeface="Figtree"/>
              <a:buNone/>
              <a:defRPr sz="2400">
                <a:latin typeface="Figtree"/>
                <a:ea typeface="Figtree"/>
                <a:cs typeface="Figtree"/>
                <a:sym typeface="Figtree"/>
              </a:defRPr>
            </a:lvl7pPr>
            <a:lvl8pPr lvl="7">
              <a:spcBef>
                <a:spcPts val="0"/>
              </a:spcBef>
              <a:spcAft>
                <a:spcPts val="0"/>
              </a:spcAft>
              <a:buClr>
                <a:schemeClr val="dk1"/>
              </a:buClr>
              <a:buSzPts val="2400"/>
              <a:buFont typeface="Figtree"/>
              <a:buNone/>
              <a:defRPr sz="2400">
                <a:latin typeface="Figtree"/>
                <a:ea typeface="Figtree"/>
                <a:cs typeface="Figtree"/>
                <a:sym typeface="Figtree"/>
              </a:defRPr>
            </a:lvl8pPr>
            <a:lvl9pPr lvl="8">
              <a:spcBef>
                <a:spcPts val="0"/>
              </a:spcBef>
              <a:spcAft>
                <a:spcPts val="0"/>
              </a:spcAft>
              <a:buClr>
                <a:schemeClr val="dk1"/>
              </a:buClr>
              <a:buSzPts val="2400"/>
              <a:buFont typeface="Figtree"/>
              <a:buNone/>
              <a:defRPr sz="2400">
                <a:latin typeface="Figtree"/>
                <a:ea typeface="Figtree"/>
                <a:cs typeface="Figtree"/>
                <a:sym typeface="Figtree"/>
              </a:defRPr>
            </a:lvl9pPr>
          </a:lstStyle>
          <a:p/>
        </p:txBody>
      </p:sp>
      <p:sp>
        <p:nvSpPr>
          <p:cNvPr id="29" name="Google Shape;29;p3"/>
          <p:cNvSpPr txBox="1"/>
          <p:nvPr>
            <p:ph idx="14" type="title"/>
          </p:nvPr>
        </p:nvSpPr>
        <p:spPr>
          <a:xfrm>
            <a:off x="3154650" y="2604813"/>
            <a:ext cx="592800" cy="368100"/>
          </a:xfrm>
          <a:prstGeom prst="rect">
            <a:avLst/>
          </a:prstGeom>
        </p:spPr>
        <p:txBody>
          <a:bodyPr anchorCtr="0" anchor="t" bIns="91425" lIns="0" spcFirstLastPara="1" rIns="91425" wrap="square" tIns="0">
            <a:noAutofit/>
          </a:bodyPr>
          <a:lstStyle>
            <a:lvl1pPr lvl="0">
              <a:spcBef>
                <a:spcPts val="0"/>
              </a:spcBef>
              <a:spcAft>
                <a:spcPts val="0"/>
              </a:spcAft>
              <a:buClr>
                <a:schemeClr val="dk1"/>
              </a:buClr>
              <a:buSzPts val="2400"/>
              <a:buFont typeface="Figtree"/>
              <a:buNone/>
              <a:defRPr sz="2400"/>
            </a:lvl1pPr>
            <a:lvl2pPr lvl="1">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2pPr>
            <a:lvl3pPr lvl="2">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3pPr>
            <a:lvl4pPr lvl="3">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4pPr>
            <a:lvl5pPr lvl="4">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5pPr>
            <a:lvl6pPr lvl="5">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6pPr>
            <a:lvl7pPr lvl="6">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7pPr>
            <a:lvl8pPr lvl="7">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8pPr>
            <a:lvl9pPr lvl="8">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9pPr>
          </a:lstStyle>
          <a:p/>
        </p:txBody>
      </p:sp>
      <p:sp>
        <p:nvSpPr>
          <p:cNvPr id="30" name="Google Shape;30;p3"/>
          <p:cNvSpPr txBox="1"/>
          <p:nvPr>
            <p:ph idx="15" type="title"/>
          </p:nvPr>
        </p:nvSpPr>
        <p:spPr>
          <a:xfrm>
            <a:off x="3154650" y="2159700"/>
            <a:ext cx="592800" cy="368100"/>
          </a:xfrm>
          <a:prstGeom prst="rect">
            <a:avLst/>
          </a:prstGeom>
        </p:spPr>
        <p:txBody>
          <a:bodyPr anchorCtr="0" anchor="t" bIns="91425" lIns="0" spcFirstLastPara="1" rIns="91425" wrap="square" tIns="0">
            <a:noAutofit/>
          </a:bodyPr>
          <a:lstStyle>
            <a:lvl1pPr lvl="0">
              <a:spcBef>
                <a:spcPts val="0"/>
              </a:spcBef>
              <a:spcAft>
                <a:spcPts val="0"/>
              </a:spcAft>
              <a:buClr>
                <a:schemeClr val="dk1"/>
              </a:buClr>
              <a:buSzPts val="2400"/>
              <a:buFont typeface="Figtree"/>
              <a:buNone/>
              <a:defRPr sz="2400"/>
            </a:lvl1pPr>
            <a:lvl2pPr lvl="1">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2pPr>
            <a:lvl3pPr lvl="2">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3pPr>
            <a:lvl4pPr lvl="3">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4pPr>
            <a:lvl5pPr lvl="4">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5pPr>
            <a:lvl6pPr lvl="5">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6pPr>
            <a:lvl7pPr lvl="6">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7pPr>
            <a:lvl8pPr lvl="7">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8pPr>
            <a:lvl9pPr lvl="8">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9pPr>
          </a:lstStyle>
          <a:p/>
        </p:txBody>
      </p:sp>
      <p:sp>
        <p:nvSpPr>
          <p:cNvPr id="31" name="Google Shape;31;p3"/>
          <p:cNvSpPr txBox="1"/>
          <p:nvPr>
            <p:ph idx="16" type="title"/>
          </p:nvPr>
        </p:nvSpPr>
        <p:spPr>
          <a:xfrm>
            <a:off x="3154650" y="1714588"/>
            <a:ext cx="592800" cy="368100"/>
          </a:xfrm>
          <a:prstGeom prst="rect">
            <a:avLst/>
          </a:prstGeom>
        </p:spPr>
        <p:txBody>
          <a:bodyPr anchorCtr="0" anchor="t" bIns="91425" lIns="0" spcFirstLastPara="1" rIns="91425" wrap="square" tIns="0">
            <a:noAutofit/>
          </a:bodyPr>
          <a:lstStyle>
            <a:lvl1pPr lvl="0">
              <a:spcBef>
                <a:spcPts val="0"/>
              </a:spcBef>
              <a:spcAft>
                <a:spcPts val="0"/>
              </a:spcAft>
              <a:buClr>
                <a:schemeClr val="dk1"/>
              </a:buClr>
              <a:buSzPts val="2400"/>
              <a:buFont typeface="Figtree"/>
              <a:buNone/>
              <a:defRPr sz="2400"/>
            </a:lvl1pPr>
            <a:lvl2pPr lvl="1">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2pPr>
            <a:lvl3pPr lvl="2">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3pPr>
            <a:lvl4pPr lvl="3">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4pPr>
            <a:lvl5pPr lvl="4">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5pPr>
            <a:lvl6pPr lvl="5">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6pPr>
            <a:lvl7pPr lvl="6">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7pPr>
            <a:lvl8pPr lvl="7">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8pPr>
            <a:lvl9pPr lvl="8">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9pPr>
          </a:lstStyle>
          <a:p/>
        </p:txBody>
      </p:sp>
      <p:sp>
        <p:nvSpPr>
          <p:cNvPr id="32" name="Google Shape;32;p3"/>
          <p:cNvSpPr txBox="1"/>
          <p:nvPr>
            <p:ph idx="17" type="title"/>
          </p:nvPr>
        </p:nvSpPr>
        <p:spPr>
          <a:xfrm>
            <a:off x="3154650" y="1269488"/>
            <a:ext cx="592800" cy="368100"/>
          </a:xfrm>
          <a:prstGeom prst="rect">
            <a:avLst/>
          </a:prstGeom>
        </p:spPr>
        <p:txBody>
          <a:bodyPr anchorCtr="0" anchor="t" bIns="91425" lIns="0" spcFirstLastPara="1" rIns="91425" wrap="square" tIns="0">
            <a:noAutofit/>
          </a:bodyPr>
          <a:lstStyle>
            <a:lvl1pPr lvl="0">
              <a:spcBef>
                <a:spcPts val="0"/>
              </a:spcBef>
              <a:spcAft>
                <a:spcPts val="0"/>
              </a:spcAft>
              <a:buClr>
                <a:schemeClr val="dk1"/>
              </a:buClr>
              <a:buSzPts val="2400"/>
              <a:buFont typeface="Figtree"/>
              <a:buNone/>
              <a:defRPr sz="2400"/>
            </a:lvl1pPr>
            <a:lvl2pPr lvl="1">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2pPr>
            <a:lvl3pPr lvl="2">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3pPr>
            <a:lvl4pPr lvl="3">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4pPr>
            <a:lvl5pPr lvl="4">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5pPr>
            <a:lvl6pPr lvl="5">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6pPr>
            <a:lvl7pPr lvl="6">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7pPr>
            <a:lvl8pPr lvl="7">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8pPr>
            <a:lvl9pPr lvl="8">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9pPr>
          </a:lstStyle>
          <a:p/>
        </p:txBody>
      </p:sp>
      <p:sp>
        <p:nvSpPr>
          <p:cNvPr id="33" name="Google Shape;33;p3"/>
          <p:cNvSpPr txBox="1"/>
          <p:nvPr>
            <p:ph idx="18" type="title"/>
          </p:nvPr>
        </p:nvSpPr>
        <p:spPr>
          <a:xfrm>
            <a:off x="228600" y="457200"/>
            <a:ext cx="5762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team - Alt 1">
  <p:cSld name="CUSTOM_2">
    <p:spTree>
      <p:nvGrpSpPr>
        <p:cNvPr id="34" name="Shape 34"/>
        <p:cNvGrpSpPr/>
        <p:nvPr/>
      </p:nvGrpSpPr>
      <p:grpSpPr>
        <a:xfrm>
          <a:off x="0" y="0"/>
          <a:ext cx="0" cy="0"/>
          <a:chOff x="0" y="0"/>
          <a:chExt cx="0" cy="0"/>
        </a:xfrm>
      </p:grpSpPr>
      <p:sp>
        <p:nvSpPr>
          <p:cNvPr id="35" name="Google Shape;35;p4"/>
          <p:cNvSpPr/>
          <p:nvPr>
            <p:ph idx="2" type="pic"/>
          </p:nvPr>
        </p:nvSpPr>
        <p:spPr>
          <a:xfrm>
            <a:off x="0" y="-9000"/>
            <a:ext cx="3054300" cy="3252900"/>
          </a:xfrm>
          <a:prstGeom prst="rect">
            <a:avLst/>
          </a:prstGeom>
          <a:noFill/>
          <a:ln>
            <a:noFill/>
          </a:ln>
        </p:spPr>
      </p:sp>
      <p:sp>
        <p:nvSpPr>
          <p:cNvPr id="36" name="Google Shape;36;p4"/>
          <p:cNvSpPr/>
          <p:nvPr>
            <p:ph idx="3" type="pic"/>
          </p:nvPr>
        </p:nvSpPr>
        <p:spPr>
          <a:xfrm>
            <a:off x="3044117" y="-9000"/>
            <a:ext cx="3054300" cy="3252900"/>
          </a:xfrm>
          <a:prstGeom prst="rect">
            <a:avLst/>
          </a:prstGeom>
          <a:noFill/>
          <a:ln>
            <a:noFill/>
          </a:ln>
        </p:spPr>
      </p:sp>
      <p:sp>
        <p:nvSpPr>
          <p:cNvPr id="37" name="Google Shape;37;p4"/>
          <p:cNvSpPr/>
          <p:nvPr>
            <p:ph idx="4" type="pic"/>
          </p:nvPr>
        </p:nvSpPr>
        <p:spPr>
          <a:xfrm>
            <a:off x="6088233" y="-9000"/>
            <a:ext cx="3054300" cy="3252900"/>
          </a:xfrm>
          <a:prstGeom prst="rect">
            <a:avLst/>
          </a:prstGeom>
          <a:noFill/>
          <a:ln>
            <a:noFill/>
          </a:ln>
        </p:spPr>
      </p:sp>
      <p:sp>
        <p:nvSpPr>
          <p:cNvPr id="38" name="Google Shape;38;p4"/>
          <p:cNvSpPr txBox="1"/>
          <p:nvPr>
            <p:ph type="title"/>
          </p:nvPr>
        </p:nvSpPr>
        <p:spPr>
          <a:xfrm>
            <a:off x="228675" y="3337800"/>
            <a:ext cx="2671800" cy="2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39" name="Google Shape;39;p4"/>
          <p:cNvSpPr txBox="1"/>
          <p:nvPr>
            <p:ph idx="5" type="title"/>
          </p:nvPr>
        </p:nvSpPr>
        <p:spPr>
          <a:xfrm>
            <a:off x="228675" y="3551100"/>
            <a:ext cx="2671800" cy="2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40" name="Google Shape;40;p4"/>
          <p:cNvSpPr txBox="1"/>
          <p:nvPr>
            <p:ph idx="1" type="body"/>
          </p:nvPr>
        </p:nvSpPr>
        <p:spPr>
          <a:xfrm>
            <a:off x="228675" y="4256750"/>
            <a:ext cx="2660100" cy="426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41" name="Google Shape;41;p4"/>
          <p:cNvSpPr txBox="1"/>
          <p:nvPr>
            <p:ph idx="6" type="title"/>
          </p:nvPr>
        </p:nvSpPr>
        <p:spPr>
          <a:xfrm>
            <a:off x="3235367" y="3337800"/>
            <a:ext cx="2671800" cy="2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latin typeface="Figtree"/>
                <a:ea typeface="Figtree"/>
                <a:cs typeface="Figtree"/>
                <a:sym typeface="Figtree"/>
              </a:defRPr>
            </a:lvl2pPr>
            <a:lvl3pPr lvl="2">
              <a:spcBef>
                <a:spcPts val="0"/>
              </a:spcBef>
              <a:spcAft>
                <a:spcPts val="0"/>
              </a:spcAft>
              <a:buClr>
                <a:schemeClr val="dk1"/>
              </a:buClr>
              <a:buSzPts val="1200"/>
              <a:buFont typeface="Figtree"/>
              <a:buNone/>
              <a:defRPr sz="1200">
                <a:latin typeface="Figtree"/>
                <a:ea typeface="Figtree"/>
                <a:cs typeface="Figtree"/>
                <a:sym typeface="Figtree"/>
              </a:defRPr>
            </a:lvl3pPr>
            <a:lvl4pPr lvl="3">
              <a:spcBef>
                <a:spcPts val="0"/>
              </a:spcBef>
              <a:spcAft>
                <a:spcPts val="0"/>
              </a:spcAft>
              <a:buClr>
                <a:schemeClr val="dk1"/>
              </a:buClr>
              <a:buSzPts val="1200"/>
              <a:buFont typeface="Figtree"/>
              <a:buNone/>
              <a:defRPr sz="1200">
                <a:latin typeface="Figtree"/>
                <a:ea typeface="Figtree"/>
                <a:cs typeface="Figtree"/>
                <a:sym typeface="Figtree"/>
              </a:defRPr>
            </a:lvl4pPr>
            <a:lvl5pPr lvl="4">
              <a:spcBef>
                <a:spcPts val="0"/>
              </a:spcBef>
              <a:spcAft>
                <a:spcPts val="0"/>
              </a:spcAft>
              <a:buClr>
                <a:schemeClr val="dk1"/>
              </a:buClr>
              <a:buSzPts val="1200"/>
              <a:buFont typeface="Figtree"/>
              <a:buNone/>
              <a:defRPr sz="1200">
                <a:latin typeface="Figtree"/>
                <a:ea typeface="Figtree"/>
                <a:cs typeface="Figtree"/>
                <a:sym typeface="Figtree"/>
              </a:defRPr>
            </a:lvl5pPr>
            <a:lvl6pPr lvl="5">
              <a:spcBef>
                <a:spcPts val="0"/>
              </a:spcBef>
              <a:spcAft>
                <a:spcPts val="0"/>
              </a:spcAft>
              <a:buClr>
                <a:schemeClr val="dk1"/>
              </a:buClr>
              <a:buSzPts val="1200"/>
              <a:buFont typeface="Figtree"/>
              <a:buNone/>
              <a:defRPr sz="1200">
                <a:latin typeface="Figtree"/>
                <a:ea typeface="Figtree"/>
                <a:cs typeface="Figtree"/>
                <a:sym typeface="Figtree"/>
              </a:defRPr>
            </a:lvl6pPr>
            <a:lvl7pPr lvl="6">
              <a:spcBef>
                <a:spcPts val="0"/>
              </a:spcBef>
              <a:spcAft>
                <a:spcPts val="0"/>
              </a:spcAft>
              <a:buClr>
                <a:schemeClr val="dk1"/>
              </a:buClr>
              <a:buSzPts val="1200"/>
              <a:buFont typeface="Figtree"/>
              <a:buNone/>
              <a:defRPr sz="1200">
                <a:latin typeface="Figtree"/>
                <a:ea typeface="Figtree"/>
                <a:cs typeface="Figtree"/>
                <a:sym typeface="Figtree"/>
              </a:defRPr>
            </a:lvl7pPr>
            <a:lvl8pPr lvl="7">
              <a:spcBef>
                <a:spcPts val="0"/>
              </a:spcBef>
              <a:spcAft>
                <a:spcPts val="0"/>
              </a:spcAft>
              <a:buClr>
                <a:schemeClr val="dk1"/>
              </a:buClr>
              <a:buSzPts val="1200"/>
              <a:buFont typeface="Figtree"/>
              <a:buNone/>
              <a:defRPr sz="1200">
                <a:latin typeface="Figtree"/>
                <a:ea typeface="Figtree"/>
                <a:cs typeface="Figtree"/>
                <a:sym typeface="Figtree"/>
              </a:defRPr>
            </a:lvl8pPr>
            <a:lvl9pPr lvl="8">
              <a:spcBef>
                <a:spcPts val="0"/>
              </a:spcBef>
              <a:spcAft>
                <a:spcPts val="0"/>
              </a:spcAft>
              <a:buClr>
                <a:schemeClr val="dk1"/>
              </a:buClr>
              <a:buSzPts val="1200"/>
              <a:buFont typeface="Figtree"/>
              <a:buNone/>
              <a:defRPr sz="1200">
                <a:latin typeface="Figtree"/>
                <a:ea typeface="Figtree"/>
                <a:cs typeface="Figtree"/>
                <a:sym typeface="Figtree"/>
              </a:defRPr>
            </a:lvl9pPr>
          </a:lstStyle>
          <a:p/>
        </p:txBody>
      </p:sp>
      <p:sp>
        <p:nvSpPr>
          <p:cNvPr id="42" name="Google Shape;42;p4"/>
          <p:cNvSpPr txBox="1"/>
          <p:nvPr>
            <p:ph idx="7" type="title"/>
          </p:nvPr>
        </p:nvSpPr>
        <p:spPr>
          <a:xfrm>
            <a:off x="3235367" y="3551100"/>
            <a:ext cx="2671800" cy="2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43" name="Google Shape;43;p4"/>
          <p:cNvSpPr txBox="1"/>
          <p:nvPr>
            <p:ph idx="8" type="body"/>
          </p:nvPr>
        </p:nvSpPr>
        <p:spPr>
          <a:xfrm>
            <a:off x="3241214" y="4256750"/>
            <a:ext cx="2660100" cy="426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44" name="Google Shape;44;p4"/>
          <p:cNvSpPr txBox="1"/>
          <p:nvPr>
            <p:ph idx="9" type="title"/>
          </p:nvPr>
        </p:nvSpPr>
        <p:spPr>
          <a:xfrm>
            <a:off x="6279483" y="3337800"/>
            <a:ext cx="2671800" cy="2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45" name="Google Shape;45;p4"/>
          <p:cNvSpPr txBox="1"/>
          <p:nvPr>
            <p:ph idx="13" type="title"/>
          </p:nvPr>
        </p:nvSpPr>
        <p:spPr>
          <a:xfrm>
            <a:off x="6279483" y="3551100"/>
            <a:ext cx="2671800" cy="2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46" name="Google Shape;46;p4"/>
          <p:cNvSpPr txBox="1"/>
          <p:nvPr>
            <p:ph idx="14" type="body"/>
          </p:nvPr>
        </p:nvSpPr>
        <p:spPr>
          <a:xfrm>
            <a:off x="6285328" y="4256750"/>
            <a:ext cx="2660100" cy="426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team - Alt 2">
  <p:cSld name="CUSTOM_11">
    <p:spTree>
      <p:nvGrpSpPr>
        <p:cNvPr id="47" name="Shape 47"/>
        <p:cNvGrpSpPr/>
        <p:nvPr/>
      </p:nvGrpSpPr>
      <p:grpSpPr>
        <a:xfrm>
          <a:off x="0" y="0"/>
          <a:ext cx="0" cy="0"/>
          <a:chOff x="0" y="0"/>
          <a:chExt cx="0" cy="0"/>
        </a:xfrm>
      </p:grpSpPr>
      <p:sp>
        <p:nvSpPr>
          <p:cNvPr id="48" name="Google Shape;48;p5"/>
          <p:cNvSpPr/>
          <p:nvPr/>
        </p:nvSpPr>
        <p:spPr>
          <a:xfrm rot="-2700000">
            <a:off x="1338758" y="-3230594"/>
            <a:ext cx="6464087" cy="6464087"/>
          </a:xfrm>
          <a:prstGeom prst="rtTriangle">
            <a:avLst/>
          </a:prstGeom>
          <a:gradFill>
            <a:gsLst>
              <a:gs pos="0">
                <a:schemeClr val="accent5"/>
              </a:gs>
              <a:gs pos="72000">
                <a:schemeClr val="lt1"/>
              </a:gs>
              <a:gs pos="100000">
                <a:schemeClr val="lt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Jost"/>
              <a:ea typeface="Jost"/>
              <a:cs typeface="Jost"/>
              <a:sym typeface="Jost"/>
            </a:endParaRPr>
          </a:p>
        </p:txBody>
      </p:sp>
      <p:sp>
        <p:nvSpPr>
          <p:cNvPr id="49" name="Google Shape;49;p5"/>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50" name="Google Shape;50;p5"/>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51" name="Google Shape;51;p5"/>
          <p:cNvSpPr txBox="1"/>
          <p:nvPr>
            <p:ph idx="3" type="title"/>
          </p:nvPr>
        </p:nvSpPr>
        <p:spPr>
          <a:xfrm>
            <a:off x="228600" y="457200"/>
            <a:ext cx="62823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52" name="Google Shape;52;p5"/>
          <p:cNvSpPr txBox="1"/>
          <p:nvPr>
            <p:ph idx="4" type="title"/>
          </p:nvPr>
        </p:nvSpPr>
        <p:spPr>
          <a:xfrm>
            <a:off x="339875" y="3589925"/>
            <a:ext cx="1225200" cy="172200"/>
          </a:xfrm>
          <a:prstGeom prst="rect">
            <a:avLst/>
          </a:prstGeom>
        </p:spPr>
        <p:txBody>
          <a:bodyPr anchorCtr="0" anchor="t" bIns="91425" lIns="0" spcFirstLastPara="1" rIns="91425" wrap="square" tIns="0">
            <a:noAutofit/>
          </a:bodyPr>
          <a:lstStyle>
            <a:lvl1pPr lvl="0">
              <a:spcBef>
                <a:spcPts val="0"/>
              </a:spcBef>
              <a:spcAft>
                <a:spcPts val="0"/>
              </a:spcAft>
              <a:buNone/>
              <a:defRPr sz="10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53" name="Google Shape;53;p5"/>
          <p:cNvSpPr txBox="1"/>
          <p:nvPr>
            <p:ph idx="5" type="title"/>
          </p:nvPr>
        </p:nvSpPr>
        <p:spPr>
          <a:xfrm>
            <a:off x="339875" y="4026125"/>
            <a:ext cx="1225200" cy="207600"/>
          </a:xfrm>
          <a:prstGeom prst="rect">
            <a:avLst/>
          </a:prstGeom>
        </p:spPr>
        <p:txBody>
          <a:bodyPr anchorCtr="0" anchor="t" bIns="91425" lIns="0" spcFirstLastPara="1" rIns="91425" wrap="square" tIns="0">
            <a:noAutofit/>
          </a:bodyPr>
          <a:lstStyle>
            <a:lvl1pPr lvl="0">
              <a:spcBef>
                <a:spcPts val="0"/>
              </a:spcBef>
              <a:spcAft>
                <a:spcPts val="0"/>
              </a:spcAft>
              <a:buNone/>
              <a:defRPr sz="900">
                <a:latin typeface="Jost"/>
                <a:ea typeface="Jost"/>
                <a:cs typeface="Jost"/>
                <a:sym typeface="Jost"/>
              </a:defRPr>
            </a:lvl1pPr>
            <a:lvl2pPr lvl="1">
              <a:spcBef>
                <a:spcPts val="0"/>
              </a:spcBef>
              <a:spcAft>
                <a:spcPts val="0"/>
              </a:spcAft>
              <a:buClr>
                <a:schemeClr val="dk1"/>
              </a:buClr>
              <a:buSzPts val="1200"/>
              <a:buFont typeface="Jost"/>
              <a:buNone/>
              <a:defRPr sz="1200">
                <a:solidFill>
                  <a:schemeClr val="dk1"/>
                </a:solidFill>
                <a:latin typeface="Jost"/>
                <a:ea typeface="Jost"/>
                <a:cs typeface="Jost"/>
                <a:sym typeface="Jost"/>
              </a:defRPr>
            </a:lvl2pPr>
            <a:lvl3pPr lvl="2">
              <a:spcBef>
                <a:spcPts val="0"/>
              </a:spcBef>
              <a:spcAft>
                <a:spcPts val="0"/>
              </a:spcAft>
              <a:buClr>
                <a:schemeClr val="dk1"/>
              </a:buClr>
              <a:buSzPts val="1200"/>
              <a:buFont typeface="Jost"/>
              <a:buNone/>
              <a:defRPr sz="1200">
                <a:solidFill>
                  <a:schemeClr val="dk1"/>
                </a:solidFill>
                <a:latin typeface="Jost"/>
                <a:ea typeface="Jost"/>
                <a:cs typeface="Jost"/>
                <a:sym typeface="Jost"/>
              </a:defRPr>
            </a:lvl3pPr>
            <a:lvl4pPr lvl="3">
              <a:spcBef>
                <a:spcPts val="0"/>
              </a:spcBef>
              <a:spcAft>
                <a:spcPts val="0"/>
              </a:spcAft>
              <a:buClr>
                <a:schemeClr val="dk1"/>
              </a:buClr>
              <a:buSzPts val="1200"/>
              <a:buFont typeface="Jost"/>
              <a:buNone/>
              <a:defRPr sz="1200">
                <a:solidFill>
                  <a:schemeClr val="dk1"/>
                </a:solidFill>
                <a:latin typeface="Jost"/>
                <a:ea typeface="Jost"/>
                <a:cs typeface="Jost"/>
                <a:sym typeface="Jost"/>
              </a:defRPr>
            </a:lvl4pPr>
            <a:lvl5pPr lvl="4">
              <a:spcBef>
                <a:spcPts val="0"/>
              </a:spcBef>
              <a:spcAft>
                <a:spcPts val="0"/>
              </a:spcAft>
              <a:buClr>
                <a:schemeClr val="dk1"/>
              </a:buClr>
              <a:buSzPts val="1200"/>
              <a:buFont typeface="Jost"/>
              <a:buNone/>
              <a:defRPr sz="1200">
                <a:solidFill>
                  <a:schemeClr val="dk1"/>
                </a:solidFill>
                <a:latin typeface="Jost"/>
                <a:ea typeface="Jost"/>
                <a:cs typeface="Jost"/>
                <a:sym typeface="Jost"/>
              </a:defRPr>
            </a:lvl5pPr>
            <a:lvl6pPr lvl="5">
              <a:spcBef>
                <a:spcPts val="0"/>
              </a:spcBef>
              <a:spcAft>
                <a:spcPts val="0"/>
              </a:spcAft>
              <a:buClr>
                <a:schemeClr val="dk1"/>
              </a:buClr>
              <a:buSzPts val="1200"/>
              <a:buFont typeface="Jost"/>
              <a:buNone/>
              <a:defRPr sz="1200">
                <a:solidFill>
                  <a:schemeClr val="dk1"/>
                </a:solidFill>
                <a:latin typeface="Jost"/>
                <a:ea typeface="Jost"/>
                <a:cs typeface="Jost"/>
                <a:sym typeface="Jost"/>
              </a:defRPr>
            </a:lvl6pPr>
            <a:lvl7pPr lvl="6">
              <a:spcBef>
                <a:spcPts val="0"/>
              </a:spcBef>
              <a:spcAft>
                <a:spcPts val="0"/>
              </a:spcAft>
              <a:buClr>
                <a:schemeClr val="dk1"/>
              </a:buClr>
              <a:buSzPts val="1200"/>
              <a:buFont typeface="Jost"/>
              <a:buNone/>
              <a:defRPr sz="1200">
                <a:solidFill>
                  <a:schemeClr val="dk1"/>
                </a:solidFill>
                <a:latin typeface="Jost"/>
                <a:ea typeface="Jost"/>
                <a:cs typeface="Jost"/>
                <a:sym typeface="Jost"/>
              </a:defRPr>
            </a:lvl7pPr>
            <a:lvl8pPr lvl="7">
              <a:spcBef>
                <a:spcPts val="0"/>
              </a:spcBef>
              <a:spcAft>
                <a:spcPts val="0"/>
              </a:spcAft>
              <a:buClr>
                <a:schemeClr val="dk1"/>
              </a:buClr>
              <a:buSzPts val="1200"/>
              <a:buFont typeface="Jost"/>
              <a:buNone/>
              <a:defRPr sz="1200">
                <a:solidFill>
                  <a:schemeClr val="dk1"/>
                </a:solidFill>
                <a:latin typeface="Jost"/>
                <a:ea typeface="Jost"/>
                <a:cs typeface="Jost"/>
                <a:sym typeface="Jost"/>
              </a:defRPr>
            </a:lvl8pPr>
            <a:lvl9pPr lvl="8">
              <a:spcBef>
                <a:spcPts val="0"/>
              </a:spcBef>
              <a:spcAft>
                <a:spcPts val="0"/>
              </a:spcAft>
              <a:buClr>
                <a:schemeClr val="dk1"/>
              </a:buClr>
              <a:buSzPts val="1200"/>
              <a:buFont typeface="Jost"/>
              <a:buNone/>
              <a:defRPr sz="1200">
                <a:solidFill>
                  <a:schemeClr val="dk1"/>
                </a:solidFill>
                <a:latin typeface="Jost"/>
                <a:ea typeface="Jost"/>
                <a:cs typeface="Jost"/>
                <a:sym typeface="Jost"/>
              </a:defRPr>
            </a:lvl9pPr>
          </a:lstStyle>
          <a:p/>
        </p:txBody>
      </p:sp>
      <p:sp>
        <p:nvSpPr>
          <p:cNvPr id="54" name="Google Shape;54;p5"/>
          <p:cNvSpPr txBox="1"/>
          <p:nvPr>
            <p:ph idx="6" type="title"/>
          </p:nvPr>
        </p:nvSpPr>
        <p:spPr>
          <a:xfrm>
            <a:off x="1807977" y="3589925"/>
            <a:ext cx="1225200" cy="172200"/>
          </a:xfrm>
          <a:prstGeom prst="rect">
            <a:avLst/>
          </a:prstGeom>
        </p:spPr>
        <p:txBody>
          <a:bodyPr anchorCtr="0" anchor="t" bIns="91425" lIns="0" spcFirstLastPara="1" rIns="91425" wrap="square" tIns="0">
            <a:noAutofit/>
          </a:bodyPr>
          <a:lstStyle>
            <a:lvl1pPr lvl="0">
              <a:spcBef>
                <a:spcPts val="0"/>
              </a:spcBef>
              <a:spcAft>
                <a:spcPts val="0"/>
              </a:spcAft>
              <a:buNone/>
              <a:defRPr sz="10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55" name="Google Shape;55;p5"/>
          <p:cNvSpPr txBox="1"/>
          <p:nvPr>
            <p:ph idx="7" type="title"/>
          </p:nvPr>
        </p:nvSpPr>
        <p:spPr>
          <a:xfrm>
            <a:off x="1807977" y="4026125"/>
            <a:ext cx="1225200" cy="207600"/>
          </a:xfrm>
          <a:prstGeom prst="rect">
            <a:avLst/>
          </a:prstGeom>
        </p:spPr>
        <p:txBody>
          <a:bodyPr anchorCtr="0" anchor="t" bIns="91425" lIns="0" spcFirstLastPara="1" rIns="91425" wrap="square" tIns="0">
            <a:noAutofit/>
          </a:bodyPr>
          <a:lstStyle>
            <a:lvl1pPr lvl="0">
              <a:spcBef>
                <a:spcPts val="0"/>
              </a:spcBef>
              <a:spcAft>
                <a:spcPts val="0"/>
              </a:spcAft>
              <a:buNone/>
              <a:defRPr sz="900">
                <a:latin typeface="Jost"/>
                <a:ea typeface="Jost"/>
                <a:cs typeface="Jost"/>
                <a:sym typeface="Jost"/>
              </a:defRPr>
            </a:lvl1pPr>
            <a:lvl2pPr lvl="1">
              <a:spcBef>
                <a:spcPts val="0"/>
              </a:spcBef>
              <a:spcAft>
                <a:spcPts val="0"/>
              </a:spcAft>
              <a:buSzPts val="1200"/>
              <a:buFont typeface="Jost"/>
              <a:buNone/>
              <a:defRPr sz="1200">
                <a:latin typeface="Jost"/>
                <a:ea typeface="Jost"/>
                <a:cs typeface="Jost"/>
                <a:sym typeface="Jost"/>
              </a:defRPr>
            </a:lvl2pPr>
            <a:lvl3pPr lvl="2">
              <a:spcBef>
                <a:spcPts val="0"/>
              </a:spcBef>
              <a:spcAft>
                <a:spcPts val="0"/>
              </a:spcAft>
              <a:buSzPts val="1200"/>
              <a:buFont typeface="Jost"/>
              <a:buNone/>
              <a:defRPr sz="1200">
                <a:latin typeface="Jost"/>
                <a:ea typeface="Jost"/>
                <a:cs typeface="Jost"/>
                <a:sym typeface="Jost"/>
              </a:defRPr>
            </a:lvl3pPr>
            <a:lvl4pPr lvl="3">
              <a:spcBef>
                <a:spcPts val="0"/>
              </a:spcBef>
              <a:spcAft>
                <a:spcPts val="0"/>
              </a:spcAft>
              <a:buSzPts val="1200"/>
              <a:buFont typeface="Jost"/>
              <a:buNone/>
              <a:defRPr sz="1200">
                <a:latin typeface="Jost"/>
                <a:ea typeface="Jost"/>
                <a:cs typeface="Jost"/>
                <a:sym typeface="Jost"/>
              </a:defRPr>
            </a:lvl4pPr>
            <a:lvl5pPr lvl="4">
              <a:spcBef>
                <a:spcPts val="0"/>
              </a:spcBef>
              <a:spcAft>
                <a:spcPts val="0"/>
              </a:spcAft>
              <a:buSzPts val="1200"/>
              <a:buFont typeface="Jost"/>
              <a:buNone/>
              <a:defRPr sz="1200">
                <a:latin typeface="Jost"/>
                <a:ea typeface="Jost"/>
                <a:cs typeface="Jost"/>
                <a:sym typeface="Jost"/>
              </a:defRPr>
            </a:lvl5pPr>
            <a:lvl6pPr lvl="5">
              <a:spcBef>
                <a:spcPts val="0"/>
              </a:spcBef>
              <a:spcAft>
                <a:spcPts val="0"/>
              </a:spcAft>
              <a:buSzPts val="1200"/>
              <a:buFont typeface="Jost"/>
              <a:buNone/>
              <a:defRPr sz="1200">
                <a:latin typeface="Jost"/>
                <a:ea typeface="Jost"/>
                <a:cs typeface="Jost"/>
                <a:sym typeface="Jost"/>
              </a:defRPr>
            </a:lvl6pPr>
            <a:lvl7pPr lvl="6">
              <a:spcBef>
                <a:spcPts val="0"/>
              </a:spcBef>
              <a:spcAft>
                <a:spcPts val="0"/>
              </a:spcAft>
              <a:buSzPts val="1200"/>
              <a:buFont typeface="Jost"/>
              <a:buNone/>
              <a:defRPr sz="1200">
                <a:latin typeface="Jost"/>
                <a:ea typeface="Jost"/>
                <a:cs typeface="Jost"/>
                <a:sym typeface="Jost"/>
              </a:defRPr>
            </a:lvl7pPr>
            <a:lvl8pPr lvl="7">
              <a:spcBef>
                <a:spcPts val="0"/>
              </a:spcBef>
              <a:spcAft>
                <a:spcPts val="0"/>
              </a:spcAft>
              <a:buSzPts val="1200"/>
              <a:buFont typeface="Jost"/>
              <a:buNone/>
              <a:defRPr sz="1200">
                <a:latin typeface="Jost"/>
                <a:ea typeface="Jost"/>
                <a:cs typeface="Jost"/>
                <a:sym typeface="Jost"/>
              </a:defRPr>
            </a:lvl8pPr>
            <a:lvl9pPr lvl="8">
              <a:spcBef>
                <a:spcPts val="0"/>
              </a:spcBef>
              <a:spcAft>
                <a:spcPts val="0"/>
              </a:spcAft>
              <a:buSzPts val="1200"/>
              <a:buFont typeface="Jost"/>
              <a:buNone/>
              <a:defRPr sz="1200">
                <a:latin typeface="Jost"/>
                <a:ea typeface="Jost"/>
                <a:cs typeface="Jost"/>
                <a:sym typeface="Jost"/>
              </a:defRPr>
            </a:lvl9pPr>
          </a:lstStyle>
          <a:p/>
        </p:txBody>
      </p:sp>
      <p:sp>
        <p:nvSpPr>
          <p:cNvPr id="56" name="Google Shape;56;p5"/>
          <p:cNvSpPr txBox="1"/>
          <p:nvPr>
            <p:ph idx="8" type="title"/>
          </p:nvPr>
        </p:nvSpPr>
        <p:spPr>
          <a:xfrm>
            <a:off x="3275545" y="3589925"/>
            <a:ext cx="1225200" cy="172200"/>
          </a:xfrm>
          <a:prstGeom prst="rect">
            <a:avLst/>
          </a:prstGeom>
        </p:spPr>
        <p:txBody>
          <a:bodyPr anchorCtr="0" anchor="t" bIns="91425" lIns="0" spcFirstLastPara="1" rIns="91425" wrap="square" tIns="0">
            <a:noAutofit/>
          </a:bodyPr>
          <a:lstStyle>
            <a:lvl1pPr lvl="0">
              <a:spcBef>
                <a:spcPts val="0"/>
              </a:spcBef>
              <a:spcAft>
                <a:spcPts val="0"/>
              </a:spcAft>
              <a:buNone/>
              <a:defRPr sz="10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57" name="Google Shape;57;p5"/>
          <p:cNvSpPr txBox="1"/>
          <p:nvPr>
            <p:ph idx="9" type="title"/>
          </p:nvPr>
        </p:nvSpPr>
        <p:spPr>
          <a:xfrm>
            <a:off x="3275545" y="4026125"/>
            <a:ext cx="1225200" cy="207600"/>
          </a:xfrm>
          <a:prstGeom prst="rect">
            <a:avLst/>
          </a:prstGeom>
        </p:spPr>
        <p:txBody>
          <a:bodyPr anchorCtr="0" anchor="t" bIns="91425" lIns="0" spcFirstLastPara="1" rIns="91425" wrap="square" tIns="0">
            <a:noAutofit/>
          </a:bodyPr>
          <a:lstStyle>
            <a:lvl1pPr lvl="0">
              <a:spcBef>
                <a:spcPts val="0"/>
              </a:spcBef>
              <a:spcAft>
                <a:spcPts val="0"/>
              </a:spcAft>
              <a:buNone/>
              <a:defRPr sz="900">
                <a:latin typeface="Jost"/>
                <a:ea typeface="Jost"/>
                <a:cs typeface="Jost"/>
                <a:sym typeface="Jost"/>
              </a:defRPr>
            </a:lvl1pPr>
            <a:lvl2pPr lvl="1">
              <a:spcBef>
                <a:spcPts val="0"/>
              </a:spcBef>
              <a:spcAft>
                <a:spcPts val="0"/>
              </a:spcAft>
              <a:buClr>
                <a:schemeClr val="dk1"/>
              </a:buClr>
              <a:buSzPts val="1200"/>
              <a:buFont typeface="Jost"/>
              <a:buNone/>
              <a:defRPr sz="1200">
                <a:solidFill>
                  <a:schemeClr val="dk1"/>
                </a:solidFill>
                <a:latin typeface="Jost"/>
                <a:ea typeface="Jost"/>
                <a:cs typeface="Jost"/>
                <a:sym typeface="Jost"/>
              </a:defRPr>
            </a:lvl2pPr>
            <a:lvl3pPr lvl="2">
              <a:spcBef>
                <a:spcPts val="0"/>
              </a:spcBef>
              <a:spcAft>
                <a:spcPts val="0"/>
              </a:spcAft>
              <a:buClr>
                <a:schemeClr val="dk1"/>
              </a:buClr>
              <a:buSzPts val="1200"/>
              <a:buFont typeface="Jost"/>
              <a:buNone/>
              <a:defRPr sz="1200">
                <a:solidFill>
                  <a:schemeClr val="dk1"/>
                </a:solidFill>
                <a:latin typeface="Jost"/>
                <a:ea typeface="Jost"/>
                <a:cs typeface="Jost"/>
                <a:sym typeface="Jost"/>
              </a:defRPr>
            </a:lvl3pPr>
            <a:lvl4pPr lvl="3">
              <a:spcBef>
                <a:spcPts val="0"/>
              </a:spcBef>
              <a:spcAft>
                <a:spcPts val="0"/>
              </a:spcAft>
              <a:buClr>
                <a:schemeClr val="dk1"/>
              </a:buClr>
              <a:buSzPts val="1200"/>
              <a:buFont typeface="Jost"/>
              <a:buNone/>
              <a:defRPr sz="1200">
                <a:solidFill>
                  <a:schemeClr val="dk1"/>
                </a:solidFill>
                <a:latin typeface="Jost"/>
                <a:ea typeface="Jost"/>
                <a:cs typeface="Jost"/>
                <a:sym typeface="Jost"/>
              </a:defRPr>
            </a:lvl4pPr>
            <a:lvl5pPr lvl="4">
              <a:spcBef>
                <a:spcPts val="0"/>
              </a:spcBef>
              <a:spcAft>
                <a:spcPts val="0"/>
              </a:spcAft>
              <a:buClr>
                <a:schemeClr val="dk1"/>
              </a:buClr>
              <a:buSzPts val="1200"/>
              <a:buFont typeface="Jost"/>
              <a:buNone/>
              <a:defRPr sz="1200">
                <a:solidFill>
                  <a:schemeClr val="dk1"/>
                </a:solidFill>
                <a:latin typeface="Jost"/>
                <a:ea typeface="Jost"/>
                <a:cs typeface="Jost"/>
                <a:sym typeface="Jost"/>
              </a:defRPr>
            </a:lvl5pPr>
            <a:lvl6pPr lvl="5">
              <a:spcBef>
                <a:spcPts val="0"/>
              </a:spcBef>
              <a:spcAft>
                <a:spcPts val="0"/>
              </a:spcAft>
              <a:buClr>
                <a:schemeClr val="dk1"/>
              </a:buClr>
              <a:buSzPts val="1200"/>
              <a:buFont typeface="Jost"/>
              <a:buNone/>
              <a:defRPr sz="1200">
                <a:solidFill>
                  <a:schemeClr val="dk1"/>
                </a:solidFill>
                <a:latin typeface="Jost"/>
                <a:ea typeface="Jost"/>
                <a:cs typeface="Jost"/>
                <a:sym typeface="Jost"/>
              </a:defRPr>
            </a:lvl6pPr>
            <a:lvl7pPr lvl="6">
              <a:spcBef>
                <a:spcPts val="0"/>
              </a:spcBef>
              <a:spcAft>
                <a:spcPts val="0"/>
              </a:spcAft>
              <a:buClr>
                <a:schemeClr val="dk1"/>
              </a:buClr>
              <a:buSzPts val="1200"/>
              <a:buFont typeface="Jost"/>
              <a:buNone/>
              <a:defRPr sz="1200">
                <a:solidFill>
                  <a:schemeClr val="dk1"/>
                </a:solidFill>
                <a:latin typeface="Jost"/>
                <a:ea typeface="Jost"/>
                <a:cs typeface="Jost"/>
                <a:sym typeface="Jost"/>
              </a:defRPr>
            </a:lvl7pPr>
            <a:lvl8pPr lvl="7">
              <a:spcBef>
                <a:spcPts val="0"/>
              </a:spcBef>
              <a:spcAft>
                <a:spcPts val="0"/>
              </a:spcAft>
              <a:buClr>
                <a:schemeClr val="dk1"/>
              </a:buClr>
              <a:buSzPts val="1200"/>
              <a:buFont typeface="Jost"/>
              <a:buNone/>
              <a:defRPr sz="1200">
                <a:solidFill>
                  <a:schemeClr val="dk1"/>
                </a:solidFill>
                <a:latin typeface="Jost"/>
                <a:ea typeface="Jost"/>
                <a:cs typeface="Jost"/>
                <a:sym typeface="Jost"/>
              </a:defRPr>
            </a:lvl8pPr>
            <a:lvl9pPr lvl="8">
              <a:spcBef>
                <a:spcPts val="0"/>
              </a:spcBef>
              <a:spcAft>
                <a:spcPts val="0"/>
              </a:spcAft>
              <a:buClr>
                <a:schemeClr val="dk1"/>
              </a:buClr>
              <a:buSzPts val="1200"/>
              <a:buFont typeface="Jost"/>
              <a:buNone/>
              <a:defRPr sz="1200">
                <a:solidFill>
                  <a:schemeClr val="dk1"/>
                </a:solidFill>
                <a:latin typeface="Jost"/>
                <a:ea typeface="Jost"/>
                <a:cs typeface="Jost"/>
                <a:sym typeface="Jost"/>
              </a:defRPr>
            </a:lvl9pPr>
          </a:lstStyle>
          <a:p/>
        </p:txBody>
      </p:sp>
      <p:sp>
        <p:nvSpPr>
          <p:cNvPr id="58" name="Google Shape;58;p5"/>
          <p:cNvSpPr txBox="1"/>
          <p:nvPr>
            <p:ph idx="13" type="title"/>
          </p:nvPr>
        </p:nvSpPr>
        <p:spPr>
          <a:xfrm>
            <a:off x="4743373" y="3589925"/>
            <a:ext cx="1225200" cy="172200"/>
          </a:xfrm>
          <a:prstGeom prst="rect">
            <a:avLst/>
          </a:prstGeom>
        </p:spPr>
        <p:txBody>
          <a:bodyPr anchorCtr="0" anchor="t" bIns="91425" lIns="0" spcFirstLastPara="1" rIns="91425" wrap="square" tIns="0">
            <a:noAutofit/>
          </a:bodyPr>
          <a:lstStyle>
            <a:lvl1pPr lvl="0">
              <a:spcBef>
                <a:spcPts val="0"/>
              </a:spcBef>
              <a:spcAft>
                <a:spcPts val="0"/>
              </a:spcAft>
              <a:buNone/>
              <a:defRPr sz="10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59" name="Google Shape;59;p5"/>
          <p:cNvSpPr txBox="1"/>
          <p:nvPr>
            <p:ph idx="14" type="title"/>
          </p:nvPr>
        </p:nvSpPr>
        <p:spPr>
          <a:xfrm>
            <a:off x="4743373" y="4026125"/>
            <a:ext cx="1225200" cy="207600"/>
          </a:xfrm>
          <a:prstGeom prst="rect">
            <a:avLst/>
          </a:prstGeom>
        </p:spPr>
        <p:txBody>
          <a:bodyPr anchorCtr="0" anchor="t" bIns="91425" lIns="0" spcFirstLastPara="1" rIns="91425" wrap="square" tIns="0">
            <a:noAutofit/>
          </a:bodyPr>
          <a:lstStyle>
            <a:lvl1pPr lvl="0">
              <a:spcBef>
                <a:spcPts val="0"/>
              </a:spcBef>
              <a:spcAft>
                <a:spcPts val="0"/>
              </a:spcAft>
              <a:buNone/>
              <a:defRPr sz="900">
                <a:latin typeface="Jost"/>
                <a:ea typeface="Jost"/>
                <a:cs typeface="Jost"/>
                <a:sym typeface="Jost"/>
              </a:defRPr>
            </a:lvl1pPr>
            <a:lvl2pPr lvl="1">
              <a:spcBef>
                <a:spcPts val="0"/>
              </a:spcBef>
              <a:spcAft>
                <a:spcPts val="0"/>
              </a:spcAft>
              <a:buClr>
                <a:schemeClr val="dk1"/>
              </a:buClr>
              <a:buSzPts val="1200"/>
              <a:buFont typeface="Jost"/>
              <a:buNone/>
              <a:defRPr sz="1200">
                <a:solidFill>
                  <a:schemeClr val="dk1"/>
                </a:solidFill>
                <a:latin typeface="Jost"/>
                <a:ea typeface="Jost"/>
                <a:cs typeface="Jost"/>
                <a:sym typeface="Jost"/>
              </a:defRPr>
            </a:lvl2pPr>
            <a:lvl3pPr lvl="2">
              <a:spcBef>
                <a:spcPts val="0"/>
              </a:spcBef>
              <a:spcAft>
                <a:spcPts val="0"/>
              </a:spcAft>
              <a:buClr>
                <a:schemeClr val="dk1"/>
              </a:buClr>
              <a:buSzPts val="1200"/>
              <a:buFont typeface="Jost"/>
              <a:buNone/>
              <a:defRPr sz="1200">
                <a:solidFill>
                  <a:schemeClr val="dk1"/>
                </a:solidFill>
                <a:latin typeface="Jost"/>
                <a:ea typeface="Jost"/>
                <a:cs typeface="Jost"/>
                <a:sym typeface="Jost"/>
              </a:defRPr>
            </a:lvl3pPr>
            <a:lvl4pPr lvl="3">
              <a:spcBef>
                <a:spcPts val="0"/>
              </a:spcBef>
              <a:spcAft>
                <a:spcPts val="0"/>
              </a:spcAft>
              <a:buClr>
                <a:schemeClr val="dk1"/>
              </a:buClr>
              <a:buSzPts val="1200"/>
              <a:buFont typeface="Jost"/>
              <a:buNone/>
              <a:defRPr sz="1200">
                <a:solidFill>
                  <a:schemeClr val="dk1"/>
                </a:solidFill>
                <a:latin typeface="Jost"/>
                <a:ea typeface="Jost"/>
                <a:cs typeface="Jost"/>
                <a:sym typeface="Jost"/>
              </a:defRPr>
            </a:lvl4pPr>
            <a:lvl5pPr lvl="4">
              <a:spcBef>
                <a:spcPts val="0"/>
              </a:spcBef>
              <a:spcAft>
                <a:spcPts val="0"/>
              </a:spcAft>
              <a:buClr>
                <a:schemeClr val="dk1"/>
              </a:buClr>
              <a:buSzPts val="1200"/>
              <a:buFont typeface="Jost"/>
              <a:buNone/>
              <a:defRPr sz="1200">
                <a:solidFill>
                  <a:schemeClr val="dk1"/>
                </a:solidFill>
                <a:latin typeface="Jost"/>
                <a:ea typeface="Jost"/>
                <a:cs typeface="Jost"/>
                <a:sym typeface="Jost"/>
              </a:defRPr>
            </a:lvl5pPr>
            <a:lvl6pPr lvl="5">
              <a:spcBef>
                <a:spcPts val="0"/>
              </a:spcBef>
              <a:spcAft>
                <a:spcPts val="0"/>
              </a:spcAft>
              <a:buClr>
                <a:schemeClr val="dk1"/>
              </a:buClr>
              <a:buSzPts val="1200"/>
              <a:buFont typeface="Jost"/>
              <a:buNone/>
              <a:defRPr sz="1200">
                <a:solidFill>
                  <a:schemeClr val="dk1"/>
                </a:solidFill>
                <a:latin typeface="Jost"/>
                <a:ea typeface="Jost"/>
                <a:cs typeface="Jost"/>
                <a:sym typeface="Jost"/>
              </a:defRPr>
            </a:lvl6pPr>
            <a:lvl7pPr lvl="6">
              <a:spcBef>
                <a:spcPts val="0"/>
              </a:spcBef>
              <a:spcAft>
                <a:spcPts val="0"/>
              </a:spcAft>
              <a:buClr>
                <a:schemeClr val="dk1"/>
              </a:buClr>
              <a:buSzPts val="1200"/>
              <a:buFont typeface="Jost"/>
              <a:buNone/>
              <a:defRPr sz="1200">
                <a:solidFill>
                  <a:schemeClr val="dk1"/>
                </a:solidFill>
                <a:latin typeface="Jost"/>
                <a:ea typeface="Jost"/>
                <a:cs typeface="Jost"/>
                <a:sym typeface="Jost"/>
              </a:defRPr>
            </a:lvl7pPr>
            <a:lvl8pPr lvl="7">
              <a:spcBef>
                <a:spcPts val="0"/>
              </a:spcBef>
              <a:spcAft>
                <a:spcPts val="0"/>
              </a:spcAft>
              <a:buClr>
                <a:schemeClr val="dk1"/>
              </a:buClr>
              <a:buSzPts val="1200"/>
              <a:buFont typeface="Jost"/>
              <a:buNone/>
              <a:defRPr sz="1200">
                <a:solidFill>
                  <a:schemeClr val="dk1"/>
                </a:solidFill>
                <a:latin typeface="Jost"/>
                <a:ea typeface="Jost"/>
                <a:cs typeface="Jost"/>
                <a:sym typeface="Jost"/>
              </a:defRPr>
            </a:lvl8pPr>
            <a:lvl9pPr lvl="8">
              <a:spcBef>
                <a:spcPts val="0"/>
              </a:spcBef>
              <a:spcAft>
                <a:spcPts val="0"/>
              </a:spcAft>
              <a:buClr>
                <a:schemeClr val="dk1"/>
              </a:buClr>
              <a:buSzPts val="1200"/>
              <a:buFont typeface="Jost"/>
              <a:buNone/>
              <a:defRPr sz="1200">
                <a:solidFill>
                  <a:schemeClr val="dk1"/>
                </a:solidFill>
                <a:latin typeface="Jost"/>
                <a:ea typeface="Jost"/>
                <a:cs typeface="Jost"/>
                <a:sym typeface="Jost"/>
              </a:defRPr>
            </a:lvl9pPr>
          </a:lstStyle>
          <a:p/>
        </p:txBody>
      </p:sp>
      <p:sp>
        <p:nvSpPr>
          <p:cNvPr id="60" name="Google Shape;60;p5"/>
          <p:cNvSpPr txBox="1"/>
          <p:nvPr>
            <p:ph idx="15" type="title"/>
          </p:nvPr>
        </p:nvSpPr>
        <p:spPr>
          <a:xfrm>
            <a:off x="6205996" y="3589925"/>
            <a:ext cx="1225200" cy="172200"/>
          </a:xfrm>
          <a:prstGeom prst="rect">
            <a:avLst/>
          </a:prstGeom>
        </p:spPr>
        <p:txBody>
          <a:bodyPr anchorCtr="0" anchor="t" bIns="91425" lIns="0" spcFirstLastPara="1" rIns="91425" wrap="square" tIns="0">
            <a:noAutofit/>
          </a:bodyPr>
          <a:lstStyle>
            <a:lvl1pPr lvl="0">
              <a:spcBef>
                <a:spcPts val="0"/>
              </a:spcBef>
              <a:spcAft>
                <a:spcPts val="0"/>
              </a:spcAft>
              <a:buNone/>
              <a:defRPr sz="10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61" name="Google Shape;61;p5"/>
          <p:cNvSpPr txBox="1"/>
          <p:nvPr>
            <p:ph idx="16" type="title"/>
          </p:nvPr>
        </p:nvSpPr>
        <p:spPr>
          <a:xfrm>
            <a:off x="6205996" y="4026125"/>
            <a:ext cx="1225200" cy="207600"/>
          </a:xfrm>
          <a:prstGeom prst="rect">
            <a:avLst/>
          </a:prstGeom>
        </p:spPr>
        <p:txBody>
          <a:bodyPr anchorCtr="0" anchor="t" bIns="91425" lIns="0" spcFirstLastPara="1" rIns="91425" wrap="square" tIns="0">
            <a:noAutofit/>
          </a:bodyPr>
          <a:lstStyle>
            <a:lvl1pPr lvl="0">
              <a:spcBef>
                <a:spcPts val="0"/>
              </a:spcBef>
              <a:spcAft>
                <a:spcPts val="0"/>
              </a:spcAft>
              <a:buNone/>
              <a:defRPr sz="900">
                <a:latin typeface="Jost"/>
                <a:ea typeface="Jost"/>
                <a:cs typeface="Jost"/>
                <a:sym typeface="Jost"/>
              </a:defRPr>
            </a:lvl1pPr>
            <a:lvl2pPr lvl="1">
              <a:spcBef>
                <a:spcPts val="0"/>
              </a:spcBef>
              <a:spcAft>
                <a:spcPts val="0"/>
              </a:spcAft>
              <a:buClr>
                <a:schemeClr val="dk1"/>
              </a:buClr>
              <a:buSzPts val="1200"/>
              <a:buFont typeface="Jost"/>
              <a:buNone/>
              <a:defRPr sz="1200">
                <a:solidFill>
                  <a:schemeClr val="dk1"/>
                </a:solidFill>
                <a:latin typeface="Jost"/>
                <a:ea typeface="Jost"/>
                <a:cs typeface="Jost"/>
                <a:sym typeface="Jost"/>
              </a:defRPr>
            </a:lvl2pPr>
            <a:lvl3pPr lvl="2">
              <a:spcBef>
                <a:spcPts val="0"/>
              </a:spcBef>
              <a:spcAft>
                <a:spcPts val="0"/>
              </a:spcAft>
              <a:buClr>
                <a:schemeClr val="dk1"/>
              </a:buClr>
              <a:buSzPts val="1200"/>
              <a:buFont typeface="Jost"/>
              <a:buNone/>
              <a:defRPr sz="1200">
                <a:solidFill>
                  <a:schemeClr val="dk1"/>
                </a:solidFill>
                <a:latin typeface="Jost"/>
                <a:ea typeface="Jost"/>
                <a:cs typeface="Jost"/>
                <a:sym typeface="Jost"/>
              </a:defRPr>
            </a:lvl3pPr>
            <a:lvl4pPr lvl="3">
              <a:spcBef>
                <a:spcPts val="0"/>
              </a:spcBef>
              <a:spcAft>
                <a:spcPts val="0"/>
              </a:spcAft>
              <a:buClr>
                <a:schemeClr val="dk1"/>
              </a:buClr>
              <a:buSzPts val="1200"/>
              <a:buFont typeface="Jost"/>
              <a:buNone/>
              <a:defRPr sz="1200">
                <a:solidFill>
                  <a:schemeClr val="dk1"/>
                </a:solidFill>
                <a:latin typeface="Jost"/>
                <a:ea typeface="Jost"/>
                <a:cs typeface="Jost"/>
                <a:sym typeface="Jost"/>
              </a:defRPr>
            </a:lvl4pPr>
            <a:lvl5pPr lvl="4">
              <a:spcBef>
                <a:spcPts val="0"/>
              </a:spcBef>
              <a:spcAft>
                <a:spcPts val="0"/>
              </a:spcAft>
              <a:buClr>
                <a:schemeClr val="dk1"/>
              </a:buClr>
              <a:buSzPts val="1200"/>
              <a:buFont typeface="Jost"/>
              <a:buNone/>
              <a:defRPr sz="1200">
                <a:solidFill>
                  <a:schemeClr val="dk1"/>
                </a:solidFill>
                <a:latin typeface="Jost"/>
                <a:ea typeface="Jost"/>
                <a:cs typeface="Jost"/>
                <a:sym typeface="Jost"/>
              </a:defRPr>
            </a:lvl5pPr>
            <a:lvl6pPr lvl="5">
              <a:spcBef>
                <a:spcPts val="0"/>
              </a:spcBef>
              <a:spcAft>
                <a:spcPts val="0"/>
              </a:spcAft>
              <a:buClr>
                <a:schemeClr val="dk1"/>
              </a:buClr>
              <a:buSzPts val="1200"/>
              <a:buFont typeface="Jost"/>
              <a:buNone/>
              <a:defRPr sz="1200">
                <a:solidFill>
                  <a:schemeClr val="dk1"/>
                </a:solidFill>
                <a:latin typeface="Jost"/>
                <a:ea typeface="Jost"/>
                <a:cs typeface="Jost"/>
                <a:sym typeface="Jost"/>
              </a:defRPr>
            </a:lvl6pPr>
            <a:lvl7pPr lvl="6">
              <a:spcBef>
                <a:spcPts val="0"/>
              </a:spcBef>
              <a:spcAft>
                <a:spcPts val="0"/>
              </a:spcAft>
              <a:buClr>
                <a:schemeClr val="dk1"/>
              </a:buClr>
              <a:buSzPts val="1200"/>
              <a:buFont typeface="Jost"/>
              <a:buNone/>
              <a:defRPr sz="1200">
                <a:solidFill>
                  <a:schemeClr val="dk1"/>
                </a:solidFill>
                <a:latin typeface="Jost"/>
                <a:ea typeface="Jost"/>
                <a:cs typeface="Jost"/>
                <a:sym typeface="Jost"/>
              </a:defRPr>
            </a:lvl7pPr>
            <a:lvl8pPr lvl="7">
              <a:spcBef>
                <a:spcPts val="0"/>
              </a:spcBef>
              <a:spcAft>
                <a:spcPts val="0"/>
              </a:spcAft>
              <a:buClr>
                <a:schemeClr val="dk1"/>
              </a:buClr>
              <a:buSzPts val="1200"/>
              <a:buFont typeface="Jost"/>
              <a:buNone/>
              <a:defRPr sz="1200">
                <a:solidFill>
                  <a:schemeClr val="dk1"/>
                </a:solidFill>
                <a:latin typeface="Jost"/>
                <a:ea typeface="Jost"/>
                <a:cs typeface="Jost"/>
                <a:sym typeface="Jost"/>
              </a:defRPr>
            </a:lvl8pPr>
            <a:lvl9pPr lvl="8">
              <a:spcBef>
                <a:spcPts val="0"/>
              </a:spcBef>
              <a:spcAft>
                <a:spcPts val="0"/>
              </a:spcAft>
              <a:buClr>
                <a:schemeClr val="dk1"/>
              </a:buClr>
              <a:buSzPts val="1200"/>
              <a:buFont typeface="Jost"/>
              <a:buNone/>
              <a:defRPr sz="1200">
                <a:solidFill>
                  <a:schemeClr val="dk1"/>
                </a:solidFill>
                <a:latin typeface="Jost"/>
                <a:ea typeface="Jost"/>
                <a:cs typeface="Jost"/>
                <a:sym typeface="Jost"/>
              </a:defRPr>
            </a:lvl9pPr>
          </a:lstStyle>
          <a:p/>
        </p:txBody>
      </p:sp>
      <p:sp>
        <p:nvSpPr>
          <p:cNvPr id="62" name="Google Shape;62;p5"/>
          <p:cNvSpPr txBox="1"/>
          <p:nvPr>
            <p:ph idx="17" type="title"/>
          </p:nvPr>
        </p:nvSpPr>
        <p:spPr>
          <a:xfrm>
            <a:off x="7683660" y="3589925"/>
            <a:ext cx="1225200" cy="172200"/>
          </a:xfrm>
          <a:prstGeom prst="rect">
            <a:avLst/>
          </a:prstGeom>
        </p:spPr>
        <p:txBody>
          <a:bodyPr anchorCtr="0" anchor="t" bIns="91425" lIns="0" spcFirstLastPara="1" rIns="91425" wrap="square" tIns="0">
            <a:noAutofit/>
          </a:bodyPr>
          <a:lstStyle>
            <a:lvl1pPr lvl="0">
              <a:spcBef>
                <a:spcPts val="0"/>
              </a:spcBef>
              <a:spcAft>
                <a:spcPts val="0"/>
              </a:spcAft>
              <a:buNone/>
              <a:defRPr sz="10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63" name="Google Shape;63;p5"/>
          <p:cNvSpPr txBox="1"/>
          <p:nvPr>
            <p:ph idx="18" type="title"/>
          </p:nvPr>
        </p:nvSpPr>
        <p:spPr>
          <a:xfrm>
            <a:off x="7683660" y="4026125"/>
            <a:ext cx="1225200" cy="207600"/>
          </a:xfrm>
          <a:prstGeom prst="rect">
            <a:avLst/>
          </a:prstGeom>
        </p:spPr>
        <p:txBody>
          <a:bodyPr anchorCtr="0" anchor="t" bIns="91425" lIns="0" spcFirstLastPara="1" rIns="91425" wrap="square" tIns="0">
            <a:noAutofit/>
          </a:bodyPr>
          <a:lstStyle>
            <a:lvl1pPr lvl="0">
              <a:spcBef>
                <a:spcPts val="0"/>
              </a:spcBef>
              <a:spcAft>
                <a:spcPts val="0"/>
              </a:spcAft>
              <a:buNone/>
              <a:defRPr sz="900">
                <a:latin typeface="Jost"/>
                <a:ea typeface="Jost"/>
                <a:cs typeface="Jost"/>
                <a:sym typeface="Jost"/>
              </a:defRPr>
            </a:lvl1pPr>
            <a:lvl2pPr lvl="1">
              <a:spcBef>
                <a:spcPts val="0"/>
              </a:spcBef>
              <a:spcAft>
                <a:spcPts val="0"/>
              </a:spcAft>
              <a:buClr>
                <a:schemeClr val="dk1"/>
              </a:buClr>
              <a:buSzPts val="1200"/>
              <a:buFont typeface="Jost"/>
              <a:buNone/>
              <a:defRPr sz="1200">
                <a:solidFill>
                  <a:schemeClr val="dk1"/>
                </a:solidFill>
                <a:latin typeface="Jost"/>
                <a:ea typeface="Jost"/>
                <a:cs typeface="Jost"/>
                <a:sym typeface="Jost"/>
              </a:defRPr>
            </a:lvl2pPr>
            <a:lvl3pPr lvl="2">
              <a:spcBef>
                <a:spcPts val="0"/>
              </a:spcBef>
              <a:spcAft>
                <a:spcPts val="0"/>
              </a:spcAft>
              <a:buClr>
                <a:schemeClr val="dk1"/>
              </a:buClr>
              <a:buSzPts val="1200"/>
              <a:buFont typeface="Jost"/>
              <a:buNone/>
              <a:defRPr sz="1200">
                <a:solidFill>
                  <a:schemeClr val="dk1"/>
                </a:solidFill>
                <a:latin typeface="Jost"/>
                <a:ea typeface="Jost"/>
                <a:cs typeface="Jost"/>
                <a:sym typeface="Jost"/>
              </a:defRPr>
            </a:lvl3pPr>
            <a:lvl4pPr lvl="3">
              <a:spcBef>
                <a:spcPts val="0"/>
              </a:spcBef>
              <a:spcAft>
                <a:spcPts val="0"/>
              </a:spcAft>
              <a:buClr>
                <a:schemeClr val="dk1"/>
              </a:buClr>
              <a:buSzPts val="1200"/>
              <a:buFont typeface="Jost"/>
              <a:buNone/>
              <a:defRPr sz="1200">
                <a:solidFill>
                  <a:schemeClr val="dk1"/>
                </a:solidFill>
                <a:latin typeface="Jost"/>
                <a:ea typeface="Jost"/>
                <a:cs typeface="Jost"/>
                <a:sym typeface="Jost"/>
              </a:defRPr>
            </a:lvl4pPr>
            <a:lvl5pPr lvl="4">
              <a:spcBef>
                <a:spcPts val="0"/>
              </a:spcBef>
              <a:spcAft>
                <a:spcPts val="0"/>
              </a:spcAft>
              <a:buClr>
                <a:schemeClr val="dk1"/>
              </a:buClr>
              <a:buSzPts val="1200"/>
              <a:buFont typeface="Jost"/>
              <a:buNone/>
              <a:defRPr sz="1200">
                <a:solidFill>
                  <a:schemeClr val="dk1"/>
                </a:solidFill>
                <a:latin typeface="Jost"/>
                <a:ea typeface="Jost"/>
                <a:cs typeface="Jost"/>
                <a:sym typeface="Jost"/>
              </a:defRPr>
            </a:lvl5pPr>
            <a:lvl6pPr lvl="5">
              <a:spcBef>
                <a:spcPts val="0"/>
              </a:spcBef>
              <a:spcAft>
                <a:spcPts val="0"/>
              </a:spcAft>
              <a:buClr>
                <a:schemeClr val="dk1"/>
              </a:buClr>
              <a:buSzPts val="1200"/>
              <a:buFont typeface="Jost"/>
              <a:buNone/>
              <a:defRPr sz="1200">
                <a:solidFill>
                  <a:schemeClr val="dk1"/>
                </a:solidFill>
                <a:latin typeface="Jost"/>
                <a:ea typeface="Jost"/>
                <a:cs typeface="Jost"/>
                <a:sym typeface="Jost"/>
              </a:defRPr>
            </a:lvl6pPr>
            <a:lvl7pPr lvl="6">
              <a:spcBef>
                <a:spcPts val="0"/>
              </a:spcBef>
              <a:spcAft>
                <a:spcPts val="0"/>
              </a:spcAft>
              <a:buClr>
                <a:schemeClr val="dk1"/>
              </a:buClr>
              <a:buSzPts val="1200"/>
              <a:buFont typeface="Jost"/>
              <a:buNone/>
              <a:defRPr sz="1200">
                <a:solidFill>
                  <a:schemeClr val="dk1"/>
                </a:solidFill>
                <a:latin typeface="Jost"/>
                <a:ea typeface="Jost"/>
                <a:cs typeface="Jost"/>
                <a:sym typeface="Jost"/>
              </a:defRPr>
            </a:lvl7pPr>
            <a:lvl8pPr lvl="7">
              <a:spcBef>
                <a:spcPts val="0"/>
              </a:spcBef>
              <a:spcAft>
                <a:spcPts val="0"/>
              </a:spcAft>
              <a:buClr>
                <a:schemeClr val="dk1"/>
              </a:buClr>
              <a:buSzPts val="1200"/>
              <a:buFont typeface="Jost"/>
              <a:buNone/>
              <a:defRPr sz="1200">
                <a:solidFill>
                  <a:schemeClr val="dk1"/>
                </a:solidFill>
                <a:latin typeface="Jost"/>
                <a:ea typeface="Jost"/>
                <a:cs typeface="Jost"/>
                <a:sym typeface="Jost"/>
              </a:defRPr>
            </a:lvl8pPr>
            <a:lvl9pPr lvl="8">
              <a:spcBef>
                <a:spcPts val="0"/>
              </a:spcBef>
              <a:spcAft>
                <a:spcPts val="0"/>
              </a:spcAft>
              <a:buClr>
                <a:schemeClr val="dk1"/>
              </a:buClr>
              <a:buSzPts val="1200"/>
              <a:buFont typeface="Jost"/>
              <a:buNone/>
              <a:defRPr sz="1200">
                <a:solidFill>
                  <a:schemeClr val="dk1"/>
                </a:solidFill>
                <a:latin typeface="Jost"/>
                <a:ea typeface="Jost"/>
                <a:cs typeface="Jost"/>
                <a:sym typeface="Jost"/>
              </a:defRPr>
            </a:lvl9pPr>
          </a:lstStyle>
          <a:p/>
        </p:txBody>
      </p:sp>
      <p:sp>
        <p:nvSpPr>
          <p:cNvPr id="64" name="Google Shape;64;p5"/>
          <p:cNvSpPr/>
          <p:nvPr>
            <p:ph idx="19" type="pic"/>
          </p:nvPr>
        </p:nvSpPr>
        <p:spPr>
          <a:xfrm>
            <a:off x="1726022" y="1991825"/>
            <a:ext cx="1288500" cy="1363800"/>
          </a:xfrm>
          <a:prstGeom prst="roundRect">
            <a:avLst>
              <a:gd fmla="val 6764" name="adj"/>
            </a:avLst>
          </a:prstGeom>
          <a:noFill/>
          <a:ln>
            <a:noFill/>
          </a:ln>
        </p:spPr>
      </p:sp>
      <p:sp>
        <p:nvSpPr>
          <p:cNvPr id="65" name="Google Shape;65;p5"/>
          <p:cNvSpPr/>
          <p:nvPr>
            <p:ph idx="20" type="pic"/>
          </p:nvPr>
        </p:nvSpPr>
        <p:spPr>
          <a:xfrm>
            <a:off x="3194345" y="1991825"/>
            <a:ext cx="1288500" cy="1363800"/>
          </a:xfrm>
          <a:prstGeom prst="roundRect">
            <a:avLst>
              <a:gd fmla="val 6764" name="adj"/>
            </a:avLst>
          </a:prstGeom>
          <a:noFill/>
          <a:ln>
            <a:noFill/>
          </a:ln>
        </p:spPr>
      </p:sp>
      <p:sp>
        <p:nvSpPr>
          <p:cNvPr id="66" name="Google Shape;66;p5"/>
          <p:cNvSpPr/>
          <p:nvPr>
            <p:ph idx="21" type="pic"/>
          </p:nvPr>
        </p:nvSpPr>
        <p:spPr>
          <a:xfrm>
            <a:off x="4662668" y="1991825"/>
            <a:ext cx="1288500" cy="1363800"/>
          </a:xfrm>
          <a:prstGeom prst="roundRect">
            <a:avLst>
              <a:gd fmla="val 6764" name="adj"/>
            </a:avLst>
          </a:prstGeom>
          <a:noFill/>
          <a:ln>
            <a:noFill/>
          </a:ln>
        </p:spPr>
      </p:sp>
      <p:sp>
        <p:nvSpPr>
          <p:cNvPr id="67" name="Google Shape;67;p5"/>
          <p:cNvSpPr/>
          <p:nvPr>
            <p:ph idx="22" type="pic"/>
          </p:nvPr>
        </p:nvSpPr>
        <p:spPr>
          <a:xfrm>
            <a:off x="6130990" y="1991825"/>
            <a:ext cx="1288500" cy="1363800"/>
          </a:xfrm>
          <a:prstGeom prst="roundRect">
            <a:avLst>
              <a:gd fmla="val 6764" name="adj"/>
            </a:avLst>
          </a:prstGeom>
          <a:noFill/>
          <a:ln>
            <a:noFill/>
          </a:ln>
        </p:spPr>
      </p:sp>
      <p:sp>
        <p:nvSpPr>
          <p:cNvPr id="68" name="Google Shape;68;p5"/>
          <p:cNvSpPr/>
          <p:nvPr>
            <p:ph idx="23" type="pic"/>
          </p:nvPr>
        </p:nvSpPr>
        <p:spPr>
          <a:xfrm>
            <a:off x="7599313" y="1991825"/>
            <a:ext cx="1288500" cy="1363800"/>
          </a:xfrm>
          <a:prstGeom prst="roundRect">
            <a:avLst>
              <a:gd fmla="val 6764" name="adj"/>
            </a:avLst>
          </a:prstGeom>
          <a:noFill/>
          <a:ln>
            <a:noFill/>
          </a:ln>
        </p:spPr>
      </p:sp>
      <p:sp>
        <p:nvSpPr>
          <p:cNvPr id="69" name="Google Shape;69;p5"/>
          <p:cNvSpPr/>
          <p:nvPr>
            <p:ph idx="24" type="pic"/>
          </p:nvPr>
        </p:nvSpPr>
        <p:spPr>
          <a:xfrm>
            <a:off x="257700" y="1991825"/>
            <a:ext cx="1288500" cy="1363800"/>
          </a:xfrm>
          <a:prstGeom prst="roundRect">
            <a:avLst>
              <a:gd fmla="val 6764" name="adj"/>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1">
  <p:cSld name="CUSTOM_8_1_1_1_1">
    <p:spTree>
      <p:nvGrpSpPr>
        <p:cNvPr id="70" name="Shape 70"/>
        <p:cNvGrpSpPr/>
        <p:nvPr/>
      </p:nvGrpSpPr>
      <p:grpSpPr>
        <a:xfrm>
          <a:off x="0" y="0"/>
          <a:ext cx="0" cy="0"/>
          <a:chOff x="0" y="0"/>
          <a:chExt cx="0" cy="0"/>
        </a:xfrm>
      </p:grpSpPr>
      <p:sp>
        <p:nvSpPr>
          <p:cNvPr id="71" name="Google Shape;71;p6"/>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72" name="Google Shape;72;p6"/>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73" name="Google Shape;73;p6"/>
          <p:cNvSpPr txBox="1"/>
          <p:nvPr>
            <p:ph idx="3" type="title"/>
          </p:nvPr>
        </p:nvSpPr>
        <p:spPr>
          <a:xfrm>
            <a:off x="228600" y="457200"/>
            <a:ext cx="42966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 Alt 1">
  <p:cSld name="CUSTOM_8_1_1_1_1_1_1_1_1_1_1_1_1_1_1_1_1_1_1_1">
    <p:spTree>
      <p:nvGrpSpPr>
        <p:cNvPr id="74" name="Shape 74"/>
        <p:cNvGrpSpPr/>
        <p:nvPr/>
      </p:nvGrpSpPr>
      <p:grpSpPr>
        <a:xfrm>
          <a:off x="0" y="0"/>
          <a:ext cx="0" cy="0"/>
          <a:chOff x="0" y="0"/>
          <a:chExt cx="0" cy="0"/>
        </a:xfrm>
      </p:grpSpPr>
      <p:sp>
        <p:nvSpPr>
          <p:cNvPr id="75" name="Google Shape;75;p7"/>
          <p:cNvSpPr/>
          <p:nvPr/>
        </p:nvSpPr>
        <p:spPr>
          <a:xfrm>
            <a:off x="0" y="0"/>
            <a:ext cx="2406900" cy="24069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76" name="Google Shape;76;p7"/>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77" name="Google Shape;77;p7"/>
          <p:cNvSpPr txBox="1"/>
          <p:nvPr>
            <p:ph idx="2" type="title"/>
          </p:nvPr>
        </p:nvSpPr>
        <p:spPr>
          <a:xfrm>
            <a:off x="228600" y="457200"/>
            <a:ext cx="34326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pic>
        <p:nvPicPr>
          <p:cNvPr descr="Free Images : landscape, nature, horizon, mountain, sky, night ..." id="78" name="Google Shape;78;p7"/>
          <p:cNvPicPr preferRelativeResize="0"/>
          <p:nvPr/>
        </p:nvPicPr>
        <p:blipFill rotWithShape="1">
          <a:blip r:embed="rId2">
            <a:alphaModFix/>
          </a:blip>
          <a:srcRect b="0" l="23232" r="29975" t="0"/>
          <a:stretch/>
        </p:blipFill>
        <p:spPr>
          <a:xfrm>
            <a:off x="7541887" y="0"/>
            <a:ext cx="1604076" cy="5143501"/>
          </a:xfrm>
          <a:prstGeom prst="rect">
            <a:avLst/>
          </a:prstGeom>
          <a:noFill/>
          <a:ln>
            <a:noFill/>
          </a:ln>
        </p:spPr>
      </p:pic>
      <p:sp>
        <p:nvSpPr>
          <p:cNvPr id="79" name="Google Shape;79;p7"/>
          <p:cNvSpPr txBox="1"/>
          <p:nvPr>
            <p:ph idx="1" type="subTitle"/>
          </p:nvPr>
        </p:nvSpPr>
        <p:spPr>
          <a:xfrm>
            <a:off x="228950" y="1419750"/>
            <a:ext cx="5154900" cy="2288100"/>
          </a:xfrm>
          <a:prstGeom prst="rect">
            <a:avLst/>
          </a:prstGeom>
        </p:spPr>
        <p:txBody>
          <a:bodyPr anchorCtr="0" anchor="t" bIns="0" lIns="0" spcFirstLastPara="1" rIns="0" wrap="square" tIns="0">
            <a:spAutoFit/>
          </a:bodyPr>
          <a:lstStyle>
            <a:lvl1pPr lvl="0">
              <a:spcBef>
                <a:spcPts val="0"/>
              </a:spcBef>
              <a:spcAft>
                <a:spcPts val="0"/>
              </a:spcAft>
              <a:buNone/>
              <a:defRPr sz="3600"/>
            </a:lvl1pPr>
            <a:lvl2pPr lvl="1">
              <a:spcBef>
                <a:spcPts val="0"/>
              </a:spcBef>
              <a:spcAft>
                <a:spcPts val="0"/>
              </a:spcAft>
              <a:buNone/>
              <a:defRPr sz="3600"/>
            </a:lvl2pPr>
            <a:lvl3pPr lvl="2">
              <a:spcBef>
                <a:spcPts val="0"/>
              </a:spcBef>
              <a:spcAft>
                <a:spcPts val="0"/>
              </a:spcAft>
              <a:buNone/>
              <a:defRPr sz="3600"/>
            </a:lvl3pPr>
            <a:lvl4pPr lvl="3">
              <a:spcBef>
                <a:spcPts val="0"/>
              </a:spcBef>
              <a:spcAft>
                <a:spcPts val="0"/>
              </a:spcAft>
              <a:buNone/>
              <a:defRPr sz="3600"/>
            </a:lvl4pPr>
            <a:lvl5pPr lvl="4">
              <a:spcBef>
                <a:spcPts val="0"/>
              </a:spcBef>
              <a:spcAft>
                <a:spcPts val="0"/>
              </a:spcAft>
              <a:buNone/>
              <a:defRPr sz="3600"/>
            </a:lvl5pPr>
            <a:lvl6pPr lvl="5">
              <a:spcBef>
                <a:spcPts val="0"/>
              </a:spcBef>
              <a:spcAft>
                <a:spcPts val="0"/>
              </a:spcAft>
              <a:buNone/>
              <a:defRPr sz="3600"/>
            </a:lvl6pPr>
            <a:lvl7pPr lvl="6">
              <a:spcBef>
                <a:spcPts val="0"/>
              </a:spcBef>
              <a:spcAft>
                <a:spcPts val="0"/>
              </a:spcAft>
              <a:buNone/>
              <a:defRPr sz="3600"/>
            </a:lvl7pPr>
            <a:lvl8pPr lvl="7">
              <a:spcBef>
                <a:spcPts val="0"/>
              </a:spcBef>
              <a:spcAft>
                <a:spcPts val="0"/>
              </a:spcAft>
              <a:buNone/>
              <a:defRPr sz="3600"/>
            </a:lvl8pPr>
            <a:lvl9pPr lvl="8">
              <a:spcBef>
                <a:spcPts val="0"/>
              </a:spcBef>
              <a:spcAft>
                <a:spcPts val="0"/>
              </a:spcAft>
              <a:buNone/>
              <a:defRPr sz="3600"/>
            </a:lvl9pPr>
          </a:lstStyle>
          <a:p/>
        </p:txBody>
      </p:sp>
      <p:sp>
        <p:nvSpPr>
          <p:cNvPr id="80" name="Google Shape;80;p7"/>
          <p:cNvSpPr/>
          <p:nvPr/>
        </p:nvSpPr>
        <p:spPr>
          <a:xfrm>
            <a:off x="6077650" y="0"/>
            <a:ext cx="1462200" cy="5143500"/>
          </a:xfrm>
          <a:prstGeom prst="rect">
            <a:avLst/>
          </a:prstGeom>
          <a:gradFill>
            <a:gsLst>
              <a:gs pos="0">
                <a:schemeClr val="accent5"/>
              </a:gs>
              <a:gs pos="100000">
                <a:schemeClr val="lt2"/>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Alt 1">
  <p:cSld name="CUSTOM_8_1_1_1_1_1_1_1_1_1_1_1_1_1_1_1_1_1_1_1_1">
    <p:spTree>
      <p:nvGrpSpPr>
        <p:cNvPr id="81" name="Shape 81"/>
        <p:cNvGrpSpPr/>
        <p:nvPr/>
      </p:nvGrpSpPr>
      <p:grpSpPr>
        <a:xfrm>
          <a:off x="0" y="0"/>
          <a:ext cx="0" cy="0"/>
          <a:chOff x="0" y="0"/>
          <a:chExt cx="0" cy="0"/>
        </a:xfrm>
      </p:grpSpPr>
      <p:sp>
        <p:nvSpPr>
          <p:cNvPr id="82" name="Google Shape;82;p8"/>
          <p:cNvSpPr/>
          <p:nvPr/>
        </p:nvSpPr>
        <p:spPr>
          <a:xfrm>
            <a:off x="0" y="0"/>
            <a:ext cx="3776100" cy="3776100"/>
          </a:xfrm>
          <a:prstGeom prst="rect">
            <a:avLst/>
          </a:prstGeom>
          <a:gradFill>
            <a:gsLst>
              <a:gs pos="0">
                <a:schemeClr val="accent6"/>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83" name="Google Shape;83;p8"/>
          <p:cNvSpPr/>
          <p:nvPr/>
        </p:nvSpPr>
        <p:spPr>
          <a:xfrm rot="10800000">
            <a:off x="3156575" y="250"/>
            <a:ext cx="5983500" cy="5147700"/>
          </a:xfrm>
          <a:prstGeom prst="rect">
            <a:avLst/>
          </a:prstGeom>
          <a:gradFill>
            <a:gsLst>
              <a:gs pos="0">
                <a:schemeClr val="accent6"/>
              </a:gs>
              <a:gs pos="100000">
                <a:schemeClr val="lt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84" name="Google Shape;84;p8"/>
          <p:cNvSpPr txBox="1"/>
          <p:nvPr/>
        </p:nvSpPr>
        <p:spPr>
          <a:xfrm>
            <a:off x="4102943" y="1042306"/>
            <a:ext cx="558600" cy="368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7200">
                <a:solidFill>
                  <a:schemeClr val="dk1"/>
                </a:solidFill>
                <a:latin typeface="Figtree"/>
                <a:ea typeface="Figtree"/>
                <a:cs typeface="Figtree"/>
                <a:sym typeface="Figtree"/>
              </a:rPr>
              <a:t>“</a:t>
            </a:r>
            <a:endParaRPr b="1" sz="7200">
              <a:solidFill>
                <a:schemeClr val="dk1"/>
              </a:solidFill>
              <a:latin typeface="Figtree"/>
              <a:ea typeface="Figtree"/>
              <a:cs typeface="Figtree"/>
              <a:sym typeface="Figtree"/>
            </a:endParaRPr>
          </a:p>
        </p:txBody>
      </p:sp>
      <p:sp>
        <p:nvSpPr>
          <p:cNvPr id="85" name="Google Shape;85;p8"/>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86" name="Google Shape;86;p8"/>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87" name="Google Shape;87;p8"/>
          <p:cNvSpPr txBox="1"/>
          <p:nvPr>
            <p:ph idx="3" type="title"/>
          </p:nvPr>
        </p:nvSpPr>
        <p:spPr>
          <a:xfrm>
            <a:off x="228600" y="457200"/>
            <a:ext cx="29259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88" name="Google Shape;88;p8"/>
          <p:cNvSpPr txBox="1"/>
          <p:nvPr>
            <p:ph idx="1" type="subTitle"/>
          </p:nvPr>
        </p:nvSpPr>
        <p:spPr>
          <a:xfrm>
            <a:off x="4102950" y="1631400"/>
            <a:ext cx="4089000" cy="2288100"/>
          </a:xfrm>
          <a:prstGeom prst="rect">
            <a:avLst/>
          </a:prstGeom>
        </p:spPr>
        <p:txBody>
          <a:bodyPr anchorCtr="0" anchor="t" bIns="0" lIns="0" spcFirstLastPara="1" rIns="0" wrap="square" tIns="0">
            <a:spAutoFit/>
          </a:bodyPr>
          <a:lstStyle>
            <a:lvl1pPr lvl="0">
              <a:spcBef>
                <a:spcPts val="0"/>
              </a:spcBef>
              <a:spcAft>
                <a:spcPts val="0"/>
              </a:spcAft>
              <a:buNone/>
              <a:defRPr sz="2400"/>
            </a:lvl1pPr>
            <a:lvl2pPr lvl="1">
              <a:spcBef>
                <a:spcPts val="0"/>
              </a:spcBef>
              <a:spcAft>
                <a:spcPts val="0"/>
              </a:spcAft>
              <a:buNone/>
              <a:defRPr sz="2400"/>
            </a:lvl2pPr>
            <a:lvl3pPr lvl="2">
              <a:spcBef>
                <a:spcPts val="0"/>
              </a:spcBef>
              <a:spcAft>
                <a:spcPts val="0"/>
              </a:spcAft>
              <a:buNone/>
              <a:defRPr sz="2400"/>
            </a:lvl3pPr>
            <a:lvl4pPr lvl="3">
              <a:spcBef>
                <a:spcPts val="0"/>
              </a:spcBef>
              <a:spcAft>
                <a:spcPts val="0"/>
              </a:spcAft>
              <a:buNone/>
              <a:defRPr sz="2400"/>
            </a:lvl4pPr>
            <a:lvl5pPr lvl="4">
              <a:spcBef>
                <a:spcPts val="0"/>
              </a:spcBef>
              <a:spcAft>
                <a:spcPts val="0"/>
              </a:spcAft>
              <a:buNone/>
              <a:defRPr sz="2400"/>
            </a:lvl5pPr>
            <a:lvl6pPr lvl="5">
              <a:spcBef>
                <a:spcPts val="0"/>
              </a:spcBef>
              <a:spcAft>
                <a:spcPts val="0"/>
              </a:spcAft>
              <a:buNone/>
              <a:defRPr sz="2400"/>
            </a:lvl6pPr>
            <a:lvl7pPr lvl="6">
              <a:spcBef>
                <a:spcPts val="0"/>
              </a:spcBef>
              <a:spcAft>
                <a:spcPts val="0"/>
              </a:spcAft>
              <a:buNone/>
              <a:defRPr sz="2400"/>
            </a:lvl7pPr>
            <a:lvl8pPr lvl="7">
              <a:spcBef>
                <a:spcPts val="0"/>
              </a:spcBef>
              <a:spcAft>
                <a:spcPts val="0"/>
              </a:spcAft>
              <a:buNone/>
              <a:defRPr sz="2400"/>
            </a:lvl8pPr>
            <a:lvl9pPr lvl="8">
              <a:spcBef>
                <a:spcPts val="0"/>
              </a:spcBef>
              <a:spcAft>
                <a:spcPts val="0"/>
              </a:spcAft>
              <a:buNone/>
              <a:defRPr sz="2400"/>
            </a:lvl9pPr>
          </a:lstStyle>
          <a:p/>
        </p:txBody>
      </p:sp>
      <p:sp>
        <p:nvSpPr>
          <p:cNvPr id="89" name="Google Shape;89;p8"/>
          <p:cNvSpPr txBox="1"/>
          <p:nvPr>
            <p:ph idx="4" type="subTitle"/>
          </p:nvPr>
        </p:nvSpPr>
        <p:spPr>
          <a:xfrm>
            <a:off x="228600" y="3967700"/>
            <a:ext cx="2336400" cy="172200"/>
          </a:xfrm>
          <a:prstGeom prst="rect">
            <a:avLst/>
          </a:prstGeom>
        </p:spPr>
        <p:txBody>
          <a:bodyPr anchorCtr="0" anchor="ctr"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90" name="Google Shape;90;p8"/>
          <p:cNvSpPr/>
          <p:nvPr>
            <p:ph idx="5" type="pic"/>
          </p:nvPr>
        </p:nvSpPr>
        <p:spPr>
          <a:xfrm>
            <a:off x="228800" y="1707600"/>
            <a:ext cx="1951200" cy="2068500"/>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Alt 2">
  <p:cSld name="CUSTOM_8_1_1_1_1_1_1_1_1_1_1_1_1_1_1_1_1_1_1_1_1_2">
    <p:spTree>
      <p:nvGrpSpPr>
        <p:cNvPr id="91" name="Shape 91"/>
        <p:cNvGrpSpPr/>
        <p:nvPr/>
      </p:nvGrpSpPr>
      <p:grpSpPr>
        <a:xfrm>
          <a:off x="0" y="0"/>
          <a:ext cx="0" cy="0"/>
          <a:chOff x="0" y="0"/>
          <a:chExt cx="0" cy="0"/>
        </a:xfrm>
      </p:grpSpPr>
      <p:sp>
        <p:nvSpPr>
          <p:cNvPr id="92" name="Google Shape;92;p9"/>
          <p:cNvSpPr/>
          <p:nvPr/>
        </p:nvSpPr>
        <p:spPr>
          <a:xfrm rot="-5400000">
            <a:off x="3054300" y="1196700"/>
            <a:ext cx="3946800" cy="39468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93" name="Google Shape;93;p9"/>
          <p:cNvSpPr/>
          <p:nvPr/>
        </p:nvSpPr>
        <p:spPr>
          <a:xfrm rot="5400000">
            <a:off x="6262500" y="0"/>
            <a:ext cx="2881500" cy="2881500"/>
          </a:xfrm>
          <a:prstGeom prst="rect">
            <a:avLst/>
          </a:prstGeom>
          <a:gradFill>
            <a:gsLst>
              <a:gs pos="0">
                <a:schemeClr val="accent5"/>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94" name="Google Shape;94;p9"/>
          <p:cNvSpPr/>
          <p:nvPr>
            <p:ph idx="2" type="pic"/>
          </p:nvPr>
        </p:nvSpPr>
        <p:spPr>
          <a:xfrm>
            <a:off x="0" y="-9000"/>
            <a:ext cx="3054300" cy="3252900"/>
          </a:xfrm>
          <a:prstGeom prst="rect">
            <a:avLst/>
          </a:prstGeom>
          <a:noFill/>
          <a:ln>
            <a:noFill/>
          </a:ln>
        </p:spPr>
      </p:sp>
      <p:sp>
        <p:nvSpPr>
          <p:cNvPr id="95" name="Google Shape;95;p9"/>
          <p:cNvSpPr txBox="1"/>
          <p:nvPr/>
        </p:nvSpPr>
        <p:spPr>
          <a:xfrm>
            <a:off x="3455693" y="228206"/>
            <a:ext cx="558600" cy="368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7200">
                <a:solidFill>
                  <a:schemeClr val="dk1"/>
                </a:solidFill>
                <a:latin typeface="Figtree"/>
                <a:ea typeface="Figtree"/>
                <a:cs typeface="Figtree"/>
                <a:sym typeface="Figtree"/>
              </a:rPr>
              <a:t>“</a:t>
            </a:r>
            <a:endParaRPr b="1" sz="7200">
              <a:solidFill>
                <a:schemeClr val="dk1"/>
              </a:solidFill>
              <a:latin typeface="Figtree"/>
              <a:ea typeface="Figtree"/>
              <a:cs typeface="Figtree"/>
              <a:sym typeface="Figtree"/>
            </a:endParaRPr>
          </a:p>
        </p:txBody>
      </p:sp>
      <p:sp>
        <p:nvSpPr>
          <p:cNvPr id="96" name="Google Shape;96;p9"/>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97" name="Google Shape;97;p9"/>
          <p:cNvSpPr txBox="1"/>
          <p:nvPr>
            <p:ph idx="3"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98" name="Google Shape;98;p9"/>
          <p:cNvSpPr txBox="1"/>
          <p:nvPr>
            <p:ph idx="4" type="title"/>
          </p:nvPr>
        </p:nvSpPr>
        <p:spPr>
          <a:xfrm>
            <a:off x="228600" y="3429000"/>
            <a:ext cx="3432600" cy="2811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99" name="Google Shape;99;p9"/>
          <p:cNvSpPr txBox="1"/>
          <p:nvPr>
            <p:ph idx="1" type="subTitle"/>
          </p:nvPr>
        </p:nvSpPr>
        <p:spPr>
          <a:xfrm>
            <a:off x="3455700" y="817300"/>
            <a:ext cx="4959300" cy="2288100"/>
          </a:xfrm>
          <a:prstGeom prst="rect">
            <a:avLst/>
          </a:prstGeom>
        </p:spPr>
        <p:txBody>
          <a:bodyPr anchorCtr="0" anchor="t" bIns="0" lIns="0" spcFirstLastPara="1" rIns="0" wrap="square" tIns="0">
            <a:spAutoFit/>
          </a:bodyPr>
          <a:lstStyle>
            <a:lvl1pPr lvl="0">
              <a:spcBef>
                <a:spcPts val="0"/>
              </a:spcBef>
              <a:spcAft>
                <a:spcPts val="0"/>
              </a:spcAft>
              <a:buNone/>
              <a:defRPr sz="2400"/>
            </a:lvl1pPr>
            <a:lvl2pPr lvl="1">
              <a:spcBef>
                <a:spcPts val="0"/>
              </a:spcBef>
              <a:spcAft>
                <a:spcPts val="0"/>
              </a:spcAft>
              <a:buNone/>
              <a:defRPr sz="2400"/>
            </a:lvl2pPr>
            <a:lvl3pPr lvl="2">
              <a:spcBef>
                <a:spcPts val="0"/>
              </a:spcBef>
              <a:spcAft>
                <a:spcPts val="0"/>
              </a:spcAft>
              <a:buNone/>
              <a:defRPr sz="2400"/>
            </a:lvl3pPr>
            <a:lvl4pPr lvl="3">
              <a:spcBef>
                <a:spcPts val="0"/>
              </a:spcBef>
              <a:spcAft>
                <a:spcPts val="0"/>
              </a:spcAft>
              <a:buNone/>
              <a:defRPr sz="2400"/>
            </a:lvl4pPr>
            <a:lvl5pPr lvl="4">
              <a:spcBef>
                <a:spcPts val="0"/>
              </a:spcBef>
              <a:spcAft>
                <a:spcPts val="0"/>
              </a:spcAft>
              <a:buNone/>
              <a:defRPr sz="2400"/>
            </a:lvl5pPr>
            <a:lvl6pPr lvl="5">
              <a:spcBef>
                <a:spcPts val="0"/>
              </a:spcBef>
              <a:spcAft>
                <a:spcPts val="0"/>
              </a:spcAft>
              <a:buNone/>
              <a:defRPr sz="2400"/>
            </a:lvl6pPr>
            <a:lvl7pPr lvl="6">
              <a:spcBef>
                <a:spcPts val="0"/>
              </a:spcBef>
              <a:spcAft>
                <a:spcPts val="0"/>
              </a:spcAft>
              <a:buNone/>
              <a:defRPr sz="2400"/>
            </a:lvl7pPr>
            <a:lvl8pPr lvl="7">
              <a:spcBef>
                <a:spcPts val="0"/>
              </a:spcBef>
              <a:spcAft>
                <a:spcPts val="0"/>
              </a:spcAft>
              <a:buNone/>
              <a:defRPr sz="2400"/>
            </a:lvl8pPr>
            <a:lvl9pPr lvl="8">
              <a:spcBef>
                <a:spcPts val="0"/>
              </a:spcBef>
              <a:spcAft>
                <a:spcPts val="0"/>
              </a:spcAft>
              <a:buNone/>
              <a:defRPr sz="2400"/>
            </a:lvl9pPr>
          </a:lstStyle>
          <a:p/>
        </p:txBody>
      </p:sp>
      <p:sp>
        <p:nvSpPr>
          <p:cNvPr id="100" name="Google Shape;100;p9"/>
          <p:cNvSpPr txBox="1"/>
          <p:nvPr>
            <p:ph idx="5" type="subTitle"/>
          </p:nvPr>
        </p:nvSpPr>
        <p:spPr>
          <a:xfrm>
            <a:off x="228600" y="3739100"/>
            <a:ext cx="2336400" cy="172200"/>
          </a:xfrm>
          <a:prstGeom prst="rect">
            <a:avLst/>
          </a:prstGeom>
        </p:spPr>
        <p:txBody>
          <a:bodyPr anchorCtr="0" anchor="ctr"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Alt 3">
  <p:cSld name="CUSTOM_8_1_1_1_1_1_1_1_1_1_1_1_1_1_1_1_1_1_1_1_1_1">
    <p:spTree>
      <p:nvGrpSpPr>
        <p:cNvPr id="101" name="Shape 101"/>
        <p:cNvGrpSpPr/>
        <p:nvPr/>
      </p:nvGrpSpPr>
      <p:grpSpPr>
        <a:xfrm>
          <a:off x="0" y="0"/>
          <a:ext cx="0" cy="0"/>
          <a:chOff x="0" y="0"/>
          <a:chExt cx="0" cy="0"/>
        </a:xfrm>
      </p:grpSpPr>
      <p:sp>
        <p:nvSpPr>
          <p:cNvPr id="102" name="Google Shape;102;p10"/>
          <p:cNvSpPr/>
          <p:nvPr/>
        </p:nvSpPr>
        <p:spPr>
          <a:xfrm>
            <a:off x="0" y="0"/>
            <a:ext cx="3776100" cy="3776100"/>
          </a:xfrm>
          <a:prstGeom prst="rect">
            <a:avLst/>
          </a:prstGeom>
          <a:gradFill>
            <a:gsLst>
              <a:gs pos="0">
                <a:schemeClr val="accent6"/>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03" name="Google Shape;103;p10"/>
          <p:cNvSpPr/>
          <p:nvPr/>
        </p:nvSpPr>
        <p:spPr>
          <a:xfrm rot="10800000">
            <a:off x="4619975" y="250"/>
            <a:ext cx="4520100" cy="5147700"/>
          </a:xfrm>
          <a:prstGeom prst="rect">
            <a:avLst/>
          </a:prstGeom>
          <a:gradFill>
            <a:gsLst>
              <a:gs pos="0">
                <a:schemeClr val="accent6"/>
              </a:gs>
              <a:gs pos="100000">
                <a:schemeClr val="lt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04" name="Google Shape;104;p10"/>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05" name="Google Shape;105;p10"/>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06" name="Google Shape;106;p10"/>
          <p:cNvSpPr txBox="1"/>
          <p:nvPr>
            <p:ph idx="3" type="title"/>
          </p:nvPr>
        </p:nvSpPr>
        <p:spPr>
          <a:xfrm>
            <a:off x="228600" y="457200"/>
            <a:ext cx="34326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107" name="Google Shape;107;p10"/>
          <p:cNvSpPr txBox="1"/>
          <p:nvPr>
            <p:ph idx="1" type="subTitle"/>
          </p:nvPr>
        </p:nvSpPr>
        <p:spPr>
          <a:xfrm>
            <a:off x="230075" y="882000"/>
            <a:ext cx="3716700" cy="1122000"/>
          </a:xfrm>
          <a:prstGeom prst="rect">
            <a:avLst/>
          </a:prstGeom>
        </p:spPr>
        <p:txBody>
          <a:bodyPr anchorCtr="0" anchor="t" bIns="0" lIns="0" spcFirstLastPara="1" rIns="0" wrap="square" tIns="0">
            <a:sp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108" name="Google Shape;108;p10"/>
          <p:cNvSpPr txBox="1"/>
          <p:nvPr>
            <p:ph idx="4" type="body"/>
          </p:nvPr>
        </p:nvSpPr>
        <p:spPr>
          <a:xfrm>
            <a:off x="230075" y="3492500"/>
            <a:ext cx="3462600" cy="714000"/>
          </a:xfrm>
          <a:prstGeom prst="rect">
            <a:avLst/>
          </a:prstGeom>
        </p:spPr>
        <p:txBody>
          <a:bodyPr anchorCtr="0" anchor="b"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09" name="Google Shape;109;p10"/>
          <p:cNvSpPr/>
          <p:nvPr>
            <p:ph idx="5" type="pic"/>
          </p:nvPr>
        </p:nvSpPr>
        <p:spPr>
          <a:xfrm>
            <a:off x="5520400" y="921875"/>
            <a:ext cx="2724900" cy="329310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 Alt 2">
  <p:cSld name="CUSTOM_8_1_1_1_1_1_1_1_1_1_1_1_1_1_1_1_1_1_1_1_1_1_1">
    <p:spTree>
      <p:nvGrpSpPr>
        <p:cNvPr id="110" name="Shape 110"/>
        <p:cNvGrpSpPr/>
        <p:nvPr/>
      </p:nvGrpSpPr>
      <p:grpSpPr>
        <a:xfrm>
          <a:off x="0" y="0"/>
          <a:ext cx="0" cy="0"/>
          <a:chOff x="0" y="0"/>
          <a:chExt cx="0" cy="0"/>
        </a:xfrm>
      </p:grpSpPr>
      <p:sp>
        <p:nvSpPr>
          <p:cNvPr id="111" name="Google Shape;111;p11"/>
          <p:cNvSpPr/>
          <p:nvPr/>
        </p:nvSpPr>
        <p:spPr>
          <a:xfrm rot="8100000">
            <a:off x="1338758" y="1905656"/>
            <a:ext cx="6464087" cy="6464087"/>
          </a:xfrm>
          <a:prstGeom prst="rtTriangle">
            <a:avLst/>
          </a:prstGeom>
          <a:gradFill>
            <a:gsLst>
              <a:gs pos="0">
                <a:schemeClr val="lt2"/>
              </a:gs>
              <a:gs pos="72000">
                <a:schemeClr val="lt1"/>
              </a:gs>
              <a:gs pos="100000">
                <a:schemeClr val="lt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Jost"/>
              <a:ea typeface="Jost"/>
              <a:cs typeface="Jost"/>
              <a:sym typeface="Jost"/>
            </a:endParaRPr>
          </a:p>
        </p:txBody>
      </p:sp>
      <p:sp>
        <p:nvSpPr>
          <p:cNvPr id="112" name="Google Shape;112;p11"/>
          <p:cNvSpPr/>
          <p:nvPr/>
        </p:nvSpPr>
        <p:spPr>
          <a:xfrm rot="-2700000">
            <a:off x="3109572" y="-1459928"/>
            <a:ext cx="2922755" cy="2922755"/>
          </a:xfrm>
          <a:prstGeom prst="rtTriangle">
            <a:avLst/>
          </a:prstGeom>
          <a:gradFill>
            <a:gsLst>
              <a:gs pos="0">
                <a:schemeClr val="accent5"/>
              </a:gs>
              <a:gs pos="72000">
                <a:schemeClr val="lt1"/>
              </a:gs>
              <a:gs pos="100000">
                <a:schemeClr val="lt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Jost"/>
              <a:ea typeface="Jost"/>
              <a:cs typeface="Jost"/>
              <a:sym typeface="Jost"/>
            </a:endParaRPr>
          </a:p>
        </p:txBody>
      </p:sp>
      <p:sp>
        <p:nvSpPr>
          <p:cNvPr id="113" name="Google Shape;113;p11"/>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14" name="Google Shape;114;p11"/>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15" name="Google Shape;115;p11"/>
          <p:cNvSpPr txBox="1"/>
          <p:nvPr>
            <p:ph idx="1" type="subTitle"/>
          </p:nvPr>
        </p:nvSpPr>
        <p:spPr>
          <a:xfrm>
            <a:off x="230075" y="1548047"/>
            <a:ext cx="4653900" cy="303900"/>
          </a:xfrm>
          <a:prstGeom prst="rect">
            <a:avLst/>
          </a:prstGeom>
        </p:spPr>
        <p:txBody>
          <a:bodyPr anchorCtr="0" anchor="ctr" bIns="0" lIns="0" spcFirstLastPara="1" rIns="0" wrap="square" tIns="0">
            <a:noAutofit/>
          </a:bodyPr>
          <a:lstStyle>
            <a:lvl1pPr lvl="0">
              <a:spcBef>
                <a:spcPts val="0"/>
              </a:spcBef>
              <a:spcAft>
                <a:spcPts val="0"/>
              </a:spcAft>
              <a:buNone/>
              <a:defRPr>
                <a:latin typeface="Jost"/>
                <a:ea typeface="Jost"/>
                <a:cs typeface="Jost"/>
                <a:sym typeface="Jost"/>
              </a:defRPr>
            </a:lvl1pPr>
            <a:lvl2pPr lvl="1">
              <a:spcBef>
                <a:spcPts val="0"/>
              </a:spcBef>
              <a:spcAft>
                <a:spcPts val="0"/>
              </a:spcAft>
              <a:buNone/>
              <a:defRPr>
                <a:latin typeface="Jost"/>
                <a:ea typeface="Jost"/>
                <a:cs typeface="Jost"/>
                <a:sym typeface="Jost"/>
              </a:defRPr>
            </a:lvl2pPr>
            <a:lvl3pPr lvl="2">
              <a:spcBef>
                <a:spcPts val="0"/>
              </a:spcBef>
              <a:spcAft>
                <a:spcPts val="0"/>
              </a:spcAft>
              <a:buNone/>
              <a:defRPr>
                <a:latin typeface="Jost"/>
                <a:ea typeface="Jost"/>
                <a:cs typeface="Jost"/>
                <a:sym typeface="Jost"/>
              </a:defRPr>
            </a:lvl3pPr>
            <a:lvl4pPr lvl="3">
              <a:spcBef>
                <a:spcPts val="0"/>
              </a:spcBef>
              <a:spcAft>
                <a:spcPts val="0"/>
              </a:spcAft>
              <a:buNone/>
              <a:defRPr>
                <a:latin typeface="Jost"/>
                <a:ea typeface="Jost"/>
                <a:cs typeface="Jost"/>
                <a:sym typeface="Jost"/>
              </a:defRPr>
            </a:lvl4pPr>
            <a:lvl5pPr lvl="4">
              <a:spcBef>
                <a:spcPts val="0"/>
              </a:spcBef>
              <a:spcAft>
                <a:spcPts val="0"/>
              </a:spcAft>
              <a:buNone/>
              <a:defRPr>
                <a:latin typeface="Jost"/>
                <a:ea typeface="Jost"/>
                <a:cs typeface="Jost"/>
                <a:sym typeface="Jost"/>
              </a:defRPr>
            </a:lvl5pPr>
            <a:lvl6pPr lvl="5">
              <a:spcBef>
                <a:spcPts val="0"/>
              </a:spcBef>
              <a:spcAft>
                <a:spcPts val="0"/>
              </a:spcAft>
              <a:buNone/>
              <a:defRPr>
                <a:latin typeface="Jost"/>
                <a:ea typeface="Jost"/>
                <a:cs typeface="Jost"/>
                <a:sym typeface="Jost"/>
              </a:defRPr>
            </a:lvl6pPr>
            <a:lvl7pPr lvl="6">
              <a:spcBef>
                <a:spcPts val="0"/>
              </a:spcBef>
              <a:spcAft>
                <a:spcPts val="0"/>
              </a:spcAft>
              <a:buNone/>
              <a:defRPr>
                <a:latin typeface="Jost"/>
                <a:ea typeface="Jost"/>
                <a:cs typeface="Jost"/>
                <a:sym typeface="Jost"/>
              </a:defRPr>
            </a:lvl7pPr>
            <a:lvl8pPr lvl="7">
              <a:spcBef>
                <a:spcPts val="0"/>
              </a:spcBef>
              <a:spcAft>
                <a:spcPts val="0"/>
              </a:spcAft>
              <a:buNone/>
              <a:defRPr>
                <a:latin typeface="Jost"/>
                <a:ea typeface="Jost"/>
                <a:cs typeface="Jost"/>
                <a:sym typeface="Jost"/>
              </a:defRPr>
            </a:lvl8pPr>
            <a:lvl9pPr lvl="8">
              <a:spcBef>
                <a:spcPts val="0"/>
              </a:spcBef>
              <a:spcAft>
                <a:spcPts val="0"/>
              </a:spcAft>
              <a:buNone/>
              <a:defRPr>
                <a:latin typeface="Jost"/>
                <a:ea typeface="Jost"/>
                <a:cs typeface="Jost"/>
                <a:sym typeface="Jost"/>
              </a:defRPr>
            </a:lvl9pPr>
          </a:lstStyle>
          <a:p/>
        </p:txBody>
      </p:sp>
      <p:sp>
        <p:nvSpPr>
          <p:cNvPr id="116" name="Google Shape;116;p11"/>
          <p:cNvSpPr txBox="1"/>
          <p:nvPr>
            <p:ph idx="3" type="title"/>
          </p:nvPr>
        </p:nvSpPr>
        <p:spPr>
          <a:xfrm>
            <a:off x="228600" y="1960022"/>
            <a:ext cx="7224600" cy="12651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4500"/>
            </a:lvl1pPr>
            <a:lvl2pPr lvl="1">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2pPr>
            <a:lvl3pPr lvl="2">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3pPr>
            <a:lvl4pPr lvl="3">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4pPr>
            <a:lvl5pPr lvl="4">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5pPr>
            <a:lvl6pPr lvl="5">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6pPr>
            <a:lvl7pPr lvl="6">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7pPr>
            <a:lvl8pPr lvl="7">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8pPr>
            <a:lvl9pPr lvl="8">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p:cSld name="CUSTOM_8_1_1_1_1_1_1_1_1_1_1_1_1_1_1_1_1_1_1_1_1_1_1_1">
    <p:spTree>
      <p:nvGrpSpPr>
        <p:cNvPr id="117" name="Shape 117"/>
        <p:cNvGrpSpPr/>
        <p:nvPr/>
      </p:nvGrpSpPr>
      <p:grpSpPr>
        <a:xfrm>
          <a:off x="0" y="0"/>
          <a:ext cx="0" cy="0"/>
          <a:chOff x="0" y="0"/>
          <a:chExt cx="0" cy="0"/>
        </a:xfrm>
      </p:grpSpPr>
      <p:sp>
        <p:nvSpPr>
          <p:cNvPr id="118" name="Google Shape;118;p12"/>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19" name="Google Shape;119;p12"/>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20" name="Google Shape;120;p12"/>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121" name="Google Shape;121;p12"/>
          <p:cNvSpPr txBox="1"/>
          <p:nvPr>
            <p:ph idx="1" type="subTitle"/>
          </p:nvPr>
        </p:nvSpPr>
        <p:spPr>
          <a:xfrm>
            <a:off x="1638400" y="1547558"/>
            <a:ext cx="1372500" cy="431700"/>
          </a:xfrm>
          <a:prstGeom prst="rect">
            <a:avLst/>
          </a:prstGeom>
        </p:spPr>
        <p:txBody>
          <a:bodyPr anchorCtr="0" anchor="ctr" bIns="0" lIns="0" spcFirstLastPara="1" rIns="0" wrap="square" tIns="0">
            <a:noAutofit/>
          </a:bodyPr>
          <a:lstStyle>
            <a:lvl1pPr lvl="0" algn="ctr">
              <a:spcBef>
                <a:spcPts val="0"/>
              </a:spcBef>
              <a:spcAft>
                <a:spcPts val="0"/>
              </a:spcAft>
              <a:buNone/>
              <a:defRPr sz="1200"/>
            </a:lvl1pPr>
            <a:lvl2pPr lvl="1" algn="ctr">
              <a:spcBef>
                <a:spcPts val="0"/>
              </a:spcBef>
              <a:spcAft>
                <a:spcPts val="0"/>
              </a:spcAft>
              <a:buNone/>
              <a:defRPr sz="1200"/>
            </a:lvl2pPr>
            <a:lvl3pPr lvl="2" algn="ctr">
              <a:spcBef>
                <a:spcPts val="0"/>
              </a:spcBef>
              <a:spcAft>
                <a:spcPts val="0"/>
              </a:spcAft>
              <a:buNone/>
              <a:defRPr sz="1200"/>
            </a:lvl3pPr>
            <a:lvl4pPr lvl="3" algn="ctr">
              <a:spcBef>
                <a:spcPts val="0"/>
              </a:spcBef>
              <a:spcAft>
                <a:spcPts val="0"/>
              </a:spcAft>
              <a:buNone/>
              <a:defRPr sz="1200"/>
            </a:lvl4pPr>
            <a:lvl5pPr lvl="4" algn="ctr">
              <a:spcBef>
                <a:spcPts val="0"/>
              </a:spcBef>
              <a:spcAft>
                <a:spcPts val="0"/>
              </a:spcAft>
              <a:buNone/>
              <a:defRPr sz="1200"/>
            </a:lvl5pPr>
            <a:lvl6pPr lvl="5" algn="ctr">
              <a:spcBef>
                <a:spcPts val="0"/>
              </a:spcBef>
              <a:spcAft>
                <a:spcPts val="0"/>
              </a:spcAft>
              <a:buNone/>
              <a:defRPr sz="1200"/>
            </a:lvl6pPr>
            <a:lvl7pPr lvl="6" algn="ctr">
              <a:spcBef>
                <a:spcPts val="0"/>
              </a:spcBef>
              <a:spcAft>
                <a:spcPts val="0"/>
              </a:spcAft>
              <a:buNone/>
              <a:defRPr sz="1200"/>
            </a:lvl7pPr>
            <a:lvl8pPr lvl="7" algn="ctr">
              <a:spcBef>
                <a:spcPts val="0"/>
              </a:spcBef>
              <a:spcAft>
                <a:spcPts val="0"/>
              </a:spcAft>
              <a:buNone/>
              <a:defRPr sz="1200"/>
            </a:lvl8pPr>
            <a:lvl9pPr lvl="8" algn="ctr">
              <a:spcBef>
                <a:spcPts val="0"/>
              </a:spcBef>
              <a:spcAft>
                <a:spcPts val="0"/>
              </a:spcAft>
              <a:buNone/>
              <a:defRPr sz="1200"/>
            </a:lvl9pPr>
          </a:lstStyle>
          <a:p/>
        </p:txBody>
      </p:sp>
      <p:sp>
        <p:nvSpPr>
          <p:cNvPr id="122" name="Google Shape;122;p12"/>
          <p:cNvSpPr txBox="1"/>
          <p:nvPr>
            <p:ph idx="4" type="subTitle"/>
          </p:nvPr>
        </p:nvSpPr>
        <p:spPr>
          <a:xfrm>
            <a:off x="3099713" y="1547558"/>
            <a:ext cx="1372500" cy="431700"/>
          </a:xfrm>
          <a:prstGeom prst="rect">
            <a:avLst/>
          </a:prstGeom>
        </p:spPr>
        <p:txBody>
          <a:bodyPr anchorCtr="0" anchor="ctr" bIns="0" lIns="0" spcFirstLastPara="1" rIns="0" wrap="square" tIns="0">
            <a:noAutofit/>
          </a:bodyPr>
          <a:lstStyle>
            <a:lvl1pPr lvl="0" algn="ctr">
              <a:spcBef>
                <a:spcPts val="0"/>
              </a:spcBef>
              <a:spcAft>
                <a:spcPts val="0"/>
              </a:spcAft>
              <a:buNone/>
              <a:defRPr sz="1200"/>
            </a:lvl1pPr>
            <a:lvl2pPr lvl="1" algn="ctr">
              <a:spcBef>
                <a:spcPts val="0"/>
              </a:spcBef>
              <a:spcAft>
                <a:spcPts val="0"/>
              </a:spcAft>
              <a:buNone/>
              <a:defRPr sz="1200"/>
            </a:lvl2pPr>
            <a:lvl3pPr lvl="2" algn="ctr">
              <a:spcBef>
                <a:spcPts val="0"/>
              </a:spcBef>
              <a:spcAft>
                <a:spcPts val="0"/>
              </a:spcAft>
              <a:buNone/>
              <a:defRPr sz="1200"/>
            </a:lvl3pPr>
            <a:lvl4pPr lvl="3" algn="ctr">
              <a:spcBef>
                <a:spcPts val="0"/>
              </a:spcBef>
              <a:spcAft>
                <a:spcPts val="0"/>
              </a:spcAft>
              <a:buNone/>
              <a:defRPr sz="1200"/>
            </a:lvl4pPr>
            <a:lvl5pPr lvl="4" algn="ctr">
              <a:spcBef>
                <a:spcPts val="0"/>
              </a:spcBef>
              <a:spcAft>
                <a:spcPts val="0"/>
              </a:spcAft>
              <a:buNone/>
              <a:defRPr sz="1200"/>
            </a:lvl5pPr>
            <a:lvl6pPr lvl="5" algn="ctr">
              <a:spcBef>
                <a:spcPts val="0"/>
              </a:spcBef>
              <a:spcAft>
                <a:spcPts val="0"/>
              </a:spcAft>
              <a:buNone/>
              <a:defRPr sz="1200"/>
            </a:lvl6pPr>
            <a:lvl7pPr lvl="6" algn="ctr">
              <a:spcBef>
                <a:spcPts val="0"/>
              </a:spcBef>
              <a:spcAft>
                <a:spcPts val="0"/>
              </a:spcAft>
              <a:buNone/>
              <a:defRPr sz="1200"/>
            </a:lvl7pPr>
            <a:lvl8pPr lvl="7" algn="ctr">
              <a:spcBef>
                <a:spcPts val="0"/>
              </a:spcBef>
              <a:spcAft>
                <a:spcPts val="0"/>
              </a:spcAft>
              <a:buNone/>
              <a:defRPr sz="1200"/>
            </a:lvl8pPr>
            <a:lvl9pPr lvl="8" algn="ctr">
              <a:spcBef>
                <a:spcPts val="0"/>
              </a:spcBef>
              <a:spcAft>
                <a:spcPts val="0"/>
              </a:spcAft>
              <a:buNone/>
              <a:defRPr sz="1200"/>
            </a:lvl9pPr>
          </a:lstStyle>
          <a:p/>
        </p:txBody>
      </p:sp>
      <p:sp>
        <p:nvSpPr>
          <p:cNvPr id="123" name="Google Shape;123;p12"/>
          <p:cNvSpPr txBox="1"/>
          <p:nvPr>
            <p:ph idx="5" type="subTitle"/>
          </p:nvPr>
        </p:nvSpPr>
        <p:spPr>
          <a:xfrm>
            <a:off x="4563613" y="1547558"/>
            <a:ext cx="1372500" cy="431700"/>
          </a:xfrm>
          <a:prstGeom prst="rect">
            <a:avLst/>
          </a:prstGeom>
        </p:spPr>
        <p:txBody>
          <a:bodyPr anchorCtr="0" anchor="ctr" bIns="0" lIns="0" spcFirstLastPara="1" rIns="0" wrap="square" tIns="0">
            <a:noAutofit/>
          </a:bodyPr>
          <a:lstStyle>
            <a:lvl1pPr lvl="0" algn="ctr">
              <a:spcBef>
                <a:spcPts val="0"/>
              </a:spcBef>
              <a:spcAft>
                <a:spcPts val="0"/>
              </a:spcAft>
              <a:buNone/>
              <a:defRPr sz="1200"/>
            </a:lvl1pPr>
            <a:lvl2pPr lvl="1" algn="ctr">
              <a:spcBef>
                <a:spcPts val="0"/>
              </a:spcBef>
              <a:spcAft>
                <a:spcPts val="0"/>
              </a:spcAft>
              <a:buNone/>
              <a:defRPr sz="1200"/>
            </a:lvl2pPr>
            <a:lvl3pPr lvl="2" algn="ctr">
              <a:spcBef>
                <a:spcPts val="0"/>
              </a:spcBef>
              <a:spcAft>
                <a:spcPts val="0"/>
              </a:spcAft>
              <a:buNone/>
              <a:defRPr sz="1200"/>
            </a:lvl3pPr>
            <a:lvl4pPr lvl="3" algn="ctr">
              <a:spcBef>
                <a:spcPts val="0"/>
              </a:spcBef>
              <a:spcAft>
                <a:spcPts val="0"/>
              </a:spcAft>
              <a:buNone/>
              <a:defRPr sz="1200"/>
            </a:lvl4pPr>
            <a:lvl5pPr lvl="4" algn="ctr">
              <a:spcBef>
                <a:spcPts val="0"/>
              </a:spcBef>
              <a:spcAft>
                <a:spcPts val="0"/>
              </a:spcAft>
              <a:buNone/>
              <a:defRPr sz="1200"/>
            </a:lvl5pPr>
            <a:lvl6pPr lvl="5" algn="ctr">
              <a:spcBef>
                <a:spcPts val="0"/>
              </a:spcBef>
              <a:spcAft>
                <a:spcPts val="0"/>
              </a:spcAft>
              <a:buNone/>
              <a:defRPr sz="1200"/>
            </a:lvl6pPr>
            <a:lvl7pPr lvl="6" algn="ctr">
              <a:spcBef>
                <a:spcPts val="0"/>
              </a:spcBef>
              <a:spcAft>
                <a:spcPts val="0"/>
              </a:spcAft>
              <a:buNone/>
              <a:defRPr sz="1200"/>
            </a:lvl7pPr>
            <a:lvl8pPr lvl="7" algn="ctr">
              <a:spcBef>
                <a:spcPts val="0"/>
              </a:spcBef>
              <a:spcAft>
                <a:spcPts val="0"/>
              </a:spcAft>
              <a:buNone/>
              <a:defRPr sz="1200"/>
            </a:lvl8pPr>
            <a:lvl9pPr lvl="8" algn="ctr">
              <a:spcBef>
                <a:spcPts val="0"/>
              </a:spcBef>
              <a:spcAft>
                <a:spcPts val="0"/>
              </a:spcAft>
              <a:buNone/>
              <a:defRPr sz="1200"/>
            </a:lvl9pPr>
          </a:lstStyle>
          <a:p/>
        </p:txBody>
      </p:sp>
      <p:sp>
        <p:nvSpPr>
          <p:cNvPr id="124" name="Google Shape;124;p12"/>
          <p:cNvSpPr txBox="1"/>
          <p:nvPr>
            <p:ph idx="6" type="subTitle"/>
          </p:nvPr>
        </p:nvSpPr>
        <p:spPr>
          <a:xfrm>
            <a:off x="6024925" y="1547558"/>
            <a:ext cx="1372500" cy="431700"/>
          </a:xfrm>
          <a:prstGeom prst="rect">
            <a:avLst/>
          </a:prstGeom>
        </p:spPr>
        <p:txBody>
          <a:bodyPr anchorCtr="0" anchor="ctr" bIns="0" lIns="0" spcFirstLastPara="1" rIns="0" wrap="square" tIns="0">
            <a:noAutofit/>
          </a:bodyPr>
          <a:lstStyle>
            <a:lvl1pPr lvl="0" algn="ctr">
              <a:spcBef>
                <a:spcPts val="0"/>
              </a:spcBef>
              <a:spcAft>
                <a:spcPts val="0"/>
              </a:spcAft>
              <a:buNone/>
              <a:defRPr sz="1200"/>
            </a:lvl1pPr>
            <a:lvl2pPr lvl="1" algn="ctr">
              <a:spcBef>
                <a:spcPts val="0"/>
              </a:spcBef>
              <a:spcAft>
                <a:spcPts val="0"/>
              </a:spcAft>
              <a:buNone/>
              <a:defRPr sz="1200"/>
            </a:lvl2pPr>
            <a:lvl3pPr lvl="2" algn="ctr">
              <a:spcBef>
                <a:spcPts val="0"/>
              </a:spcBef>
              <a:spcAft>
                <a:spcPts val="0"/>
              </a:spcAft>
              <a:buNone/>
              <a:defRPr sz="1200"/>
            </a:lvl3pPr>
            <a:lvl4pPr lvl="3" algn="ctr">
              <a:spcBef>
                <a:spcPts val="0"/>
              </a:spcBef>
              <a:spcAft>
                <a:spcPts val="0"/>
              </a:spcAft>
              <a:buNone/>
              <a:defRPr sz="1200"/>
            </a:lvl4pPr>
            <a:lvl5pPr lvl="4" algn="ctr">
              <a:spcBef>
                <a:spcPts val="0"/>
              </a:spcBef>
              <a:spcAft>
                <a:spcPts val="0"/>
              </a:spcAft>
              <a:buNone/>
              <a:defRPr sz="1200"/>
            </a:lvl5pPr>
            <a:lvl6pPr lvl="5" algn="ctr">
              <a:spcBef>
                <a:spcPts val="0"/>
              </a:spcBef>
              <a:spcAft>
                <a:spcPts val="0"/>
              </a:spcAft>
              <a:buNone/>
              <a:defRPr sz="1200"/>
            </a:lvl6pPr>
            <a:lvl7pPr lvl="6" algn="ctr">
              <a:spcBef>
                <a:spcPts val="0"/>
              </a:spcBef>
              <a:spcAft>
                <a:spcPts val="0"/>
              </a:spcAft>
              <a:buNone/>
              <a:defRPr sz="1200"/>
            </a:lvl7pPr>
            <a:lvl8pPr lvl="7" algn="ctr">
              <a:spcBef>
                <a:spcPts val="0"/>
              </a:spcBef>
              <a:spcAft>
                <a:spcPts val="0"/>
              </a:spcAft>
              <a:buNone/>
              <a:defRPr sz="1200"/>
            </a:lvl8pPr>
            <a:lvl9pPr lvl="8" algn="ctr">
              <a:spcBef>
                <a:spcPts val="0"/>
              </a:spcBef>
              <a:spcAft>
                <a:spcPts val="0"/>
              </a:spcAft>
              <a:buNone/>
              <a:defRPr sz="1200"/>
            </a:lvl9pPr>
          </a:lstStyle>
          <a:p/>
        </p:txBody>
      </p:sp>
      <p:sp>
        <p:nvSpPr>
          <p:cNvPr id="125" name="Google Shape;125;p12"/>
          <p:cNvSpPr txBox="1"/>
          <p:nvPr>
            <p:ph idx="7" type="subTitle"/>
          </p:nvPr>
        </p:nvSpPr>
        <p:spPr>
          <a:xfrm>
            <a:off x="7521175" y="1547546"/>
            <a:ext cx="1372500" cy="431700"/>
          </a:xfrm>
          <a:prstGeom prst="rect">
            <a:avLst/>
          </a:prstGeom>
        </p:spPr>
        <p:txBody>
          <a:bodyPr anchorCtr="0" anchor="ctr" bIns="0" lIns="0" spcFirstLastPara="1" rIns="0" wrap="square" tIns="0">
            <a:noAutofit/>
          </a:bodyPr>
          <a:lstStyle>
            <a:lvl1pPr lvl="0" algn="ctr">
              <a:spcBef>
                <a:spcPts val="0"/>
              </a:spcBef>
              <a:spcAft>
                <a:spcPts val="0"/>
              </a:spcAft>
              <a:buNone/>
              <a:defRPr sz="1200"/>
            </a:lvl1pPr>
            <a:lvl2pPr lvl="1" algn="ctr">
              <a:spcBef>
                <a:spcPts val="0"/>
              </a:spcBef>
              <a:spcAft>
                <a:spcPts val="0"/>
              </a:spcAft>
              <a:buNone/>
              <a:defRPr sz="1200"/>
            </a:lvl2pPr>
            <a:lvl3pPr lvl="2" algn="ctr">
              <a:spcBef>
                <a:spcPts val="0"/>
              </a:spcBef>
              <a:spcAft>
                <a:spcPts val="0"/>
              </a:spcAft>
              <a:buNone/>
              <a:defRPr sz="1200"/>
            </a:lvl3pPr>
            <a:lvl4pPr lvl="3" algn="ctr">
              <a:spcBef>
                <a:spcPts val="0"/>
              </a:spcBef>
              <a:spcAft>
                <a:spcPts val="0"/>
              </a:spcAft>
              <a:buNone/>
              <a:defRPr sz="1200"/>
            </a:lvl4pPr>
            <a:lvl5pPr lvl="4" algn="ctr">
              <a:spcBef>
                <a:spcPts val="0"/>
              </a:spcBef>
              <a:spcAft>
                <a:spcPts val="0"/>
              </a:spcAft>
              <a:buNone/>
              <a:defRPr sz="1200"/>
            </a:lvl5pPr>
            <a:lvl6pPr lvl="5" algn="ctr">
              <a:spcBef>
                <a:spcPts val="0"/>
              </a:spcBef>
              <a:spcAft>
                <a:spcPts val="0"/>
              </a:spcAft>
              <a:buNone/>
              <a:defRPr sz="1200"/>
            </a:lvl6pPr>
            <a:lvl7pPr lvl="6" algn="ctr">
              <a:spcBef>
                <a:spcPts val="0"/>
              </a:spcBef>
              <a:spcAft>
                <a:spcPts val="0"/>
              </a:spcAft>
              <a:buNone/>
              <a:defRPr sz="1200"/>
            </a:lvl7pPr>
            <a:lvl8pPr lvl="7" algn="ctr">
              <a:spcBef>
                <a:spcPts val="0"/>
              </a:spcBef>
              <a:spcAft>
                <a:spcPts val="0"/>
              </a:spcAft>
              <a:buNone/>
              <a:defRPr sz="1200"/>
            </a:lvl8pPr>
            <a:lvl9pPr lvl="8" algn="ctr">
              <a:spcBef>
                <a:spcPts val="0"/>
              </a:spcBef>
              <a:spcAft>
                <a:spcPts val="0"/>
              </a:spcAft>
              <a:buNone/>
              <a:defRPr sz="1200"/>
            </a:lvl9pPr>
          </a:lstStyle>
          <a:p/>
        </p:txBody>
      </p:sp>
      <p:sp>
        <p:nvSpPr>
          <p:cNvPr id="126" name="Google Shape;126;p12"/>
          <p:cNvSpPr txBox="1"/>
          <p:nvPr>
            <p:ph idx="8" type="subTitle"/>
          </p:nvPr>
        </p:nvSpPr>
        <p:spPr>
          <a:xfrm>
            <a:off x="381000" y="2131483"/>
            <a:ext cx="1105800" cy="4317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27" name="Google Shape;127;p12"/>
          <p:cNvSpPr txBox="1"/>
          <p:nvPr>
            <p:ph idx="9" type="subTitle"/>
          </p:nvPr>
        </p:nvSpPr>
        <p:spPr>
          <a:xfrm>
            <a:off x="381000" y="2687933"/>
            <a:ext cx="1105800" cy="4317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28" name="Google Shape;128;p12"/>
          <p:cNvSpPr txBox="1"/>
          <p:nvPr>
            <p:ph idx="13" type="subTitle"/>
          </p:nvPr>
        </p:nvSpPr>
        <p:spPr>
          <a:xfrm>
            <a:off x="381000" y="3238608"/>
            <a:ext cx="1105800" cy="4317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29" name="Google Shape;129;p12"/>
          <p:cNvSpPr txBox="1"/>
          <p:nvPr>
            <p:ph idx="14" type="subTitle"/>
          </p:nvPr>
        </p:nvSpPr>
        <p:spPr>
          <a:xfrm>
            <a:off x="381000" y="3795058"/>
            <a:ext cx="1105800" cy="4317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30" name="Google Shape;130;p12"/>
          <p:cNvSpPr txBox="1"/>
          <p:nvPr>
            <p:ph idx="15" type="subTitle"/>
          </p:nvPr>
        </p:nvSpPr>
        <p:spPr>
          <a:xfrm>
            <a:off x="381000" y="4351508"/>
            <a:ext cx="1105800" cy="4317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 Alt 1">
  <p:cSld name="CUSTOM_8_1_1_1_1_1_1_1_1_1_1_1_1_1_1_1_1_1_1_1_1_1_1_1_2">
    <p:spTree>
      <p:nvGrpSpPr>
        <p:cNvPr id="131" name="Shape 131"/>
        <p:cNvGrpSpPr/>
        <p:nvPr/>
      </p:nvGrpSpPr>
      <p:grpSpPr>
        <a:xfrm>
          <a:off x="0" y="0"/>
          <a:ext cx="0" cy="0"/>
          <a:chOff x="0" y="0"/>
          <a:chExt cx="0" cy="0"/>
        </a:xfrm>
      </p:grpSpPr>
      <p:sp>
        <p:nvSpPr>
          <p:cNvPr id="132" name="Google Shape;132;p13"/>
          <p:cNvSpPr/>
          <p:nvPr/>
        </p:nvSpPr>
        <p:spPr>
          <a:xfrm flipH="1">
            <a:off x="6286500" y="0"/>
            <a:ext cx="2857500" cy="28575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33" name="Google Shape;133;p13"/>
          <p:cNvSpPr/>
          <p:nvPr/>
        </p:nvSpPr>
        <p:spPr>
          <a:xfrm rot="10800000">
            <a:off x="0" y="250"/>
            <a:ext cx="4520100" cy="5147700"/>
          </a:xfrm>
          <a:prstGeom prst="rect">
            <a:avLst/>
          </a:prstGeom>
          <a:gradFill>
            <a:gsLst>
              <a:gs pos="0">
                <a:schemeClr val="accent6"/>
              </a:gs>
              <a:gs pos="100000">
                <a:schemeClr val="lt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34" name="Google Shape;134;p13"/>
          <p:cNvSpPr txBox="1"/>
          <p:nvPr>
            <p:ph idx="1" type="body"/>
          </p:nvPr>
        </p:nvSpPr>
        <p:spPr>
          <a:xfrm>
            <a:off x="4903325" y="1072775"/>
            <a:ext cx="3681600" cy="3432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35" name="Google Shape;135;p13"/>
          <p:cNvSpPr txBox="1"/>
          <p:nvPr>
            <p:ph idx="2" type="body"/>
          </p:nvPr>
        </p:nvSpPr>
        <p:spPr>
          <a:xfrm>
            <a:off x="4903325" y="2018675"/>
            <a:ext cx="3681600" cy="3432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36" name="Google Shape;136;p13"/>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37" name="Google Shape;137;p13"/>
          <p:cNvSpPr txBox="1"/>
          <p:nvPr>
            <p:ph idx="3"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38" name="Google Shape;138;p13"/>
          <p:cNvSpPr/>
          <p:nvPr>
            <p:ph idx="4" type="pic"/>
          </p:nvPr>
        </p:nvSpPr>
        <p:spPr>
          <a:xfrm>
            <a:off x="230075" y="457200"/>
            <a:ext cx="3681600" cy="2309700"/>
          </a:xfrm>
          <a:prstGeom prst="rect">
            <a:avLst/>
          </a:prstGeom>
          <a:noFill/>
          <a:ln>
            <a:noFill/>
          </a:ln>
        </p:spPr>
      </p:sp>
      <p:sp>
        <p:nvSpPr>
          <p:cNvPr id="139" name="Google Shape;139;p13"/>
          <p:cNvSpPr txBox="1"/>
          <p:nvPr>
            <p:ph idx="5" type="title"/>
          </p:nvPr>
        </p:nvSpPr>
        <p:spPr>
          <a:xfrm>
            <a:off x="230075" y="2993600"/>
            <a:ext cx="3681600" cy="34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140" name="Google Shape;140;p13"/>
          <p:cNvSpPr txBox="1"/>
          <p:nvPr>
            <p:ph idx="6" type="body"/>
          </p:nvPr>
        </p:nvSpPr>
        <p:spPr>
          <a:xfrm>
            <a:off x="230075" y="3515700"/>
            <a:ext cx="3681600" cy="9135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41" name="Google Shape;141;p13"/>
          <p:cNvSpPr txBox="1"/>
          <p:nvPr>
            <p:ph idx="7" type="body"/>
          </p:nvPr>
        </p:nvSpPr>
        <p:spPr>
          <a:xfrm>
            <a:off x="4903325" y="2964575"/>
            <a:ext cx="3681600" cy="4452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42" name="Google Shape;142;p13"/>
          <p:cNvSpPr txBox="1"/>
          <p:nvPr>
            <p:ph idx="8" type="subTitle"/>
          </p:nvPr>
        </p:nvSpPr>
        <p:spPr>
          <a:xfrm>
            <a:off x="4903325" y="2653700"/>
            <a:ext cx="2378700" cy="167700"/>
          </a:xfrm>
          <a:prstGeom prst="rect">
            <a:avLst/>
          </a:prstGeom>
        </p:spPr>
        <p:txBody>
          <a:bodyPr anchorCtr="0" anchor="ctr" bIns="0" lIns="0" spcFirstLastPara="1" rIns="0" wrap="square" tIns="0">
            <a:noAutofit/>
          </a:bodyPr>
          <a:lstStyle>
            <a:lvl1pPr lvl="0">
              <a:spcBef>
                <a:spcPts val="0"/>
              </a:spcBef>
              <a:spcAft>
                <a:spcPts val="0"/>
              </a:spcAft>
              <a:buNone/>
              <a:defRPr sz="1200">
                <a:solidFill>
                  <a:schemeClr val="accent4"/>
                </a:solidFill>
                <a:latin typeface="Jost"/>
                <a:ea typeface="Jost"/>
                <a:cs typeface="Jost"/>
                <a:sym typeface="Jost"/>
              </a:defRPr>
            </a:lvl1pPr>
            <a:lvl2pPr lvl="1">
              <a:spcBef>
                <a:spcPts val="0"/>
              </a:spcBef>
              <a:spcAft>
                <a:spcPts val="0"/>
              </a:spcAft>
              <a:buNone/>
              <a:defRPr sz="1200">
                <a:solidFill>
                  <a:schemeClr val="accent4"/>
                </a:solidFill>
                <a:latin typeface="Jost"/>
                <a:ea typeface="Jost"/>
                <a:cs typeface="Jost"/>
                <a:sym typeface="Jost"/>
              </a:defRPr>
            </a:lvl2pPr>
            <a:lvl3pPr lvl="2">
              <a:spcBef>
                <a:spcPts val="0"/>
              </a:spcBef>
              <a:spcAft>
                <a:spcPts val="0"/>
              </a:spcAft>
              <a:buNone/>
              <a:defRPr sz="1200">
                <a:solidFill>
                  <a:schemeClr val="accent4"/>
                </a:solidFill>
                <a:latin typeface="Jost"/>
                <a:ea typeface="Jost"/>
                <a:cs typeface="Jost"/>
                <a:sym typeface="Jost"/>
              </a:defRPr>
            </a:lvl3pPr>
            <a:lvl4pPr lvl="3">
              <a:spcBef>
                <a:spcPts val="0"/>
              </a:spcBef>
              <a:spcAft>
                <a:spcPts val="0"/>
              </a:spcAft>
              <a:buNone/>
              <a:defRPr sz="1200">
                <a:solidFill>
                  <a:schemeClr val="accent4"/>
                </a:solidFill>
                <a:latin typeface="Jost"/>
                <a:ea typeface="Jost"/>
                <a:cs typeface="Jost"/>
                <a:sym typeface="Jost"/>
              </a:defRPr>
            </a:lvl4pPr>
            <a:lvl5pPr lvl="4">
              <a:spcBef>
                <a:spcPts val="0"/>
              </a:spcBef>
              <a:spcAft>
                <a:spcPts val="0"/>
              </a:spcAft>
              <a:buNone/>
              <a:defRPr sz="1200">
                <a:solidFill>
                  <a:schemeClr val="accent4"/>
                </a:solidFill>
                <a:latin typeface="Jost"/>
                <a:ea typeface="Jost"/>
                <a:cs typeface="Jost"/>
                <a:sym typeface="Jost"/>
              </a:defRPr>
            </a:lvl5pPr>
            <a:lvl6pPr lvl="5">
              <a:spcBef>
                <a:spcPts val="0"/>
              </a:spcBef>
              <a:spcAft>
                <a:spcPts val="0"/>
              </a:spcAft>
              <a:buNone/>
              <a:defRPr sz="1200">
                <a:solidFill>
                  <a:schemeClr val="accent4"/>
                </a:solidFill>
                <a:latin typeface="Jost"/>
                <a:ea typeface="Jost"/>
                <a:cs typeface="Jost"/>
                <a:sym typeface="Jost"/>
              </a:defRPr>
            </a:lvl6pPr>
            <a:lvl7pPr lvl="6">
              <a:spcBef>
                <a:spcPts val="0"/>
              </a:spcBef>
              <a:spcAft>
                <a:spcPts val="0"/>
              </a:spcAft>
              <a:buNone/>
              <a:defRPr sz="1200">
                <a:solidFill>
                  <a:schemeClr val="accent4"/>
                </a:solidFill>
                <a:latin typeface="Jost"/>
                <a:ea typeface="Jost"/>
                <a:cs typeface="Jost"/>
                <a:sym typeface="Jost"/>
              </a:defRPr>
            </a:lvl7pPr>
            <a:lvl8pPr lvl="7">
              <a:spcBef>
                <a:spcPts val="0"/>
              </a:spcBef>
              <a:spcAft>
                <a:spcPts val="0"/>
              </a:spcAft>
              <a:buNone/>
              <a:defRPr sz="1200">
                <a:solidFill>
                  <a:schemeClr val="accent4"/>
                </a:solidFill>
                <a:latin typeface="Jost"/>
                <a:ea typeface="Jost"/>
                <a:cs typeface="Jost"/>
                <a:sym typeface="Jost"/>
              </a:defRPr>
            </a:lvl8pPr>
            <a:lvl9pPr lvl="8">
              <a:spcBef>
                <a:spcPts val="0"/>
              </a:spcBef>
              <a:spcAft>
                <a:spcPts val="0"/>
              </a:spcAft>
              <a:buNone/>
              <a:defRPr sz="1200">
                <a:solidFill>
                  <a:schemeClr val="accent4"/>
                </a:solidFill>
                <a:latin typeface="Jost"/>
                <a:ea typeface="Jost"/>
                <a:cs typeface="Jost"/>
                <a:sym typeface="Jost"/>
              </a:defRPr>
            </a:lvl9pPr>
          </a:lstStyle>
          <a:p/>
        </p:txBody>
      </p:sp>
      <p:sp>
        <p:nvSpPr>
          <p:cNvPr id="143" name="Google Shape;143;p13"/>
          <p:cNvSpPr txBox="1"/>
          <p:nvPr>
            <p:ph idx="9" type="subTitle"/>
          </p:nvPr>
        </p:nvSpPr>
        <p:spPr>
          <a:xfrm>
            <a:off x="4903325" y="1707800"/>
            <a:ext cx="2378700" cy="167700"/>
          </a:xfrm>
          <a:prstGeom prst="rect">
            <a:avLst/>
          </a:prstGeom>
        </p:spPr>
        <p:txBody>
          <a:bodyPr anchorCtr="0" anchor="ctr" bIns="0" lIns="0" spcFirstLastPara="1" rIns="0" wrap="square" tIns="0">
            <a:noAutofit/>
          </a:bodyPr>
          <a:lstStyle>
            <a:lvl1pPr lvl="0">
              <a:spcBef>
                <a:spcPts val="0"/>
              </a:spcBef>
              <a:spcAft>
                <a:spcPts val="0"/>
              </a:spcAft>
              <a:buNone/>
              <a:defRPr sz="1200">
                <a:solidFill>
                  <a:schemeClr val="accent4"/>
                </a:solidFill>
                <a:latin typeface="Jost"/>
                <a:ea typeface="Jost"/>
                <a:cs typeface="Jost"/>
                <a:sym typeface="Jost"/>
              </a:defRPr>
            </a:lvl1pPr>
            <a:lvl2pPr lvl="1">
              <a:spcBef>
                <a:spcPts val="0"/>
              </a:spcBef>
              <a:spcAft>
                <a:spcPts val="0"/>
              </a:spcAft>
              <a:buNone/>
              <a:defRPr sz="1200">
                <a:solidFill>
                  <a:schemeClr val="accent4"/>
                </a:solidFill>
                <a:latin typeface="Jost"/>
                <a:ea typeface="Jost"/>
                <a:cs typeface="Jost"/>
                <a:sym typeface="Jost"/>
              </a:defRPr>
            </a:lvl2pPr>
            <a:lvl3pPr lvl="2">
              <a:spcBef>
                <a:spcPts val="0"/>
              </a:spcBef>
              <a:spcAft>
                <a:spcPts val="0"/>
              </a:spcAft>
              <a:buNone/>
              <a:defRPr sz="1200">
                <a:solidFill>
                  <a:schemeClr val="accent4"/>
                </a:solidFill>
                <a:latin typeface="Jost"/>
                <a:ea typeface="Jost"/>
                <a:cs typeface="Jost"/>
                <a:sym typeface="Jost"/>
              </a:defRPr>
            </a:lvl3pPr>
            <a:lvl4pPr lvl="3">
              <a:spcBef>
                <a:spcPts val="0"/>
              </a:spcBef>
              <a:spcAft>
                <a:spcPts val="0"/>
              </a:spcAft>
              <a:buNone/>
              <a:defRPr sz="1200">
                <a:solidFill>
                  <a:schemeClr val="accent4"/>
                </a:solidFill>
                <a:latin typeface="Jost"/>
                <a:ea typeface="Jost"/>
                <a:cs typeface="Jost"/>
                <a:sym typeface="Jost"/>
              </a:defRPr>
            </a:lvl4pPr>
            <a:lvl5pPr lvl="4">
              <a:spcBef>
                <a:spcPts val="0"/>
              </a:spcBef>
              <a:spcAft>
                <a:spcPts val="0"/>
              </a:spcAft>
              <a:buNone/>
              <a:defRPr sz="1200">
                <a:solidFill>
                  <a:schemeClr val="accent4"/>
                </a:solidFill>
                <a:latin typeface="Jost"/>
                <a:ea typeface="Jost"/>
                <a:cs typeface="Jost"/>
                <a:sym typeface="Jost"/>
              </a:defRPr>
            </a:lvl5pPr>
            <a:lvl6pPr lvl="5">
              <a:spcBef>
                <a:spcPts val="0"/>
              </a:spcBef>
              <a:spcAft>
                <a:spcPts val="0"/>
              </a:spcAft>
              <a:buNone/>
              <a:defRPr sz="1200">
                <a:solidFill>
                  <a:schemeClr val="accent4"/>
                </a:solidFill>
                <a:latin typeface="Jost"/>
                <a:ea typeface="Jost"/>
                <a:cs typeface="Jost"/>
                <a:sym typeface="Jost"/>
              </a:defRPr>
            </a:lvl6pPr>
            <a:lvl7pPr lvl="6">
              <a:spcBef>
                <a:spcPts val="0"/>
              </a:spcBef>
              <a:spcAft>
                <a:spcPts val="0"/>
              </a:spcAft>
              <a:buNone/>
              <a:defRPr sz="1200">
                <a:solidFill>
                  <a:schemeClr val="accent4"/>
                </a:solidFill>
                <a:latin typeface="Jost"/>
                <a:ea typeface="Jost"/>
                <a:cs typeface="Jost"/>
                <a:sym typeface="Jost"/>
              </a:defRPr>
            </a:lvl7pPr>
            <a:lvl8pPr lvl="7">
              <a:spcBef>
                <a:spcPts val="0"/>
              </a:spcBef>
              <a:spcAft>
                <a:spcPts val="0"/>
              </a:spcAft>
              <a:buNone/>
              <a:defRPr sz="1200">
                <a:solidFill>
                  <a:schemeClr val="accent4"/>
                </a:solidFill>
                <a:latin typeface="Jost"/>
                <a:ea typeface="Jost"/>
                <a:cs typeface="Jost"/>
                <a:sym typeface="Jost"/>
              </a:defRPr>
            </a:lvl8pPr>
            <a:lvl9pPr lvl="8">
              <a:spcBef>
                <a:spcPts val="0"/>
              </a:spcBef>
              <a:spcAft>
                <a:spcPts val="0"/>
              </a:spcAft>
              <a:buNone/>
              <a:defRPr sz="1200">
                <a:solidFill>
                  <a:schemeClr val="accent4"/>
                </a:solidFill>
                <a:latin typeface="Jost"/>
                <a:ea typeface="Jost"/>
                <a:cs typeface="Jost"/>
                <a:sym typeface="Jost"/>
              </a:defRPr>
            </a:lvl9pPr>
          </a:lstStyle>
          <a:p/>
        </p:txBody>
      </p:sp>
      <p:sp>
        <p:nvSpPr>
          <p:cNvPr id="144" name="Google Shape;144;p13"/>
          <p:cNvSpPr txBox="1"/>
          <p:nvPr>
            <p:ph idx="13" type="subTitle"/>
          </p:nvPr>
        </p:nvSpPr>
        <p:spPr>
          <a:xfrm>
            <a:off x="4903325" y="761900"/>
            <a:ext cx="2378700" cy="167700"/>
          </a:xfrm>
          <a:prstGeom prst="rect">
            <a:avLst/>
          </a:prstGeom>
        </p:spPr>
        <p:txBody>
          <a:bodyPr anchorCtr="0" anchor="ctr" bIns="0" lIns="0" spcFirstLastPara="1" rIns="0" wrap="square" tIns="0">
            <a:noAutofit/>
          </a:bodyPr>
          <a:lstStyle>
            <a:lvl1pPr lvl="0">
              <a:spcBef>
                <a:spcPts val="0"/>
              </a:spcBef>
              <a:spcAft>
                <a:spcPts val="0"/>
              </a:spcAft>
              <a:buNone/>
              <a:defRPr sz="1200">
                <a:solidFill>
                  <a:schemeClr val="accent4"/>
                </a:solidFill>
                <a:latin typeface="Jost"/>
                <a:ea typeface="Jost"/>
                <a:cs typeface="Jost"/>
                <a:sym typeface="Jost"/>
              </a:defRPr>
            </a:lvl1pPr>
            <a:lvl2pPr lvl="1">
              <a:spcBef>
                <a:spcPts val="0"/>
              </a:spcBef>
              <a:spcAft>
                <a:spcPts val="0"/>
              </a:spcAft>
              <a:buNone/>
              <a:defRPr sz="1200">
                <a:solidFill>
                  <a:schemeClr val="accent4"/>
                </a:solidFill>
                <a:latin typeface="Jost"/>
                <a:ea typeface="Jost"/>
                <a:cs typeface="Jost"/>
                <a:sym typeface="Jost"/>
              </a:defRPr>
            </a:lvl2pPr>
            <a:lvl3pPr lvl="2">
              <a:spcBef>
                <a:spcPts val="0"/>
              </a:spcBef>
              <a:spcAft>
                <a:spcPts val="0"/>
              </a:spcAft>
              <a:buNone/>
              <a:defRPr sz="1200">
                <a:solidFill>
                  <a:schemeClr val="accent4"/>
                </a:solidFill>
                <a:latin typeface="Jost"/>
                <a:ea typeface="Jost"/>
                <a:cs typeface="Jost"/>
                <a:sym typeface="Jost"/>
              </a:defRPr>
            </a:lvl3pPr>
            <a:lvl4pPr lvl="3">
              <a:spcBef>
                <a:spcPts val="0"/>
              </a:spcBef>
              <a:spcAft>
                <a:spcPts val="0"/>
              </a:spcAft>
              <a:buNone/>
              <a:defRPr sz="1200">
                <a:solidFill>
                  <a:schemeClr val="accent4"/>
                </a:solidFill>
                <a:latin typeface="Jost"/>
                <a:ea typeface="Jost"/>
                <a:cs typeface="Jost"/>
                <a:sym typeface="Jost"/>
              </a:defRPr>
            </a:lvl4pPr>
            <a:lvl5pPr lvl="4">
              <a:spcBef>
                <a:spcPts val="0"/>
              </a:spcBef>
              <a:spcAft>
                <a:spcPts val="0"/>
              </a:spcAft>
              <a:buNone/>
              <a:defRPr sz="1200">
                <a:solidFill>
                  <a:schemeClr val="accent4"/>
                </a:solidFill>
                <a:latin typeface="Jost"/>
                <a:ea typeface="Jost"/>
                <a:cs typeface="Jost"/>
                <a:sym typeface="Jost"/>
              </a:defRPr>
            </a:lvl5pPr>
            <a:lvl6pPr lvl="5">
              <a:spcBef>
                <a:spcPts val="0"/>
              </a:spcBef>
              <a:spcAft>
                <a:spcPts val="0"/>
              </a:spcAft>
              <a:buNone/>
              <a:defRPr sz="1200">
                <a:solidFill>
                  <a:schemeClr val="accent4"/>
                </a:solidFill>
                <a:latin typeface="Jost"/>
                <a:ea typeface="Jost"/>
                <a:cs typeface="Jost"/>
                <a:sym typeface="Jost"/>
              </a:defRPr>
            </a:lvl6pPr>
            <a:lvl7pPr lvl="6">
              <a:spcBef>
                <a:spcPts val="0"/>
              </a:spcBef>
              <a:spcAft>
                <a:spcPts val="0"/>
              </a:spcAft>
              <a:buNone/>
              <a:defRPr sz="1200">
                <a:solidFill>
                  <a:schemeClr val="accent4"/>
                </a:solidFill>
                <a:latin typeface="Jost"/>
                <a:ea typeface="Jost"/>
                <a:cs typeface="Jost"/>
                <a:sym typeface="Jost"/>
              </a:defRPr>
            </a:lvl7pPr>
            <a:lvl8pPr lvl="7">
              <a:spcBef>
                <a:spcPts val="0"/>
              </a:spcBef>
              <a:spcAft>
                <a:spcPts val="0"/>
              </a:spcAft>
              <a:buNone/>
              <a:defRPr sz="1200">
                <a:solidFill>
                  <a:schemeClr val="accent4"/>
                </a:solidFill>
                <a:latin typeface="Jost"/>
                <a:ea typeface="Jost"/>
                <a:cs typeface="Jost"/>
                <a:sym typeface="Jost"/>
              </a:defRPr>
            </a:lvl8pPr>
            <a:lvl9pPr lvl="8">
              <a:spcBef>
                <a:spcPts val="0"/>
              </a:spcBef>
              <a:spcAft>
                <a:spcPts val="0"/>
              </a:spcAft>
              <a:buNone/>
              <a:defRPr sz="1200">
                <a:solidFill>
                  <a:schemeClr val="accent4"/>
                </a:solidFill>
                <a:latin typeface="Jost"/>
                <a:ea typeface="Jost"/>
                <a:cs typeface="Jost"/>
                <a:sym typeface="Jost"/>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ards">
  <p:cSld name="CUSTOM_8_1_1_1_1_1_1_1_1_1_1_1_1_1_1_1_1_1_1_1_1_1_1_1_1">
    <p:spTree>
      <p:nvGrpSpPr>
        <p:cNvPr id="145" name="Shape 145"/>
        <p:cNvGrpSpPr/>
        <p:nvPr/>
      </p:nvGrpSpPr>
      <p:grpSpPr>
        <a:xfrm>
          <a:off x="0" y="0"/>
          <a:ext cx="0" cy="0"/>
          <a:chOff x="0" y="0"/>
          <a:chExt cx="0" cy="0"/>
        </a:xfrm>
      </p:grpSpPr>
      <p:sp>
        <p:nvSpPr>
          <p:cNvPr id="146" name="Google Shape;146;p14"/>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47" name="Google Shape;147;p14"/>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48" name="Google Shape;148;p14"/>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149" name="Google Shape;149;p14"/>
          <p:cNvSpPr txBox="1"/>
          <p:nvPr>
            <p:ph idx="1" type="body"/>
          </p:nvPr>
        </p:nvSpPr>
        <p:spPr>
          <a:xfrm>
            <a:off x="228600" y="882000"/>
            <a:ext cx="2514300" cy="6438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50" name="Google Shape;150;p14"/>
          <p:cNvSpPr txBox="1"/>
          <p:nvPr>
            <p:ph idx="4" type="subTitle"/>
          </p:nvPr>
        </p:nvSpPr>
        <p:spPr>
          <a:xfrm>
            <a:off x="343325" y="2026000"/>
            <a:ext cx="23622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151" name="Google Shape;151;p14"/>
          <p:cNvSpPr txBox="1"/>
          <p:nvPr>
            <p:ph idx="5" type="subTitle"/>
          </p:nvPr>
        </p:nvSpPr>
        <p:spPr>
          <a:xfrm>
            <a:off x="4733675" y="2026000"/>
            <a:ext cx="23622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p:cSld name="CUSTOM_8_1_1_1_1_1_1_1_1_1_1_1_1_1_1_1_1_1_1_1_1_1_1_1_1_1">
    <p:spTree>
      <p:nvGrpSpPr>
        <p:cNvPr id="152" name="Shape 152"/>
        <p:cNvGrpSpPr/>
        <p:nvPr/>
      </p:nvGrpSpPr>
      <p:grpSpPr>
        <a:xfrm>
          <a:off x="0" y="0"/>
          <a:ext cx="0" cy="0"/>
          <a:chOff x="0" y="0"/>
          <a:chExt cx="0" cy="0"/>
        </a:xfrm>
      </p:grpSpPr>
      <p:sp>
        <p:nvSpPr>
          <p:cNvPr id="153" name="Google Shape;153;p15"/>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54" name="Google Shape;154;p15"/>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55" name="Google Shape;155;p15"/>
          <p:cNvSpPr txBox="1"/>
          <p:nvPr>
            <p:ph idx="1" type="body"/>
          </p:nvPr>
        </p:nvSpPr>
        <p:spPr>
          <a:xfrm>
            <a:off x="4637600" y="4326275"/>
            <a:ext cx="3934800" cy="449100"/>
          </a:xfrm>
          <a:prstGeom prst="rect">
            <a:avLst/>
          </a:prstGeom>
        </p:spPr>
        <p:txBody>
          <a:bodyPr anchorCtr="0" anchor="ctr"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56" name="Google Shape;156;p15"/>
          <p:cNvSpPr txBox="1"/>
          <p:nvPr>
            <p:ph idx="3" type="subTitle"/>
          </p:nvPr>
        </p:nvSpPr>
        <p:spPr>
          <a:xfrm>
            <a:off x="1603898" y="4342896"/>
            <a:ext cx="2372700" cy="4158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57" name="Google Shape;157;p15"/>
          <p:cNvSpPr txBox="1"/>
          <p:nvPr>
            <p:ph idx="4" type="subTitle"/>
          </p:nvPr>
        </p:nvSpPr>
        <p:spPr>
          <a:xfrm>
            <a:off x="330825" y="4189325"/>
            <a:ext cx="923400" cy="723000"/>
          </a:xfrm>
          <a:prstGeom prst="rect">
            <a:avLst/>
          </a:prstGeom>
        </p:spPr>
        <p:txBody>
          <a:bodyPr anchorCtr="0" anchor="ctr" bIns="0" lIns="0" spcFirstLastPara="1" rIns="0" wrap="square" tIns="0">
            <a:noAutofit/>
          </a:bodyPr>
          <a:lstStyle>
            <a:lvl1pPr lvl="0">
              <a:spcBef>
                <a:spcPts val="0"/>
              </a:spcBef>
              <a:spcAft>
                <a:spcPts val="0"/>
              </a:spcAft>
              <a:buNone/>
              <a:defRPr sz="4800">
                <a:solidFill>
                  <a:schemeClr val="lt2"/>
                </a:solidFill>
              </a:defRPr>
            </a:lvl1pPr>
            <a:lvl2pPr lvl="1">
              <a:spcBef>
                <a:spcPts val="0"/>
              </a:spcBef>
              <a:spcAft>
                <a:spcPts val="0"/>
              </a:spcAft>
              <a:buNone/>
              <a:defRPr sz="4800">
                <a:solidFill>
                  <a:schemeClr val="lt2"/>
                </a:solidFill>
              </a:defRPr>
            </a:lvl2pPr>
            <a:lvl3pPr lvl="2">
              <a:spcBef>
                <a:spcPts val="0"/>
              </a:spcBef>
              <a:spcAft>
                <a:spcPts val="0"/>
              </a:spcAft>
              <a:buNone/>
              <a:defRPr sz="4800">
                <a:solidFill>
                  <a:schemeClr val="lt2"/>
                </a:solidFill>
              </a:defRPr>
            </a:lvl3pPr>
            <a:lvl4pPr lvl="3">
              <a:spcBef>
                <a:spcPts val="0"/>
              </a:spcBef>
              <a:spcAft>
                <a:spcPts val="0"/>
              </a:spcAft>
              <a:buNone/>
              <a:defRPr sz="4800">
                <a:solidFill>
                  <a:schemeClr val="lt2"/>
                </a:solidFill>
              </a:defRPr>
            </a:lvl4pPr>
            <a:lvl5pPr lvl="4">
              <a:spcBef>
                <a:spcPts val="0"/>
              </a:spcBef>
              <a:spcAft>
                <a:spcPts val="0"/>
              </a:spcAft>
              <a:buNone/>
              <a:defRPr sz="4800">
                <a:solidFill>
                  <a:schemeClr val="lt2"/>
                </a:solidFill>
              </a:defRPr>
            </a:lvl5pPr>
            <a:lvl6pPr lvl="5">
              <a:spcBef>
                <a:spcPts val="0"/>
              </a:spcBef>
              <a:spcAft>
                <a:spcPts val="0"/>
              </a:spcAft>
              <a:buNone/>
              <a:defRPr sz="4800">
                <a:solidFill>
                  <a:schemeClr val="lt2"/>
                </a:solidFill>
              </a:defRPr>
            </a:lvl6pPr>
            <a:lvl7pPr lvl="6">
              <a:spcBef>
                <a:spcPts val="0"/>
              </a:spcBef>
              <a:spcAft>
                <a:spcPts val="0"/>
              </a:spcAft>
              <a:buNone/>
              <a:defRPr sz="4800">
                <a:solidFill>
                  <a:schemeClr val="lt2"/>
                </a:solidFill>
              </a:defRPr>
            </a:lvl7pPr>
            <a:lvl8pPr lvl="7">
              <a:spcBef>
                <a:spcPts val="0"/>
              </a:spcBef>
              <a:spcAft>
                <a:spcPts val="0"/>
              </a:spcAft>
              <a:buNone/>
              <a:defRPr sz="4800">
                <a:solidFill>
                  <a:schemeClr val="lt2"/>
                </a:solidFill>
              </a:defRPr>
            </a:lvl8pPr>
            <a:lvl9pPr lvl="8">
              <a:spcBef>
                <a:spcPts val="0"/>
              </a:spcBef>
              <a:spcAft>
                <a:spcPts val="0"/>
              </a:spcAft>
              <a:buNone/>
              <a:defRPr sz="4800">
                <a:solidFill>
                  <a:schemeClr val="lt2"/>
                </a:solidFill>
              </a:defRPr>
            </a:lvl9pPr>
          </a:lstStyle>
          <a:p/>
        </p:txBody>
      </p:sp>
      <p:sp>
        <p:nvSpPr>
          <p:cNvPr id="158" name="Google Shape;158;p15"/>
          <p:cNvSpPr txBox="1"/>
          <p:nvPr>
            <p:ph idx="5" type="body"/>
          </p:nvPr>
        </p:nvSpPr>
        <p:spPr>
          <a:xfrm>
            <a:off x="4637600" y="3322645"/>
            <a:ext cx="3934800" cy="449100"/>
          </a:xfrm>
          <a:prstGeom prst="rect">
            <a:avLst/>
          </a:prstGeom>
        </p:spPr>
        <p:txBody>
          <a:bodyPr anchorCtr="0" anchor="ctr"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59" name="Google Shape;159;p15"/>
          <p:cNvSpPr txBox="1"/>
          <p:nvPr>
            <p:ph idx="6" type="subTitle"/>
          </p:nvPr>
        </p:nvSpPr>
        <p:spPr>
          <a:xfrm>
            <a:off x="1603898" y="3339267"/>
            <a:ext cx="2372700" cy="4158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60" name="Google Shape;160;p15"/>
          <p:cNvSpPr txBox="1"/>
          <p:nvPr>
            <p:ph idx="7" type="subTitle"/>
          </p:nvPr>
        </p:nvSpPr>
        <p:spPr>
          <a:xfrm>
            <a:off x="330825" y="3185695"/>
            <a:ext cx="923400" cy="723000"/>
          </a:xfrm>
          <a:prstGeom prst="rect">
            <a:avLst/>
          </a:prstGeom>
        </p:spPr>
        <p:txBody>
          <a:bodyPr anchorCtr="0" anchor="ctr" bIns="0" lIns="0" spcFirstLastPara="1" rIns="0" wrap="square" tIns="0">
            <a:noAutofit/>
          </a:bodyPr>
          <a:lstStyle>
            <a:lvl1pPr lvl="0">
              <a:spcBef>
                <a:spcPts val="0"/>
              </a:spcBef>
              <a:spcAft>
                <a:spcPts val="0"/>
              </a:spcAft>
              <a:buNone/>
              <a:defRPr sz="4800">
                <a:solidFill>
                  <a:schemeClr val="lt2"/>
                </a:solidFill>
              </a:defRPr>
            </a:lvl1pPr>
            <a:lvl2pPr lvl="1">
              <a:spcBef>
                <a:spcPts val="0"/>
              </a:spcBef>
              <a:spcAft>
                <a:spcPts val="0"/>
              </a:spcAft>
              <a:buNone/>
              <a:defRPr sz="4800">
                <a:solidFill>
                  <a:schemeClr val="lt2"/>
                </a:solidFill>
              </a:defRPr>
            </a:lvl2pPr>
            <a:lvl3pPr lvl="2">
              <a:spcBef>
                <a:spcPts val="0"/>
              </a:spcBef>
              <a:spcAft>
                <a:spcPts val="0"/>
              </a:spcAft>
              <a:buNone/>
              <a:defRPr sz="4800">
                <a:solidFill>
                  <a:schemeClr val="lt2"/>
                </a:solidFill>
              </a:defRPr>
            </a:lvl3pPr>
            <a:lvl4pPr lvl="3">
              <a:spcBef>
                <a:spcPts val="0"/>
              </a:spcBef>
              <a:spcAft>
                <a:spcPts val="0"/>
              </a:spcAft>
              <a:buNone/>
              <a:defRPr sz="4800">
                <a:solidFill>
                  <a:schemeClr val="lt2"/>
                </a:solidFill>
              </a:defRPr>
            </a:lvl4pPr>
            <a:lvl5pPr lvl="4">
              <a:spcBef>
                <a:spcPts val="0"/>
              </a:spcBef>
              <a:spcAft>
                <a:spcPts val="0"/>
              </a:spcAft>
              <a:buNone/>
              <a:defRPr sz="4800">
                <a:solidFill>
                  <a:schemeClr val="lt2"/>
                </a:solidFill>
              </a:defRPr>
            </a:lvl5pPr>
            <a:lvl6pPr lvl="5">
              <a:spcBef>
                <a:spcPts val="0"/>
              </a:spcBef>
              <a:spcAft>
                <a:spcPts val="0"/>
              </a:spcAft>
              <a:buNone/>
              <a:defRPr sz="4800">
                <a:solidFill>
                  <a:schemeClr val="lt2"/>
                </a:solidFill>
              </a:defRPr>
            </a:lvl6pPr>
            <a:lvl7pPr lvl="6">
              <a:spcBef>
                <a:spcPts val="0"/>
              </a:spcBef>
              <a:spcAft>
                <a:spcPts val="0"/>
              </a:spcAft>
              <a:buNone/>
              <a:defRPr sz="4800">
                <a:solidFill>
                  <a:schemeClr val="lt2"/>
                </a:solidFill>
              </a:defRPr>
            </a:lvl7pPr>
            <a:lvl8pPr lvl="7">
              <a:spcBef>
                <a:spcPts val="0"/>
              </a:spcBef>
              <a:spcAft>
                <a:spcPts val="0"/>
              </a:spcAft>
              <a:buNone/>
              <a:defRPr sz="4800">
                <a:solidFill>
                  <a:schemeClr val="lt2"/>
                </a:solidFill>
              </a:defRPr>
            </a:lvl8pPr>
            <a:lvl9pPr lvl="8">
              <a:spcBef>
                <a:spcPts val="0"/>
              </a:spcBef>
              <a:spcAft>
                <a:spcPts val="0"/>
              </a:spcAft>
              <a:buNone/>
              <a:defRPr sz="4800">
                <a:solidFill>
                  <a:schemeClr val="lt2"/>
                </a:solidFill>
              </a:defRPr>
            </a:lvl9pPr>
          </a:lstStyle>
          <a:p/>
        </p:txBody>
      </p:sp>
      <p:sp>
        <p:nvSpPr>
          <p:cNvPr id="161" name="Google Shape;161;p15"/>
          <p:cNvSpPr txBox="1"/>
          <p:nvPr>
            <p:ph idx="8" type="body"/>
          </p:nvPr>
        </p:nvSpPr>
        <p:spPr>
          <a:xfrm>
            <a:off x="4637600" y="2341985"/>
            <a:ext cx="3934800" cy="449100"/>
          </a:xfrm>
          <a:prstGeom prst="rect">
            <a:avLst/>
          </a:prstGeom>
        </p:spPr>
        <p:txBody>
          <a:bodyPr anchorCtr="0" anchor="ctr"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62" name="Google Shape;162;p15"/>
          <p:cNvSpPr txBox="1"/>
          <p:nvPr>
            <p:ph idx="9" type="subTitle"/>
          </p:nvPr>
        </p:nvSpPr>
        <p:spPr>
          <a:xfrm>
            <a:off x="1603898" y="2358608"/>
            <a:ext cx="2372700" cy="4158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63" name="Google Shape;163;p15"/>
          <p:cNvSpPr txBox="1"/>
          <p:nvPr>
            <p:ph idx="13" type="subTitle"/>
          </p:nvPr>
        </p:nvSpPr>
        <p:spPr>
          <a:xfrm>
            <a:off x="330825" y="2205037"/>
            <a:ext cx="923400" cy="723000"/>
          </a:xfrm>
          <a:prstGeom prst="rect">
            <a:avLst/>
          </a:prstGeom>
        </p:spPr>
        <p:txBody>
          <a:bodyPr anchorCtr="0" anchor="ctr" bIns="0" lIns="0" spcFirstLastPara="1" rIns="0" wrap="square" tIns="0">
            <a:noAutofit/>
          </a:bodyPr>
          <a:lstStyle>
            <a:lvl1pPr lvl="0">
              <a:spcBef>
                <a:spcPts val="0"/>
              </a:spcBef>
              <a:spcAft>
                <a:spcPts val="0"/>
              </a:spcAft>
              <a:buNone/>
              <a:defRPr sz="4800">
                <a:solidFill>
                  <a:schemeClr val="lt2"/>
                </a:solidFill>
              </a:defRPr>
            </a:lvl1pPr>
            <a:lvl2pPr lvl="1">
              <a:spcBef>
                <a:spcPts val="0"/>
              </a:spcBef>
              <a:spcAft>
                <a:spcPts val="0"/>
              </a:spcAft>
              <a:buNone/>
              <a:defRPr sz="4800">
                <a:solidFill>
                  <a:schemeClr val="lt2"/>
                </a:solidFill>
              </a:defRPr>
            </a:lvl2pPr>
            <a:lvl3pPr lvl="2">
              <a:spcBef>
                <a:spcPts val="0"/>
              </a:spcBef>
              <a:spcAft>
                <a:spcPts val="0"/>
              </a:spcAft>
              <a:buNone/>
              <a:defRPr sz="4800">
                <a:solidFill>
                  <a:schemeClr val="lt2"/>
                </a:solidFill>
              </a:defRPr>
            </a:lvl3pPr>
            <a:lvl4pPr lvl="3">
              <a:spcBef>
                <a:spcPts val="0"/>
              </a:spcBef>
              <a:spcAft>
                <a:spcPts val="0"/>
              </a:spcAft>
              <a:buNone/>
              <a:defRPr sz="4800">
                <a:solidFill>
                  <a:schemeClr val="lt2"/>
                </a:solidFill>
              </a:defRPr>
            </a:lvl4pPr>
            <a:lvl5pPr lvl="4">
              <a:spcBef>
                <a:spcPts val="0"/>
              </a:spcBef>
              <a:spcAft>
                <a:spcPts val="0"/>
              </a:spcAft>
              <a:buNone/>
              <a:defRPr sz="4800">
                <a:solidFill>
                  <a:schemeClr val="lt2"/>
                </a:solidFill>
              </a:defRPr>
            </a:lvl5pPr>
            <a:lvl6pPr lvl="5">
              <a:spcBef>
                <a:spcPts val="0"/>
              </a:spcBef>
              <a:spcAft>
                <a:spcPts val="0"/>
              </a:spcAft>
              <a:buNone/>
              <a:defRPr sz="4800">
                <a:solidFill>
                  <a:schemeClr val="lt2"/>
                </a:solidFill>
              </a:defRPr>
            </a:lvl6pPr>
            <a:lvl7pPr lvl="6">
              <a:spcBef>
                <a:spcPts val="0"/>
              </a:spcBef>
              <a:spcAft>
                <a:spcPts val="0"/>
              </a:spcAft>
              <a:buNone/>
              <a:defRPr sz="4800">
                <a:solidFill>
                  <a:schemeClr val="lt2"/>
                </a:solidFill>
              </a:defRPr>
            </a:lvl7pPr>
            <a:lvl8pPr lvl="7">
              <a:spcBef>
                <a:spcPts val="0"/>
              </a:spcBef>
              <a:spcAft>
                <a:spcPts val="0"/>
              </a:spcAft>
              <a:buNone/>
              <a:defRPr sz="4800">
                <a:solidFill>
                  <a:schemeClr val="lt2"/>
                </a:solidFill>
              </a:defRPr>
            </a:lvl8pPr>
            <a:lvl9pPr lvl="8">
              <a:spcBef>
                <a:spcPts val="0"/>
              </a:spcBef>
              <a:spcAft>
                <a:spcPts val="0"/>
              </a:spcAft>
              <a:buNone/>
              <a:defRPr sz="4800">
                <a:solidFill>
                  <a:schemeClr val="lt2"/>
                </a:solidFill>
              </a:defRPr>
            </a:lvl9pPr>
          </a:lstStyle>
          <a:p/>
        </p:txBody>
      </p:sp>
      <p:sp>
        <p:nvSpPr>
          <p:cNvPr id="164" name="Google Shape;164;p15"/>
          <p:cNvSpPr txBox="1"/>
          <p:nvPr>
            <p:ph idx="14" type="body"/>
          </p:nvPr>
        </p:nvSpPr>
        <p:spPr>
          <a:xfrm>
            <a:off x="4637600" y="1361325"/>
            <a:ext cx="3934800" cy="449100"/>
          </a:xfrm>
          <a:prstGeom prst="rect">
            <a:avLst/>
          </a:prstGeom>
        </p:spPr>
        <p:txBody>
          <a:bodyPr anchorCtr="0" anchor="ctr"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65" name="Google Shape;165;p15"/>
          <p:cNvSpPr txBox="1"/>
          <p:nvPr>
            <p:ph idx="15" type="subTitle"/>
          </p:nvPr>
        </p:nvSpPr>
        <p:spPr>
          <a:xfrm>
            <a:off x="1603898" y="1377949"/>
            <a:ext cx="2372700" cy="4158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66" name="Google Shape;166;p15"/>
          <p:cNvSpPr txBox="1"/>
          <p:nvPr>
            <p:ph idx="16" type="subTitle"/>
          </p:nvPr>
        </p:nvSpPr>
        <p:spPr>
          <a:xfrm>
            <a:off x="330825" y="1224378"/>
            <a:ext cx="923400" cy="723000"/>
          </a:xfrm>
          <a:prstGeom prst="rect">
            <a:avLst/>
          </a:prstGeom>
        </p:spPr>
        <p:txBody>
          <a:bodyPr anchorCtr="0" anchor="ctr" bIns="0" lIns="0" spcFirstLastPara="1" rIns="0" wrap="square" tIns="0">
            <a:noAutofit/>
          </a:bodyPr>
          <a:lstStyle>
            <a:lvl1pPr lvl="0">
              <a:spcBef>
                <a:spcPts val="0"/>
              </a:spcBef>
              <a:spcAft>
                <a:spcPts val="0"/>
              </a:spcAft>
              <a:buNone/>
              <a:defRPr sz="4800">
                <a:solidFill>
                  <a:schemeClr val="lt2"/>
                </a:solidFill>
              </a:defRPr>
            </a:lvl1pPr>
            <a:lvl2pPr lvl="1">
              <a:spcBef>
                <a:spcPts val="0"/>
              </a:spcBef>
              <a:spcAft>
                <a:spcPts val="0"/>
              </a:spcAft>
              <a:buNone/>
              <a:defRPr sz="4800">
                <a:solidFill>
                  <a:schemeClr val="lt2"/>
                </a:solidFill>
              </a:defRPr>
            </a:lvl2pPr>
            <a:lvl3pPr lvl="2">
              <a:spcBef>
                <a:spcPts val="0"/>
              </a:spcBef>
              <a:spcAft>
                <a:spcPts val="0"/>
              </a:spcAft>
              <a:buNone/>
              <a:defRPr sz="4800">
                <a:solidFill>
                  <a:schemeClr val="lt2"/>
                </a:solidFill>
              </a:defRPr>
            </a:lvl3pPr>
            <a:lvl4pPr lvl="3">
              <a:spcBef>
                <a:spcPts val="0"/>
              </a:spcBef>
              <a:spcAft>
                <a:spcPts val="0"/>
              </a:spcAft>
              <a:buNone/>
              <a:defRPr sz="4800">
                <a:solidFill>
                  <a:schemeClr val="lt2"/>
                </a:solidFill>
              </a:defRPr>
            </a:lvl4pPr>
            <a:lvl5pPr lvl="4">
              <a:spcBef>
                <a:spcPts val="0"/>
              </a:spcBef>
              <a:spcAft>
                <a:spcPts val="0"/>
              </a:spcAft>
              <a:buNone/>
              <a:defRPr sz="4800">
                <a:solidFill>
                  <a:schemeClr val="lt2"/>
                </a:solidFill>
              </a:defRPr>
            </a:lvl5pPr>
            <a:lvl6pPr lvl="5">
              <a:spcBef>
                <a:spcPts val="0"/>
              </a:spcBef>
              <a:spcAft>
                <a:spcPts val="0"/>
              </a:spcAft>
              <a:buNone/>
              <a:defRPr sz="4800">
                <a:solidFill>
                  <a:schemeClr val="lt2"/>
                </a:solidFill>
              </a:defRPr>
            </a:lvl6pPr>
            <a:lvl7pPr lvl="6">
              <a:spcBef>
                <a:spcPts val="0"/>
              </a:spcBef>
              <a:spcAft>
                <a:spcPts val="0"/>
              </a:spcAft>
              <a:buNone/>
              <a:defRPr sz="4800">
                <a:solidFill>
                  <a:schemeClr val="lt2"/>
                </a:solidFill>
              </a:defRPr>
            </a:lvl7pPr>
            <a:lvl8pPr lvl="7">
              <a:spcBef>
                <a:spcPts val="0"/>
              </a:spcBef>
              <a:spcAft>
                <a:spcPts val="0"/>
              </a:spcAft>
              <a:buNone/>
              <a:defRPr sz="4800">
                <a:solidFill>
                  <a:schemeClr val="lt2"/>
                </a:solidFill>
              </a:defRPr>
            </a:lvl8pPr>
            <a:lvl9pPr lvl="8">
              <a:spcBef>
                <a:spcPts val="0"/>
              </a:spcBef>
              <a:spcAft>
                <a:spcPts val="0"/>
              </a:spcAft>
              <a:buNone/>
              <a:defRPr sz="4800">
                <a:solidFill>
                  <a:schemeClr val="lt2"/>
                </a:solidFill>
              </a:defRPr>
            </a:lvl9pPr>
          </a:lstStyle>
          <a:p/>
        </p:txBody>
      </p:sp>
      <p:sp>
        <p:nvSpPr>
          <p:cNvPr id="167" name="Google Shape;167;p15"/>
          <p:cNvSpPr txBox="1"/>
          <p:nvPr>
            <p:ph idx="17"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ards">
  <p:cSld name="CUSTOM_8_1_1_1_1_1_1_1_1_1_1_1_1_1_1_1_1_1_1_1_1_1_1_1_1_1_1">
    <p:spTree>
      <p:nvGrpSpPr>
        <p:cNvPr id="168" name="Shape 168"/>
        <p:cNvGrpSpPr/>
        <p:nvPr/>
      </p:nvGrpSpPr>
      <p:grpSpPr>
        <a:xfrm>
          <a:off x="0" y="0"/>
          <a:ext cx="0" cy="0"/>
          <a:chOff x="0" y="0"/>
          <a:chExt cx="0" cy="0"/>
        </a:xfrm>
      </p:grpSpPr>
      <p:sp>
        <p:nvSpPr>
          <p:cNvPr id="169" name="Google Shape;169;p16"/>
          <p:cNvSpPr txBox="1"/>
          <p:nvPr>
            <p:ph idx="1" type="body"/>
          </p:nvPr>
        </p:nvSpPr>
        <p:spPr>
          <a:xfrm>
            <a:off x="3316788" y="1516150"/>
            <a:ext cx="2513100" cy="7140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70" name="Google Shape;170;p16"/>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71" name="Google Shape;171;p16"/>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72" name="Google Shape;172;p16"/>
          <p:cNvSpPr txBox="1"/>
          <p:nvPr>
            <p:ph idx="3" type="subTitle"/>
          </p:nvPr>
        </p:nvSpPr>
        <p:spPr>
          <a:xfrm>
            <a:off x="355609" y="549950"/>
            <a:ext cx="2433900" cy="4317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sz="1600"/>
            </a:lvl1pPr>
            <a:lvl2pPr lvl="1">
              <a:lnSpc>
                <a:spcPct val="95000"/>
              </a:lnSpc>
              <a:spcBef>
                <a:spcPts val="0"/>
              </a:spcBef>
              <a:spcAft>
                <a:spcPts val="0"/>
              </a:spcAft>
              <a:buNone/>
              <a:defRPr sz="1600"/>
            </a:lvl2pPr>
            <a:lvl3pPr lvl="2">
              <a:lnSpc>
                <a:spcPct val="95000"/>
              </a:lnSpc>
              <a:spcBef>
                <a:spcPts val="0"/>
              </a:spcBef>
              <a:spcAft>
                <a:spcPts val="0"/>
              </a:spcAft>
              <a:buNone/>
              <a:defRPr sz="1600"/>
            </a:lvl3pPr>
            <a:lvl4pPr lvl="3">
              <a:lnSpc>
                <a:spcPct val="95000"/>
              </a:lnSpc>
              <a:spcBef>
                <a:spcPts val="0"/>
              </a:spcBef>
              <a:spcAft>
                <a:spcPts val="0"/>
              </a:spcAft>
              <a:buNone/>
              <a:defRPr sz="1600"/>
            </a:lvl4pPr>
            <a:lvl5pPr lvl="4">
              <a:lnSpc>
                <a:spcPct val="95000"/>
              </a:lnSpc>
              <a:spcBef>
                <a:spcPts val="0"/>
              </a:spcBef>
              <a:spcAft>
                <a:spcPts val="0"/>
              </a:spcAft>
              <a:buNone/>
              <a:defRPr sz="1600"/>
            </a:lvl5pPr>
            <a:lvl6pPr lvl="5">
              <a:lnSpc>
                <a:spcPct val="95000"/>
              </a:lnSpc>
              <a:spcBef>
                <a:spcPts val="0"/>
              </a:spcBef>
              <a:spcAft>
                <a:spcPts val="0"/>
              </a:spcAft>
              <a:buNone/>
              <a:defRPr sz="1600"/>
            </a:lvl6pPr>
            <a:lvl7pPr lvl="6">
              <a:lnSpc>
                <a:spcPct val="95000"/>
              </a:lnSpc>
              <a:spcBef>
                <a:spcPts val="0"/>
              </a:spcBef>
              <a:spcAft>
                <a:spcPts val="0"/>
              </a:spcAft>
              <a:buNone/>
              <a:defRPr sz="1600"/>
            </a:lvl7pPr>
            <a:lvl8pPr lvl="7">
              <a:lnSpc>
                <a:spcPct val="95000"/>
              </a:lnSpc>
              <a:spcBef>
                <a:spcPts val="0"/>
              </a:spcBef>
              <a:spcAft>
                <a:spcPts val="0"/>
              </a:spcAft>
              <a:buNone/>
              <a:defRPr sz="1600"/>
            </a:lvl8pPr>
            <a:lvl9pPr lvl="8">
              <a:lnSpc>
                <a:spcPct val="95000"/>
              </a:lnSpc>
              <a:spcBef>
                <a:spcPts val="0"/>
              </a:spcBef>
              <a:spcAft>
                <a:spcPts val="0"/>
              </a:spcAft>
              <a:buNone/>
              <a:defRPr sz="1600"/>
            </a:lvl9pPr>
          </a:lstStyle>
          <a:p/>
        </p:txBody>
      </p:sp>
      <p:sp>
        <p:nvSpPr>
          <p:cNvPr id="173" name="Google Shape;173;p16"/>
          <p:cNvSpPr txBox="1"/>
          <p:nvPr>
            <p:ph idx="4" type="body"/>
          </p:nvPr>
        </p:nvSpPr>
        <p:spPr>
          <a:xfrm>
            <a:off x="387450" y="1516150"/>
            <a:ext cx="2513100" cy="7140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74" name="Google Shape;174;p16"/>
          <p:cNvSpPr txBox="1"/>
          <p:nvPr>
            <p:ph idx="5" type="subTitle"/>
          </p:nvPr>
        </p:nvSpPr>
        <p:spPr>
          <a:xfrm>
            <a:off x="3284965" y="549950"/>
            <a:ext cx="2433900" cy="4317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sz="1600"/>
            </a:lvl1pPr>
            <a:lvl2pPr lvl="1">
              <a:lnSpc>
                <a:spcPct val="95000"/>
              </a:lnSpc>
              <a:spcBef>
                <a:spcPts val="0"/>
              </a:spcBef>
              <a:spcAft>
                <a:spcPts val="0"/>
              </a:spcAft>
              <a:buNone/>
              <a:defRPr sz="1600"/>
            </a:lvl2pPr>
            <a:lvl3pPr lvl="2">
              <a:lnSpc>
                <a:spcPct val="95000"/>
              </a:lnSpc>
              <a:spcBef>
                <a:spcPts val="0"/>
              </a:spcBef>
              <a:spcAft>
                <a:spcPts val="0"/>
              </a:spcAft>
              <a:buNone/>
              <a:defRPr sz="1600"/>
            </a:lvl3pPr>
            <a:lvl4pPr lvl="3">
              <a:lnSpc>
                <a:spcPct val="95000"/>
              </a:lnSpc>
              <a:spcBef>
                <a:spcPts val="0"/>
              </a:spcBef>
              <a:spcAft>
                <a:spcPts val="0"/>
              </a:spcAft>
              <a:buNone/>
              <a:defRPr sz="1600"/>
            </a:lvl4pPr>
            <a:lvl5pPr lvl="4">
              <a:lnSpc>
                <a:spcPct val="95000"/>
              </a:lnSpc>
              <a:spcBef>
                <a:spcPts val="0"/>
              </a:spcBef>
              <a:spcAft>
                <a:spcPts val="0"/>
              </a:spcAft>
              <a:buNone/>
              <a:defRPr sz="1600"/>
            </a:lvl5pPr>
            <a:lvl6pPr lvl="5">
              <a:lnSpc>
                <a:spcPct val="95000"/>
              </a:lnSpc>
              <a:spcBef>
                <a:spcPts val="0"/>
              </a:spcBef>
              <a:spcAft>
                <a:spcPts val="0"/>
              </a:spcAft>
              <a:buNone/>
              <a:defRPr sz="1600"/>
            </a:lvl6pPr>
            <a:lvl7pPr lvl="6">
              <a:lnSpc>
                <a:spcPct val="95000"/>
              </a:lnSpc>
              <a:spcBef>
                <a:spcPts val="0"/>
              </a:spcBef>
              <a:spcAft>
                <a:spcPts val="0"/>
              </a:spcAft>
              <a:buNone/>
              <a:defRPr sz="1600"/>
            </a:lvl7pPr>
            <a:lvl8pPr lvl="7">
              <a:lnSpc>
                <a:spcPct val="95000"/>
              </a:lnSpc>
              <a:spcBef>
                <a:spcPts val="0"/>
              </a:spcBef>
              <a:spcAft>
                <a:spcPts val="0"/>
              </a:spcAft>
              <a:buNone/>
              <a:defRPr sz="1600"/>
            </a:lvl8pPr>
            <a:lvl9pPr lvl="8">
              <a:lnSpc>
                <a:spcPct val="95000"/>
              </a:lnSpc>
              <a:spcBef>
                <a:spcPts val="0"/>
              </a:spcBef>
              <a:spcAft>
                <a:spcPts val="0"/>
              </a:spcAft>
              <a:buNone/>
              <a:defRPr sz="1600"/>
            </a:lvl9pPr>
          </a:lstStyle>
          <a:p/>
        </p:txBody>
      </p:sp>
      <p:sp>
        <p:nvSpPr>
          <p:cNvPr id="175" name="Google Shape;175;p16"/>
          <p:cNvSpPr txBox="1"/>
          <p:nvPr>
            <p:ph idx="6" type="subTitle"/>
          </p:nvPr>
        </p:nvSpPr>
        <p:spPr>
          <a:xfrm>
            <a:off x="6213059" y="560550"/>
            <a:ext cx="2433900" cy="4317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sz="1600"/>
            </a:lvl1pPr>
            <a:lvl2pPr lvl="1">
              <a:lnSpc>
                <a:spcPct val="95000"/>
              </a:lnSpc>
              <a:spcBef>
                <a:spcPts val="0"/>
              </a:spcBef>
              <a:spcAft>
                <a:spcPts val="0"/>
              </a:spcAft>
              <a:buNone/>
              <a:defRPr sz="1600"/>
            </a:lvl2pPr>
            <a:lvl3pPr lvl="2">
              <a:lnSpc>
                <a:spcPct val="95000"/>
              </a:lnSpc>
              <a:spcBef>
                <a:spcPts val="0"/>
              </a:spcBef>
              <a:spcAft>
                <a:spcPts val="0"/>
              </a:spcAft>
              <a:buNone/>
              <a:defRPr sz="1600"/>
            </a:lvl3pPr>
            <a:lvl4pPr lvl="3">
              <a:lnSpc>
                <a:spcPct val="95000"/>
              </a:lnSpc>
              <a:spcBef>
                <a:spcPts val="0"/>
              </a:spcBef>
              <a:spcAft>
                <a:spcPts val="0"/>
              </a:spcAft>
              <a:buNone/>
              <a:defRPr sz="1600"/>
            </a:lvl4pPr>
            <a:lvl5pPr lvl="4">
              <a:lnSpc>
                <a:spcPct val="95000"/>
              </a:lnSpc>
              <a:spcBef>
                <a:spcPts val="0"/>
              </a:spcBef>
              <a:spcAft>
                <a:spcPts val="0"/>
              </a:spcAft>
              <a:buNone/>
              <a:defRPr sz="1600"/>
            </a:lvl5pPr>
            <a:lvl6pPr lvl="5">
              <a:lnSpc>
                <a:spcPct val="95000"/>
              </a:lnSpc>
              <a:spcBef>
                <a:spcPts val="0"/>
              </a:spcBef>
              <a:spcAft>
                <a:spcPts val="0"/>
              </a:spcAft>
              <a:buNone/>
              <a:defRPr sz="1600"/>
            </a:lvl6pPr>
            <a:lvl7pPr lvl="6">
              <a:lnSpc>
                <a:spcPct val="95000"/>
              </a:lnSpc>
              <a:spcBef>
                <a:spcPts val="0"/>
              </a:spcBef>
              <a:spcAft>
                <a:spcPts val="0"/>
              </a:spcAft>
              <a:buNone/>
              <a:defRPr sz="1600"/>
            </a:lvl7pPr>
            <a:lvl8pPr lvl="7">
              <a:lnSpc>
                <a:spcPct val="95000"/>
              </a:lnSpc>
              <a:spcBef>
                <a:spcPts val="0"/>
              </a:spcBef>
              <a:spcAft>
                <a:spcPts val="0"/>
              </a:spcAft>
              <a:buNone/>
              <a:defRPr sz="1600"/>
            </a:lvl8pPr>
            <a:lvl9pPr lvl="8">
              <a:lnSpc>
                <a:spcPct val="95000"/>
              </a:lnSpc>
              <a:spcBef>
                <a:spcPts val="0"/>
              </a:spcBef>
              <a:spcAft>
                <a:spcPts val="0"/>
              </a:spcAft>
              <a:buNone/>
              <a:defRPr sz="1600"/>
            </a:lvl9pPr>
          </a:lstStyle>
          <a:p/>
        </p:txBody>
      </p:sp>
      <p:sp>
        <p:nvSpPr>
          <p:cNvPr id="176" name="Google Shape;176;p16"/>
          <p:cNvSpPr txBox="1"/>
          <p:nvPr>
            <p:ph idx="7" type="body"/>
          </p:nvPr>
        </p:nvSpPr>
        <p:spPr>
          <a:xfrm>
            <a:off x="6244900" y="1526750"/>
            <a:ext cx="2513100" cy="7140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 Alt 2">
  <p:cSld name="CUSTOM_8_1_1_1_1_1_1_1_1_1_1_1_1_1_1_1_1_1_1_1_1_1_1_1_1_1_1_1">
    <p:spTree>
      <p:nvGrpSpPr>
        <p:cNvPr id="177" name="Shape 177"/>
        <p:cNvGrpSpPr/>
        <p:nvPr/>
      </p:nvGrpSpPr>
      <p:grpSpPr>
        <a:xfrm>
          <a:off x="0" y="0"/>
          <a:ext cx="0" cy="0"/>
          <a:chOff x="0" y="0"/>
          <a:chExt cx="0" cy="0"/>
        </a:xfrm>
      </p:grpSpPr>
      <p:sp>
        <p:nvSpPr>
          <p:cNvPr id="178" name="Google Shape;178;p17"/>
          <p:cNvSpPr/>
          <p:nvPr/>
        </p:nvSpPr>
        <p:spPr>
          <a:xfrm rot="10800000">
            <a:off x="-25" y="250"/>
            <a:ext cx="3066900" cy="5147700"/>
          </a:xfrm>
          <a:prstGeom prst="rect">
            <a:avLst/>
          </a:prstGeom>
          <a:gradFill>
            <a:gsLst>
              <a:gs pos="0">
                <a:schemeClr val="accent6"/>
              </a:gs>
              <a:gs pos="100000">
                <a:schemeClr val="lt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79" name="Google Shape;179;p17"/>
          <p:cNvSpPr txBox="1"/>
          <p:nvPr/>
        </p:nvSpPr>
        <p:spPr>
          <a:xfrm>
            <a:off x="230934" y="1805263"/>
            <a:ext cx="3720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600">
                <a:solidFill>
                  <a:schemeClr val="dk1"/>
                </a:solidFill>
                <a:latin typeface="Jost"/>
                <a:ea typeface="Jost"/>
                <a:cs typeface="Jost"/>
                <a:sym typeface="Jost"/>
              </a:rPr>
              <a:t>🡖</a:t>
            </a:r>
            <a:endParaRPr sz="1600">
              <a:solidFill>
                <a:schemeClr val="dk1"/>
              </a:solidFill>
              <a:latin typeface="Jost"/>
              <a:ea typeface="Jost"/>
              <a:cs typeface="Jost"/>
              <a:sym typeface="Jost"/>
            </a:endParaRPr>
          </a:p>
        </p:txBody>
      </p:sp>
      <p:sp>
        <p:nvSpPr>
          <p:cNvPr id="180" name="Google Shape;180;p17"/>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81" name="Google Shape;181;p17"/>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82" name="Google Shape;182;p17"/>
          <p:cNvSpPr txBox="1"/>
          <p:nvPr>
            <p:ph idx="3" type="title"/>
          </p:nvPr>
        </p:nvSpPr>
        <p:spPr>
          <a:xfrm>
            <a:off x="230937" y="1593450"/>
            <a:ext cx="2378700" cy="343200"/>
          </a:xfrm>
          <a:prstGeom prst="rect">
            <a:avLst/>
          </a:prstGeom>
        </p:spPr>
        <p:txBody>
          <a:bodyPr anchorCtr="0" anchor="t" bIns="0" lIns="0" spcFirstLastPara="1" rIns="0" wrap="square" tIns="0">
            <a:noAutofit/>
          </a:bodyPr>
          <a:lstStyle>
            <a:lvl1pPr lvl="0">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183" name="Google Shape;183;p17"/>
          <p:cNvSpPr txBox="1"/>
          <p:nvPr>
            <p:ph idx="1" type="body"/>
          </p:nvPr>
        </p:nvSpPr>
        <p:spPr>
          <a:xfrm>
            <a:off x="230938" y="2041800"/>
            <a:ext cx="2378700" cy="962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84" name="Google Shape;184;p17"/>
          <p:cNvSpPr txBox="1"/>
          <p:nvPr>
            <p:ph idx="4" type="body"/>
          </p:nvPr>
        </p:nvSpPr>
        <p:spPr>
          <a:xfrm>
            <a:off x="3439371" y="907600"/>
            <a:ext cx="2498700" cy="3432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85" name="Google Shape;185;p17"/>
          <p:cNvSpPr txBox="1"/>
          <p:nvPr>
            <p:ph idx="5" type="subTitle"/>
          </p:nvPr>
        </p:nvSpPr>
        <p:spPr>
          <a:xfrm>
            <a:off x="3439363" y="618975"/>
            <a:ext cx="2378700" cy="167700"/>
          </a:xfrm>
          <a:prstGeom prst="rect">
            <a:avLst/>
          </a:prstGeom>
        </p:spPr>
        <p:txBody>
          <a:bodyPr anchorCtr="0" anchor="ctr" bIns="0" lIns="0" spcFirstLastPara="1" rIns="0" wrap="square" tIns="0">
            <a:noAutofit/>
          </a:bodyPr>
          <a:lstStyle>
            <a:lvl1pPr lvl="0">
              <a:spcBef>
                <a:spcPts val="0"/>
              </a:spcBef>
              <a:spcAft>
                <a:spcPts val="0"/>
              </a:spcAft>
              <a:buNone/>
              <a:defRPr sz="1200">
                <a:solidFill>
                  <a:schemeClr val="accent4"/>
                </a:solidFill>
                <a:latin typeface="Jost"/>
                <a:ea typeface="Jost"/>
                <a:cs typeface="Jost"/>
                <a:sym typeface="Jost"/>
              </a:defRPr>
            </a:lvl1pPr>
            <a:lvl2pPr lvl="1">
              <a:spcBef>
                <a:spcPts val="0"/>
              </a:spcBef>
              <a:spcAft>
                <a:spcPts val="0"/>
              </a:spcAft>
              <a:buNone/>
              <a:defRPr sz="1200">
                <a:solidFill>
                  <a:schemeClr val="accent4"/>
                </a:solidFill>
                <a:latin typeface="Jost"/>
                <a:ea typeface="Jost"/>
                <a:cs typeface="Jost"/>
                <a:sym typeface="Jost"/>
              </a:defRPr>
            </a:lvl2pPr>
            <a:lvl3pPr lvl="2">
              <a:spcBef>
                <a:spcPts val="0"/>
              </a:spcBef>
              <a:spcAft>
                <a:spcPts val="0"/>
              </a:spcAft>
              <a:buNone/>
              <a:defRPr sz="1200">
                <a:solidFill>
                  <a:schemeClr val="accent4"/>
                </a:solidFill>
                <a:latin typeface="Jost"/>
                <a:ea typeface="Jost"/>
                <a:cs typeface="Jost"/>
                <a:sym typeface="Jost"/>
              </a:defRPr>
            </a:lvl3pPr>
            <a:lvl4pPr lvl="3">
              <a:spcBef>
                <a:spcPts val="0"/>
              </a:spcBef>
              <a:spcAft>
                <a:spcPts val="0"/>
              </a:spcAft>
              <a:buNone/>
              <a:defRPr sz="1200">
                <a:solidFill>
                  <a:schemeClr val="accent4"/>
                </a:solidFill>
                <a:latin typeface="Jost"/>
                <a:ea typeface="Jost"/>
                <a:cs typeface="Jost"/>
                <a:sym typeface="Jost"/>
              </a:defRPr>
            </a:lvl4pPr>
            <a:lvl5pPr lvl="4">
              <a:spcBef>
                <a:spcPts val="0"/>
              </a:spcBef>
              <a:spcAft>
                <a:spcPts val="0"/>
              </a:spcAft>
              <a:buNone/>
              <a:defRPr sz="1200">
                <a:solidFill>
                  <a:schemeClr val="accent4"/>
                </a:solidFill>
                <a:latin typeface="Jost"/>
                <a:ea typeface="Jost"/>
                <a:cs typeface="Jost"/>
                <a:sym typeface="Jost"/>
              </a:defRPr>
            </a:lvl5pPr>
            <a:lvl6pPr lvl="5">
              <a:spcBef>
                <a:spcPts val="0"/>
              </a:spcBef>
              <a:spcAft>
                <a:spcPts val="0"/>
              </a:spcAft>
              <a:buNone/>
              <a:defRPr sz="1200">
                <a:solidFill>
                  <a:schemeClr val="accent4"/>
                </a:solidFill>
                <a:latin typeface="Jost"/>
                <a:ea typeface="Jost"/>
                <a:cs typeface="Jost"/>
                <a:sym typeface="Jost"/>
              </a:defRPr>
            </a:lvl6pPr>
            <a:lvl7pPr lvl="6">
              <a:spcBef>
                <a:spcPts val="0"/>
              </a:spcBef>
              <a:spcAft>
                <a:spcPts val="0"/>
              </a:spcAft>
              <a:buNone/>
              <a:defRPr sz="1200">
                <a:solidFill>
                  <a:schemeClr val="accent4"/>
                </a:solidFill>
                <a:latin typeface="Jost"/>
                <a:ea typeface="Jost"/>
                <a:cs typeface="Jost"/>
                <a:sym typeface="Jost"/>
              </a:defRPr>
            </a:lvl7pPr>
            <a:lvl8pPr lvl="7">
              <a:spcBef>
                <a:spcPts val="0"/>
              </a:spcBef>
              <a:spcAft>
                <a:spcPts val="0"/>
              </a:spcAft>
              <a:buNone/>
              <a:defRPr sz="1200">
                <a:solidFill>
                  <a:schemeClr val="accent4"/>
                </a:solidFill>
                <a:latin typeface="Jost"/>
                <a:ea typeface="Jost"/>
                <a:cs typeface="Jost"/>
                <a:sym typeface="Jost"/>
              </a:defRPr>
            </a:lvl8pPr>
            <a:lvl9pPr lvl="8">
              <a:spcBef>
                <a:spcPts val="0"/>
              </a:spcBef>
              <a:spcAft>
                <a:spcPts val="0"/>
              </a:spcAft>
              <a:buNone/>
              <a:defRPr sz="1200">
                <a:solidFill>
                  <a:schemeClr val="accent4"/>
                </a:solidFill>
                <a:latin typeface="Jost"/>
                <a:ea typeface="Jost"/>
                <a:cs typeface="Jost"/>
                <a:sym typeface="Jost"/>
              </a:defRPr>
            </a:lvl9pPr>
          </a:lstStyle>
          <a:p/>
        </p:txBody>
      </p:sp>
      <p:sp>
        <p:nvSpPr>
          <p:cNvPr id="186" name="Google Shape;186;p17"/>
          <p:cNvSpPr txBox="1"/>
          <p:nvPr>
            <p:ph idx="6" type="body"/>
          </p:nvPr>
        </p:nvSpPr>
        <p:spPr>
          <a:xfrm>
            <a:off x="3439371" y="2532294"/>
            <a:ext cx="2498700" cy="3432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87" name="Google Shape;187;p17"/>
          <p:cNvSpPr txBox="1"/>
          <p:nvPr>
            <p:ph idx="7" type="subTitle"/>
          </p:nvPr>
        </p:nvSpPr>
        <p:spPr>
          <a:xfrm>
            <a:off x="3439363" y="2243669"/>
            <a:ext cx="2378700" cy="167700"/>
          </a:xfrm>
          <a:prstGeom prst="rect">
            <a:avLst/>
          </a:prstGeom>
        </p:spPr>
        <p:txBody>
          <a:bodyPr anchorCtr="0" anchor="ctr" bIns="0" lIns="0" spcFirstLastPara="1" rIns="0" wrap="square" tIns="0">
            <a:noAutofit/>
          </a:bodyPr>
          <a:lstStyle>
            <a:lvl1pPr lvl="0">
              <a:spcBef>
                <a:spcPts val="0"/>
              </a:spcBef>
              <a:spcAft>
                <a:spcPts val="0"/>
              </a:spcAft>
              <a:buNone/>
              <a:defRPr sz="1200">
                <a:solidFill>
                  <a:schemeClr val="accent4"/>
                </a:solidFill>
                <a:latin typeface="Jost"/>
                <a:ea typeface="Jost"/>
                <a:cs typeface="Jost"/>
                <a:sym typeface="Jost"/>
              </a:defRPr>
            </a:lvl1pPr>
            <a:lvl2pPr lvl="1">
              <a:spcBef>
                <a:spcPts val="0"/>
              </a:spcBef>
              <a:spcAft>
                <a:spcPts val="0"/>
              </a:spcAft>
              <a:buNone/>
              <a:defRPr sz="1200">
                <a:solidFill>
                  <a:schemeClr val="accent4"/>
                </a:solidFill>
                <a:latin typeface="Jost"/>
                <a:ea typeface="Jost"/>
                <a:cs typeface="Jost"/>
                <a:sym typeface="Jost"/>
              </a:defRPr>
            </a:lvl2pPr>
            <a:lvl3pPr lvl="2">
              <a:spcBef>
                <a:spcPts val="0"/>
              </a:spcBef>
              <a:spcAft>
                <a:spcPts val="0"/>
              </a:spcAft>
              <a:buNone/>
              <a:defRPr sz="1200">
                <a:solidFill>
                  <a:schemeClr val="accent4"/>
                </a:solidFill>
                <a:latin typeface="Jost"/>
                <a:ea typeface="Jost"/>
                <a:cs typeface="Jost"/>
                <a:sym typeface="Jost"/>
              </a:defRPr>
            </a:lvl3pPr>
            <a:lvl4pPr lvl="3">
              <a:spcBef>
                <a:spcPts val="0"/>
              </a:spcBef>
              <a:spcAft>
                <a:spcPts val="0"/>
              </a:spcAft>
              <a:buNone/>
              <a:defRPr sz="1200">
                <a:solidFill>
                  <a:schemeClr val="accent4"/>
                </a:solidFill>
                <a:latin typeface="Jost"/>
                <a:ea typeface="Jost"/>
                <a:cs typeface="Jost"/>
                <a:sym typeface="Jost"/>
              </a:defRPr>
            </a:lvl4pPr>
            <a:lvl5pPr lvl="4">
              <a:spcBef>
                <a:spcPts val="0"/>
              </a:spcBef>
              <a:spcAft>
                <a:spcPts val="0"/>
              </a:spcAft>
              <a:buNone/>
              <a:defRPr sz="1200">
                <a:solidFill>
                  <a:schemeClr val="accent4"/>
                </a:solidFill>
                <a:latin typeface="Jost"/>
                <a:ea typeface="Jost"/>
                <a:cs typeface="Jost"/>
                <a:sym typeface="Jost"/>
              </a:defRPr>
            </a:lvl5pPr>
            <a:lvl6pPr lvl="5">
              <a:spcBef>
                <a:spcPts val="0"/>
              </a:spcBef>
              <a:spcAft>
                <a:spcPts val="0"/>
              </a:spcAft>
              <a:buNone/>
              <a:defRPr sz="1200">
                <a:solidFill>
                  <a:schemeClr val="accent4"/>
                </a:solidFill>
                <a:latin typeface="Jost"/>
                <a:ea typeface="Jost"/>
                <a:cs typeface="Jost"/>
                <a:sym typeface="Jost"/>
              </a:defRPr>
            </a:lvl6pPr>
            <a:lvl7pPr lvl="6">
              <a:spcBef>
                <a:spcPts val="0"/>
              </a:spcBef>
              <a:spcAft>
                <a:spcPts val="0"/>
              </a:spcAft>
              <a:buNone/>
              <a:defRPr sz="1200">
                <a:solidFill>
                  <a:schemeClr val="accent4"/>
                </a:solidFill>
                <a:latin typeface="Jost"/>
                <a:ea typeface="Jost"/>
                <a:cs typeface="Jost"/>
                <a:sym typeface="Jost"/>
              </a:defRPr>
            </a:lvl7pPr>
            <a:lvl8pPr lvl="7">
              <a:spcBef>
                <a:spcPts val="0"/>
              </a:spcBef>
              <a:spcAft>
                <a:spcPts val="0"/>
              </a:spcAft>
              <a:buNone/>
              <a:defRPr sz="1200">
                <a:solidFill>
                  <a:schemeClr val="accent4"/>
                </a:solidFill>
                <a:latin typeface="Jost"/>
                <a:ea typeface="Jost"/>
                <a:cs typeface="Jost"/>
                <a:sym typeface="Jost"/>
              </a:defRPr>
            </a:lvl8pPr>
            <a:lvl9pPr lvl="8">
              <a:spcBef>
                <a:spcPts val="0"/>
              </a:spcBef>
              <a:spcAft>
                <a:spcPts val="0"/>
              </a:spcAft>
              <a:buNone/>
              <a:defRPr sz="1200">
                <a:solidFill>
                  <a:schemeClr val="accent4"/>
                </a:solidFill>
                <a:latin typeface="Jost"/>
                <a:ea typeface="Jost"/>
                <a:cs typeface="Jost"/>
                <a:sym typeface="Jost"/>
              </a:defRPr>
            </a:lvl9pPr>
          </a:lstStyle>
          <a:p/>
        </p:txBody>
      </p:sp>
      <p:sp>
        <p:nvSpPr>
          <p:cNvPr id="188" name="Google Shape;188;p17"/>
          <p:cNvSpPr txBox="1"/>
          <p:nvPr>
            <p:ph idx="8" type="body"/>
          </p:nvPr>
        </p:nvSpPr>
        <p:spPr>
          <a:xfrm>
            <a:off x="6313271" y="907600"/>
            <a:ext cx="2498700" cy="3432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89" name="Google Shape;189;p17"/>
          <p:cNvSpPr txBox="1"/>
          <p:nvPr>
            <p:ph idx="9" type="subTitle"/>
          </p:nvPr>
        </p:nvSpPr>
        <p:spPr>
          <a:xfrm>
            <a:off x="6313263" y="618975"/>
            <a:ext cx="2378700" cy="167700"/>
          </a:xfrm>
          <a:prstGeom prst="rect">
            <a:avLst/>
          </a:prstGeom>
        </p:spPr>
        <p:txBody>
          <a:bodyPr anchorCtr="0" anchor="ctr" bIns="0" lIns="0" spcFirstLastPara="1" rIns="0" wrap="square" tIns="0">
            <a:noAutofit/>
          </a:bodyPr>
          <a:lstStyle>
            <a:lvl1pPr lvl="0">
              <a:spcBef>
                <a:spcPts val="0"/>
              </a:spcBef>
              <a:spcAft>
                <a:spcPts val="0"/>
              </a:spcAft>
              <a:buNone/>
              <a:defRPr sz="1200">
                <a:solidFill>
                  <a:schemeClr val="accent4"/>
                </a:solidFill>
                <a:latin typeface="Jost"/>
                <a:ea typeface="Jost"/>
                <a:cs typeface="Jost"/>
                <a:sym typeface="Jost"/>
              </a:defRPr>
            </a:lvl1pPr>
            <a:lvl2pPr lvl="1">
              <a:spcBef>
                <a:spcPts val="0"/>
              </a:spcBef>
              <a:spcAft>
                <a:spcPts val="0"/>
              </a:spcAft>
              <a:buNone/>
              <a:defRPr sz="1200">
                <a:solidFill>
                  <a:schemeClr val="accent4"/>
                </a:solidFill>
                <a:latin typeface="Jost"/>
                <a:ea typeface="Jost"/>
                <a:cs typeface="Jost"/>
                <a:sym typeface="Jost"/>
              </a:defRPr>
            </a:lvl2pPr>
            <a:lvl3pPr lvl="2">
              <a:spcBef>
                <a:spcPts val="0"/>
              </a:spcBef>
              <a:spcAft>
                <a:spcPts val="0"/>
              </a:spcAft>
              <a:buNone/>
              <a:defRPr sz="1200">
                <a:solidFill>
                  <a:schemeClr val="accent4"/>
                </a:solidFill>
                <a:latin typeface="Jost"/>
                <a:ea typeface="Jost"/>
                <a:cs typeface="Jost"/>
                <a:sym typeface="Jost"/>
              </a:defRPr>
            </a:lvl3pPr>
            <a:lvl4pPr lvl="3">
              <a:spcBef>
                <a:spcPts val="0"/>
              </a:spcBef>
              <a:spcAft>
                <a:spcPts val="0"/>
              </a:spcAft>
              <a:buNone/>
              <a:defRPr sz="1200">
                <a:solidFill>
                  <a:schemeClr val="accent4"/>
                </a:solidFill>
                <a:latin typeface="Jost"/>
                <a:ea typeface="Jost"/>
                <a:cs typeface="Jost"/>
                <a:sym typeface="Jost"/>
              </a:defRPr>
            </a:lvl4pPr>
            <a:lvl5pPr lvl="4">
              <a:spcBef>
                <a:spcPts val="0"/>
              </a:spcBef>
              <a:spcAft>
                <a:spcPts val="0"/>
              </a:spcAft>
              <a:buNone/>
              <a:defRPr sz="1200">
                <a:solidFill>
                  <a:schemeClr val="accent4"/>
                </a:solidFill>
                <a:latin typeface="Jost"/>
                <a:ea typeface="Jost"/>
                <a:cs typeface="Jost"/>
                <a:sym typeface="Jost"/>
              </a:defRPr>
            </a:lvl5pPr>
            <a:lvl6pPr lvl="5">
              <a:spcBef>
                <a:spcPts val="0"/>
              </a:spcBef>
              <a:spcAft>
                <a:spcPts val="0"/>
              </a:spcAft>
              <a:buNone/>
              <a:defRPr sz="1200">
                <a:solidFill>
                  <a:schemeClr val="accent4"/>
                </a:solidFill>
                <a:latin typeface="Jost"/>
                <a:ea typeface="Jost"/>
                <a:cs typeface="Jost"/>
                <a:sym typeface="Jost"/>
              </a:defRPr>
            </a:lvl6pPr>
            <a:lvl7pPr lvl="6">
              <a:spcBef>
                <a:spcPts val="0"/>
              </a:spcBef>
              <a:spcAft>
                <a:spcPts val="0"/>
              </a:spcAft>
              <a:buNone/>
              <a:defRPr sz="1200">
                <a:solidFill>
                  <a:schemeClr val="accent4"/>
                </a:solidFill>
                <a:latin typeface="Jost"/>
                <a:ea typeface="Jost"/>
                <a:cs typeface="Jost"/>
                <a:sym typeface="Jost"/>
              </a:defRPr>
            </a:lvl7pPr>
            <a:lvl8pPr lvl="7">
              <a:spcBef>
                <a:spcPts val="0"/>
              </a:spcBef>
              <a:spcAft>
                <a:spcPts val="0"/>
              </a:spcAft>
              <a:buNone/>
              <a:defRPr sz="1200">
                <a:solidFill>
                  <a:schemeClr val="accent4"/>
                </a:solidFill>
                <a:latin typeface="Jost"/>
                <a:ea typeface="Jost"/>
                <a:cs typeface="Jost"/>
                <a:sym typeface="Jost"/>
              </a:defRPr>
            </a:lvl8pPr>
            <a:lvl9pPr lvl="8">
              <a:spcBef>
                <a:spcPts val="0"/>
              </a:spcBef>
              <a:spcAft>
                <a:spcPts val="0"/>
              </a:spcAft>
              <a:buNone/>
              <a:defRPr sz="1200">
                <a:solidFill>
                  <a:schemeClr val="accent4"/>
                </a:solidFill>
                <a:latin typeface="Jost"/>
                <a:ea typeface="Jost"/>
                <a:cs typeface="Jost"/>
                <a:sym typeface="Jost"/>
              </a:defRPr>
            </a:lvl9pPr>
          </a:lstStyle>
          <a:p/>
        </p:txBody>
      </p:sp>
      <p:sp>
        <p:nvSpPr>
          <p:cNvPr id="190" name="Google Shape;190;p17"/>
          <p:cNvSpPr txBox="1"/>
          <p:nvPr>
            <p:ph idx="13" type="body"/>
          </p:nvPr>
        </p:nvSpPr>
        <p:spPr>
          <a:xfrm>
            <a:off x="6313271" y="2532294"/>
            <a:ext cx="2498700" cy="3432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91" name="Google Shape;191;p17"/>
          <p:cNvSpPr txBox="1"/>
          <p:nvPr>
            <p:ph idx="14" type="subTitle"/>
          </p:nvPr>
        </p:nvSpPr>
        <p:spPr>
          <a:xfrm>
            <a:off x="6313263" y="2243669"/>
            <a:ext cx="2378700" cy="167700"/>
          </a:xfrm>
          <a:prstGeom prst="rect">
            <a:avLst/>
          </a:prstGeom>
        </p:spPr>
        <p:txBody>
          <a:bodyPr anchorCtr="0" anchor="ctr" bIns="0" lIns="0" spcFirstLastPara="1" rIns="0" wrap="square" tIns="0">
            <a:noAutofit/>
          </a:bodyPr>
          <a:lstStyle>
            <a:lvl1pPr lvl="0">
              <a:spcBef>
                <a:spcPts val="0"/>
              </a:spcBef>
              <a:spcAft>
                <a:spcPts val="0"/>
              </a:spcAft>
              <a:buNone/>
              <a:defRPr sz="1200">
                <a:solidFill>
                  <a:schemeClr val="accent4"/>
                </a:solidFill>
                <a:latin typeface="Jost"/>
                <a:ea typeface="Jost"/>
                <a:cs typeface="Jost"/>
                <a:sym typeface="Jost"/>
              </a:defRPr>
            </a:lvl1pPr>
            <a:lvl2pPr lvl="1">
              <a:spcBef>
                <a:spcPts val="0"/>
              </a:spcBef>
              <a:spcAft>
                <a:spcPts val="0"/>
              </a:spcAft>
              <a:buNone/>
              <a:defRPr sz="1200">
                <a:solidFill>
                  <a:schemeClr val="accent4"/>
                </a:solidFill>
                <a:latin typeface="Jost"/>
                <a:ea typeface="Jost"/>
                <a:cs typeface="Jost"/>
                <a:sym typeface="Jost"/>
              </a:defRPr>
            </a:lvl2pPr>
            <a:lvl3pPr lvl="2">
              <a:spcBef>
                <a:spcPts val="0"/>
              </a:spcBef>
              <a:spcAft>
                <a:spcPts val="0"/>
              </a:spcAft>
              <a:buNone/>
              <a:defRPr sz="1200">
                <a:solidFill>
                  <a:schemeClr val="accent4"/>
                </a:solidFill>
                <a:latin typeface="Jost"/>
                <a:ea typeface="Jost"/>
                <a:cs typeface="Jost"/>
                <a:sym typeface="Jost"/>
              </a:defRPr>
            </a:lvl3pPr>
            <a:lvl4pPr lvl="3">
              <a:spcBef>
                <a:spcPts val="0"/>
              </a:spcBef>
              <a:spcAft>
                <a:spcPts val="0"/>
              </a:spcAft>
              <a:buNone/>
              <a:defRPr sz="1200">
                <a:solidFill>
                  <a:schemeClr val="accent4"/>
                </a:solidFill>
                <a:latin typeface="Jost"/>
                <a:ea typeface="Jost"/>
                <a:cs typeface="Jost"/>
                <a:sym typeface="Jost"/>
              </a:defRPr>
            </a:lvl4pPr>
            <a:lvl5pPr lvl="4">
              <a:spcBef>
                <a:spcPts val="0"/>
              </a:spcBef>
              <a:spcAft>
                <a:spcPts val="0"/>
              </a:spcAft>
              <a:buNone/>
              <a:defRPr sz="1200">
                <a:solidFill>
                  <a:schemeClr val="accent4"/>
                </a:solidFill>
                <a:latin typeface="Jost"/>
                <a:ea typeface="Jost"/>
                <a:cs typeface="Jost"/>
                <a:sym typeface="Jost"/>
              </a:defRPr>
            </a:lvl5pPr>
            <a:lvl6pPr lvl="5">
              <a:spcBef>
                <a:spcPts val="0"/>
              </a:spcBef>
              <a:spcAft>
                <a:spcPts val="0"/>
              </a:spcAft>
              <a:buNone/>
              <a:defRPr sz="1200">
                <a:solidFill>
                  <a:schemeClr val="accent4"/>
                </a:solidFill>
                <a:latin typeface="Jost"/>
                <a:ea typeface="Jost"/>
                <a:cs typeface="Jost"/>
                <a:sym typeface="Jost"/>
              </a:defRPr>
            </a:lvl6pPr>
            <a:lvl7pPr lvl="6">
              <a:spcBef>
                <a:spcPts val="0"/>
              </a:spcBef>
              <a:spcAft>
                <a:spcPts val="0"/>
              </a:spcAft>
              <a:buNone/>
              <a:defRPr sz="1200">
                <a:solidFill>
                  <a:schemeClr val="accent4"/>
                </a:solidFill>
                <a:latin typeface="Jost"/>
                <a:ea typeface="Jost"/>
                <a:cs typeface="Jost"/>
                <a:sym typeface="Jost"/>
              </a:defRPr>
            </a:lvl7pPr>
            <a:lvl8pPr lvl="7">
              <a:spcBef>
                <a:spcPts val="0"/>
              </a:spcBef>
              <a:spcAft>
                <a:spcPts val="0"/>
              </a:spcAft>
              <a:buNone/>
              <a:defRPr sz="1200">
                <a:solidFill>
                  <a:schemeClr val="accent4"/>
                </a:solidFill>
                <a:latin typeface="Jost"/>
                <a:ea typeface="Jost"/>
                <a:cs typeface="Jost"/>
                <a:sym typeface="Jost"/>
              </a:defRPr>
            </a:lvl8pPr>
            <a:lvl9pPr lvl="8">
              <a:spcBef>
                <a:spcPts val="0"/>
              </a:spcBef>
              <a:spcAft>
                <a:spcPts val="0"/>
              </a:spcAft>
              <a:buNone/>
              <a:defRPr sz="1200">
                <a:solidFill>
                  <a:schemeClr val="accent4"/>
                </a:solidFill>
                <a:latin typeface="Jost"/>
                <a:ea typeface="Jost"/>
                <a:cs typeface="Jost"/>
                <a:sym typeface="Jost"/>
              </a:defRPr>
            </a:lvl9pPr>
          </a:lstStyle>
          <a:p/>
        </p:txBody>
      </p:sp>
      <p:sp>
        <p:nvSpPr>
          <p:cNvPr id="192" name="Google Shape;192;p17"/>
          <p:cNvSpPr txBox="1"/>
          <p:nvPr>
            <p:ph idx="15" type="body"/>
          </p:nvPr>
        </p:nvSpPr>
        <p:spPr>
          <a:xfrm>
            <a:off x="230650" y="3875100"/>
            <a:ext cx="2378700" cy="913500"/>
          </a:xfrm>
          <a:prstGeom prst="rect">
            <a:avLst/>
          </a:prstGeom>
        </p:spPr>
        <p:txBody>
          <a:bodyPr anchorCtr="0" anchor="t" bIns="0" lIns="0" spcFirstLastPara="1" rIns="0" wrap="square" tIns="0">
            <a:spAutoFit/>
          </a:bodyPr>
          <a:lstStyle>
            <a:lvl1pPr indent="-304800" lvl="0" marL="457200">
              <a:spcBef>
                <a:spcPts val="0"/>
              </a:spcBef>
              <a:spcAft>
                <a:spcPts val="0"/>
              </a:spcAft>
              <a:buClr>
                <a:schemeClr val="dk1"/>
              </a:buClr>
              <a:buSzPts val="1200"/>
              <a:buFont typeface="Figtree"/>
              <a:buChar char="●"/>
              <a:defRPr>
                <a:latin typeface="Figtree"/>
                <a:ea typeface="Figtree"/>
                <a:cs typeface="Figtree"/>
                <a:sym typeface="Figtree"/>
              </a:defRPr>
            </a:lvl1pPr>
            <a:lvl2pPr indent="-304800" lvl="1" marL="914400">
              <a:spcBef>
                <a:spcPts val="0"/>
              </a:spcBef>
              <a:spcAft>
                <a:spcPts val="0"/>
              </a:spcAft>
              <a:buClr>
                <a:schemeClr val="dk1"/>
              </a:buClr>
              <a:buSzPts val="1200"/>
              <a:buFont typeface="Figtree"/>
              <a:buChar char="○"/>
              <a:defRPr>
                <a:latin typeface="Figtree"/>
                <a:ea typeface="Figtree"/>
                <a:cs typeface="Figtree"/>
                <a:sym typeface="Figtree"/>
              </a:defRPr>
            </a:lvl2pPr>
            <a:lvl3pPr indent="-304800" lvl="2" marL="1371600">
              <a:spcBef>
                <a:spcPts val="0"/>
              </a:spcBef>
              <a:spcAft>
                <a:spcPts val="0"/>
              </a:spcAft>
              <a:buClr>
                <a:schemeClr val="dk1"/>
              </a:buClr>
              <a:buSzPts val="1200"/>
              <a:buFont typeface="Figtree"/>
              <a:buChar char="■"/>
              <a:defRPr>
                <a:latin typeface="Figtree"/>
                <a:ea typeface="Figtree"/>
                <a:cs typeface="Figtree"/>
                <a:sym typeface="Figtree"/>
              </a:defRPr>
            </a:lvl3pPr>
            <a:lvl4pPr indent="-304800" lvl="3" marL="1828800">
              <a:spcBef>
                <a:spcPts val="0"/>
              </a:spcBef>
              <a:spcAft>
                <a:spcPts val="0"/>
              </a:spcAft>
              <a:buClr>
                <a:schemeClr val="dk1"/>
              </a:buClr>
              <a:buSzPts val="1200"/>
              <a:buFont typeface="Figtree"/>
              <a:buChar char="●"/>
              <a:defRPr>
                <a:latin typeface="Figtree"/>
                <a:ea typeface="Figtree"/>
                <a:cs typeface="Figtree"/>
                <a:sym typeface="Figtree"/>
              </a:defRPr>
            </a:lvl4pPr>
            <a:lvl5pPr indent="-304800" lvl="4" marL="2286000">
              <a:spcBef>
                <a:spcPts val="0"/>
              </a:spcBef>
              <a:spcAft>
                <a:spcPts val="0"/>
              </a:spcAft>
              <a:buClr>
                <a:schemeClr val="dk1"/>
              </a:buClr>
              <a:buSzPts val="1200"/>
              <a:buFont typeface="Figtree"/>
              <a:buChar char="○"/>
              <a:defRPr>
                <a:latin typeface="Figtree"/>
                <a:ea typeface="Figtree"/>
                <a:cs typeface="Figtree"/>
                <a:sym typeface="Figtree"/>
              </a:defRPr>
            </a:lvl5pPr>
            <a:lvl6pPr indent="-304800" lvl="5" marL="2743200">
              <a:spcBef>
                <a:spcPts val="0"/>
              </a:spcBef>
              <a:spcAft>
                <a:spcPts val="0"/>
              </a:spcAft>
              <a:buClr>
                <a:schemeClr val="dk1"/>
              </a:buClr>
              <a:buSzPts val="1200"/>
              <a:buFont typeface="Figtree"/>
              <a:buChar char="■"/>
              <a:defRPr>
                <a:latin typeface="Figtree"/>
                <a:ea typeface="Figtree"/>
                <a:cs typeface="Figtree"/>
                <a:sym typeface="Figtree"/>
              </a:defRPr>
            </a:lvl6pPr>
            <a:lvl7pPr indent="-304800" lvl="6" marL="3200400">
              <a:spcBef>
                <a:spcPts val="0"/>
              </a:spcBef>
              <a:spcAft>
                <a:spcPts val="0"/>
              </a:spcAft>
              <a:buClr>
                <a:schemeClr val="dk1"/>
              </a:buClr>
              <a:buSzPts val="1200"/>
              <a:buFont typeface="Figtree"/>
              <a:buChar char="●"/>
              <a:defRPr>
                <a:latin typeface="Figtree"/>
                <a:ea typeface="Figtree"/>
                <a:cs typeface="Figtree"/>
                <a:sym typeface="Figtree"/>
              </a:defRPr>
            </a:lvl7pPr>
            <a:lvl8pPr indent="-304800" lvl="7" marL="3657600">
              <a:spcBef>
                <a:spcPts val="0"/>
              </a:spcBef>
              <a:spcAft>
                <a:spcPts val="0"/>
              </a:spcAft>
              <a:buClr>
                <a:schemeClr val="dk1"/>
              </a:buClr>
              <a:buSzPts val="1200"/>
              <a:buFont typeface="Figtree"/>
              <a:buChar char="○"/>
              <a:defRPr>
                <a:latin typeface="Figtree"/>
                <a:ea typeface="Figtree"/>
                <a:cs typeface="Figtree"/>
                <a:sym typeface="Figtree"/>
              </a:defRPr>
            </a:lvl8pPr>
            <a:lvl9pPr indent="-304800" lvl="8" marL="4114800">
              <a:spcBef>
                <a:spcPts val="0"/>
              </a:spcBef>
              <a:spcAft>
                <a:spcPts val="0"/>
              </a:spcAft>
              <a:buClr>
                <a:schemeClr val="dk1"/>
              </a:buClr>
              <a:buSzPts val="1200"/>
              <a:buFont typeface="Figtree"/>
              <a:buChar char="■"/>
              <a:defRPr>
                <a:latin typeface="Figtree"/>
                <a:ea typeface="Figtree"/>
                <a:cs typeface="Figtree"/>
                <a:sym typeface="Figtree"/>
              </a:defRPr>
            </a:lvl9pPr>
          </a:lstStyle>
          <a:p/>
        </p:txBody>
      </p:sp>
      <p:sp>
        <p:nvSpPr>
          <p:cNvPr id="193" name="Google Shape;193;p17"/>
          <p:cNvSpPr/>
          <p:nvPr>
            <p:ph idx="16" type="pic"/>
          </p:nvPr>
        </p:nvSpPr>
        <p:spPr>
          <a:xfrm>
            <a:off x="230350" y="457200"/>
            <a:ext cx="853200" cy="1031100"/>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ards">
  <p:cSld name="CUSTOM_14">
    <p:spTree>
      <p:nvGrpSpPr>
        <p:cNvPr id="194" name="Shape 194"/>
        <p:cNvGrpSpPr/>
        <p:nvPr/>
      </p:nvGrpSpPr>
      <p:grpSpPr>
        <a:xfrm>
          <a:off x="0" y="0"/>
          <a:ext cx="0" cy="0"/>
          <a:chOff x="0" y="0"/>
          <a:chExt cx="0" cy="0"/>
        </a:xfrm>
      </p:grpSpPr>
      <p:sp>
        <p:nvSpPr>
          <p:cNvPr id="195" name="Google Shape;195;p18"/>
          <p:cNvSpPr/>
          <p:nvPr/>
        </p:nvSpPr>
        <p:spPr>
          <a:xfrm rot="-2700000">
            <a:off x="1338758" y="-3230594"/>
            <a:ext cx="6464087" cy="6464087"/>
          </a:xfrm>
          <a:prstGeom prst="rtTriangle">
            <a:avLst/>
          </a:prstGeom>
          <a:gradFill>
            <a:gsLst>
              <a:gs pos="0">
                <a:schemeClr val="lt2"/>
              </a:gs>
              <a:gs pos="72000">
                <a:schemeClr val="lt1"/>
              </a:gs>
              <a:gs pos="100000">
                <a:schemeClr val="lt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Jost"/>
              <a:ea typeface="Jost"/>
              <a:cs typeface="Jost"/>
              <a:sym typeface="Jost"/>
            </a:endParaRPr>
          </a:p>
        </p:txBody>
      </p:sp>
      <p:sp>
        <p:nvSpPr>
          <p:cNvPr id="196" name="Google Shape;196;p18"/>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700"/>
              <a:buFont typeface="Figtree"/>
              <a:buNone/>
              <a:defRPr sz="700"/>
            </a:lvl2pPr>
            <a:lvl3pPr lvl="2">
              <a:spcBef>
                <a:spcPts val="0"/>
              </a:spcBef>
              <a:spcAft>
                <a:spcPts val="0"/>
              </a:spcAft>
              <a:buSzPts val="700"/>
              <a:buFont typeface="Figtree"/>
              <a:buNone/>
              <a:defRPr sz="700"/>
            </a:lvl3pPr>
            <a:lvl4pPr lvl="3">
              <a:spcBef>
                <a:spcPts val="0"/>
              </a:spcBef>
              <a:spcAft>
                <a:spcPts val="0"/>
              </a:spcAft>
              <a:buSzPts val="700"/>
              <a:buFont typeface="Figtree"/>
              <a:buNone/>
              <a:defRPr sz="700"/>
            </a:lvl4pPr>
            <a:lvl5pPr lvl="4">
              <a:spcBef>
                <a:spcPts val="0"/>
              </a:spcBef>
              <a:spcAft>
                <a:spcPts val="0"/>
              </a:spcAft>
              <a:buSzPts val="700"/>
              <a:buFont typeface="Figtree"/>
              <a:buNone/>
              <a:defRPr sz="700"/>
            </a:lvl5pPr>
            <a:lvl6pPr lvl="5">
              <a:spcBef>
                <a:spcPts val="0"/>
              </a:spcBef>
              <a:spcAft>
                <a:spcPts val="0"/>
              </a:spcAft>
              <a:buSzPts val="700"/>
              <a:buFont typeface="Figtree"/>
              <a:buNone/>
              <a:defRPr sz="700"/>
            </a:lvl6pPr>
            <a:lvl7pPr lvl="6">
              <a:spcBef>
                <a:spcPts val="0"/>
              </a:spcBef>
              <a:spcAft>
                <a:spcPts val="0"/>
              </a:spcAft>
              <a:buSzPts val="700"/>
              <a:buFont typeface="Figtree"/>
              <a:buNone/>
              <a:defRPr sz="700"/>
            </a:lvl7pPr>
            <a:lvl8pPr lvl="7">
              <a:spcBef>
                <a:spcPts val="0"/>
              </a:spcBef>
              <a:spcAft>
                <a:spcPts val="0"/>
              </a:spcAft>
              <a:buSzPts val="700"/>
              <a:buFont typeface="Figtree"/>
              <a:buNone/>
              <a:defRPr sz="700"/>
            </a:lvl8pPr>
            <a:lvl9pPr lvl="8">
              <a:spcBef>
                <a:spcPts val="0"/>
              </a:spcBef>
              <a:spcAft>
                <a:spcPts val="0"/>
              </a:spcAft>
              <a:buSzPts val="700"/>
              <a:buFont typeface="Figtree"/>
              <a:buNone/>
              <a:defRPr sz="700"/>
            </a:lvl9pPr>
          </a:lstStyle>
          <a:p/>
        </p:txBody>
      </p:sp>
      <p:sp>
        <p:nvSpPr>
          <p:cNvPr id="197" name="Google Shape;197;p18"/>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700"/>
              <a:buFont typeface="Figtree"/>
              <a:buNone/>
              <a:defRPr sz="700"/>
            </a:lvl2pPr>
            <a:lvl3pPr lvl="2">
              <a:spcBef>
                <a:spcPts val="0"/>
              </a:spcBef>
              <a:spcAft>
                <a:spcPts val="0"/>
              </a:spcAft>
              <a:buSzPts val="700"/>
              <a:buFont typeface="Figtree"/>
              <a:buNone/>
              <a:defRPr sz="700"/>
            </a:lvl3pPr>
            <a:lvl4pPr lvl="3">
              <a:spcBef>
                <a:spcPts val="0"/>
              </a:spcBef>
              <a:spcAft>
                <a:spcPts val="0"/>
              </a:spcAft>
              <a:buSzPts val="700"/>
              <a:buFont typeface="Figtree"/>
              <a:buNone/>
              <a:defRPr sz="700"/>
            </a:lvl4pPr>
            <a:lvl5pPr lvl="4">
              <a:spcBef>
                <a:spcPts val="0"/>
              </a:spcBef>
              <a:spcAft>
                <a:spcPts val="0"/>
              </a:spcAft>
              <a:buSzPts val="700"/>
              <a:buFont typeface="Figtree"/>
              <a:buNone/>
              <a:defRPr sz="700"/>
            </a:lvl5pPr>
            <a:lvl6pPr lvl="5">
              <a:spcBef>
                <a:spcPts val="0"/>
              </a:spcBef>
              <a:spcAft>
                <a:spcPts val="0"/>
              </a:spcAft>
              <a:buSzPts val="700"/>
              <a:buFont typeface="Figtree"/>
              <a:buNone/>
              <a:defRPr sz="700"/>
            </a:lvl6pPr>
            <a:lvl7pPr lvl="6">
              <a:spcBef>
                <a:spcPts val="0"/>
              </a:spcBef>
              <a:spcAft>
                <a:spcPts val="0"/>
              </a:spcAft>
              <a:buSzPts val="700"/>
              <a:buFont typeface="Figtree"/>
              <a:buNone/>
              <a:defRPr sz="700"/>
            </a:lvl7pPr>
            <a:lvl8pPr lvl="7">
              <a:spcBef>
                <a:spcPts val="0"/>
              </a:spcBef>
              <a:spcAft>
                <a:spcPts val="0"/>
              </a:spcAft>
              <a:buSzPts val="700"/>
              <a:buFont typeface="Figtree"/>
              <a:buNone/>
              <a:defRPr sz="700"/>
            </a:lvl8pPr>
            <a:lvl9pPr lvl="8">
              <a:spcBef>
                <a:spcPts val="0"/>
              </a:spcBef>
              <a:spcAft>
                <a:spcPts val="0"/>
              </a:spcAft>
              <a:buSzPts val="700"/>
              <a:buFont typeface="Figtree"/>
              <a:buNone/>
              <a:defRPr sz="700"/>
            </a:lvl9pPr>
          </a:lstStyle>
          <a:p/>
        </p:txBody>
      </p:sp>
      <p:sp>
        <p:nvSpPr>
          <p:cNvPr id="198" name="Google Shape;198;p18"/>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199" name="Google Shape;199;p18"/>
          <p:cNvSpPr txBox="1"/>
          <p:nvPr>
            <p:ph idx="1" type="body"/>
          </p:nvPr>
        </p:nvSpPr>
        <p:spPr>
          <a:xfrm>
            <a:off x="429350" y="1801500"/>
            <a:ext cx="16833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00" name="Google Shape;200;p18"/>
          <p:cNvSpPr txBox="1"/>
          <p:nvPr>
            <p:ph idx="4" type="subTitle"/>
          </p:nvPr>
        </p:nvSpPr>
        <p:spPr>
          <a:xfrm>
            <a:off x="429350" y="1286000"/>
            <a:ext cx="1683300" cy="4317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01" name="Google Shape;201;p18"/>
          <p:cNvSpPr txBox="1"/>
          <p:nvPr>
            <p:ph idx="5" type="body"/>
          </p:nvPr>
        </p:nvSpPr>
        <p:spPr>
          <a:xfrm>
            <a:off x="4833813" y="1801500"/>
            <a:ext cx="16833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02" name="Google Shape;202;p18"/>
          <p:cNvSpPr txBox="1"/>
          <p:nvPr>
            <p:ph idx="6" type="subTitle"/>
          </p:nvPr>
        </p:nvSpPr>
        <p:spPr>
          <a:xfrm>
            <a:off x="4833813" y="1286000"/>
            <a:ext cx="1683300" cy="4317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03" name="Google Shape;203;p18"/>
          <p:cNvSpPr txBox="1"/>
          <p:nvPr>
            <p:ph idx="7" type="body"/>
          </p:nvPr>
        </p:nvSpPr>
        <p:spPr>
          <a:xfrm>
            <a:off x="2631588" y="2360650"/>
            <a:ext cx="16833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04" name="Google Shape;204;p18"/>
          <p:cNvSpPr txBox="1"/>
          <p:nvPr>
            <p:ph idx="8" type="subTitle"/>
          </p:nvPr>
        </p:nvSpPr>
        <p:spPr>
          <a:xfrm>
            <a:off x="2631588" y="1845150"/>
            <a:ext cx="1683300" cy="4317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05" name="Google Shape;205;p18"/>
          <p:cNvSpPr txBox="1"/>
          <p:nvPr>
            <p:ph idx="9" type="body"/>
          </p:nvPr>
        </p:nvSpPr>
        <p:spPr>
          <a:xfrm>
            <a:off x="7036075" y="2360650"/>
            <a:ext cx="16833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06" name="Google Shape;206;p18"/>
          <p:cNvSpPr txBox="1"/>
          <p:nvPr>
            <p:ph idx="13" type="subTitle"/>
          </p:nvPr>
        </p:nvSpPr>
        <p:spPr>
          <a:xfrm>
            <a:off x="7036075" y="1845150"/>
            <a:ext cx="1683300" cy="4317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ic">
  <p:cSld name="CUSTOM_8_1_1_1_1_1_1_1_1_1_1_1_1_1_1_1_1_1_1_1_1_1_1_1_1_1_1_1_1_1">
    <p:spTree>
      <p:nvGrpSpPr>
        <p:cNvPr id="207" name="Shape 207"/>
        <p:cNvGrpSpPr/>
        <p:nvPr/>
      </p:nvGrpSpPr>
      <p:grpSpPr>
        <a:xfrm>
          <a:off x="0" y="0"/>
          <a:ext cx="0" cy="0"/>
          <a:chOff x="0" y="0"/>
          <a:chExt cx="0" cy="0"/>
        </a:xfrm>
      </p:grpSpPr>
      <p:sp>
        <p:nvSpPr>
          <p:cNvPr id="208" name="Google Shape;208;p19"/>
          <p:cNvSpPr/>
          <p:nvPr/>
        </p:nvSpPr>
        <p:spPr>
          <a:xfrm>
            <a:off x="0" y="0"/>
            <a:ext cx="3177300" cy="31773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209" name="Google Shape;209;p19"/>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10" name="Google Shape;210;p19"/>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11" name="Google Shape;211;p19"/>
          <p:cNvSpPr txBox="1"/>
          <p:nvPr>
            <p:ph idx="1" type="body"/>
          </p:nvPr>
        </p:nvSpPr>
        <p:spPr>
          <a:xfrm>
            <a:off x="337797" y="1044075"/>
            <a:ext cx="28395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12" name="Google Shape;212;p19"/>
          <p:cNvSpPr txBox="1"/>
          <p:nvPr>
            <p:ph idx="3" type="body"/>
          </p:nvPr>
        </p:nvSpPr>
        <p:spPr>
          <a:xfrm>
            <a:off x="5967566" y="1044075"/>
            <a:ext cx="28557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13" name="Google Shape;213;p19"/>
          <p:cNvSpPr txBox="1"/>
          <p:nvPr>
            <p:ph idx="4" type="body"/>
          </p:nvPr>
        </p:nvSpPr>
        <p:spPr>
          <a:xfrm>
            <a:off x="321474" y="3385428"/>
            <a:ext cx="28395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14" name="Google Shape;214;p19"/>
          <p:cNvSpPr txBox="1"/>
          <p:nvPr>
            <p:ph idx="5" type="body"/>
          </p:nvPr>
        </p:nvSpPr>
        <p:spPr>
          <a:xfrm>
            <a:off x="5951149" y="3385428"/>
            <a:ext cx="28557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15" name="Google Shape;215;p19"/>
          <p:cNvSpPr txBox="1"/>
          <p:nvPr>
            <p:ph idx="6" type="subTitle"/>
          </p:nvPr>
        </p:nvSpPr>
        <p:spPr>
          <a:xfrm>
            <a:off x="3505113" y="2005475"/>
            <a:ext cx="1000200" cy="172200"/>
          </a:xfrm>
          <a:prstGeom prst="rect">
            <a:avLst/>
          </a:prstGeom>
        </p:spPr>
        <p:txBody>
          <a:bodyPr anchorCtr="0" anchor="ctr" bIns="0" lIns="0" spcFirstLastPara="1" rIns="0" wrap="square" tIns="0">
            <a:noAutofit/>
          </a:bodyPr>
          <a:lstStyle>
            <a:lvl1pPr lvl="0" algn="ctr">
              <a:spcBef>
                <a:spcPts val="0"/>
              </a:spcBef>
              <a:spcAft>
                <a:spcPts val="0"/>
              </a:spcAft>
              <a:buNone/>
              <a:defRPr sz="1000"/>
            </a:lvl1pPr>
            <a:lvl2pPr lvl="1" algn="ctr">
              <a:spcBef>
                <a:spcPts val="0"/>
              </a:spcBef>
              <a:spcAft>
                <a:spcPts val="0"/>
              </a:spcAft>
              <a:buNone/>
              <a:defRPr sz="1000"/>
            </a:lvl2pPr>
            <a:lvl3pPr lvl="2" algn="ctr">
              <a:spcBef>
                <a:spcPts val="0"/>
              </a:spcBef>
              <a:spcAft>
                <a:spcPts val="0"/>
              </a:spcAft>
              <a:buNone/>
              <a:defRPr sz="1000"/>
            </a:lvl3pPr>
            <a:lvl4pPr lvl="3" algn="ctr">
              <a:spcBef>
                <a:spcPts val="0"/>
              </a:spcBef>
              <a:spcAft>
                <a:spcPts val="0"/>
              </a:spcAft>
              <a:buNone/>
              <a:defRPr sz="1000"/>
            </a:lvl4pPr>
            <a:lvl5pPr lvl="4" algn="ctr">
              <a:spcBef>
                <a:spcPts val="0"/>
              </a:spcBef>
              <a:spcAft>
                <a:spcPts val="0"/>
              </a:spcAft>
              <a:buNone/>
              <a:defRPr sz="1000"/>
            </a:lvl5pPr>
            <a:lvl6pPr lvl="5" algn="ctr">
              <a:spcBef>
                <a:spcPts val="0"/>
              </a:spcBef>
              <a:spcAft>
                <a:spcPts val="0"/>
              </a:spcAft>
              <a:buNone/>
              <a:defRPr sz="1000"/>
            </a:lvl6pPr>
            <a:lvl7pPr lvl="6" algn="ctr">
              <a:spcBef>
                <a:spcPts val="0"/>
              </a:spcBef>
              <a:spcAft>
                <a:spcPts val="0"/>
              </a:spcAft>
              <a:buNone/>
              <a:defRPr sz="1000"/>
            </a:lvl7pPr>
            <a:lvl8pPr lvl="7" algn="ctr">
              <a:spcBef>
                <a:spcPts val="0"/>
              </a:spcBef>
              <a:spcAft>
                <a:spcPts val="0"/>
              </a:spcAft>
              <a:buNone/>
              <a:defRPr sz="1000"/>
            </a:lvl8pPr>
            <a:lvl9pPr lvl="8" algn="ctr">
              <a:spcBef>
                <a:spcPts val="0"/>
              </a:spcBef>
              <a:spcAft>
                <a:spcPts val="0"/>
              </a:spcAft>
              <a:buNone/>
              <a:defRPr sz="1000"/>
            </a:lvl9pPr>
          </a:lstStyle>
          <a:p/>
        </p:txBody>
      </p:sp>
      <p:sp>
        <p:nvSpPr>
          <p:cNvPr id="216" name="Google Shape;216;p19"/>
          <p:cNvSpPr txBox="1"/>
          <p:nvPr>
            <p:ph idx="7" type="subTitle"/>
          </p:nvPr>
        </p:nvSpPr>
        <p:spPr>
          <a:xfrm>
            <a:off x="4638638" y="2005475"/>
            <a:ext cx="1000200" cy="172200"/>
          </a:xfrm>
          <a:prstGeom prst="rect">
            <a:avLst/>
          </a:prstGeom>
        </p:spPr>
        <p:txBody>
          <a:bodyPr anchorCtr="0" anchor="ctr" bIns="0" lIns="0" spcFirstLastPara="1" rIns="0" wrap="square" tIns="0">
            <a:noAutofit/>
          </a:bodyPr>
          <a:lstStyle>
            <a:lvl1pPr lvl="0" algn="ctr">
              <a:spcBef>
                <a:spcPts val="0"/>
              </a:spcBef>
              <a:spcAft>
                <a:spcPts val="0"/>
              </a:spcAft>
              <a:buNone/>
              <a:defRPr sz="1000"/>
            </a:lvl1pPr>
            <a:lvl2pPr lvl="1" algn="ctr">
              <a:spcBef>
                <a:spcPts val="0"/>
              </a:spcBef>
              <a:spcAft>
                <a:spcPts val="0"/>
              </a:spcAft>
              <a:buNone/>
              <a:defRPr sz="1000"/>
            </a:lvl2pPr>
            <a:lvl3pPr lvl="2" algn="ctr">
              <a:spcBef>
                <a:spcPts val="0"/>
              </a:spcBef>
              <a:spcAft>
                <a:spcPts val="0"/>
              </a:spcAft>
              <a:buNone/>
              <a:defRPr sz="1000"/>
            </a:lvl3pPr>
            <a:lvl4pPr lvl="3" algn="ctr">
              <a:spcBef>
                <a:spcPts val="0"/>
              </a:spcBef>
              <a:spcAft>
                <a:spcPts val="0"/>
              </a:spcAft>
              <a:buNone/>
              <a:defRPr sz="1000"/>
            </a:lvl4pPr>
            <a:lvl5pPr lvl="4" algn="ctr">
              <a:spcBef>
                <a:spcPts val="0"/>
              </a:spcBef>
              <a:spcAft>
                <a:spcPts val="0"/>
              </a:spcAft>
              <a:buNone/>
              <a:defRPr sz="1000"/>
            </a:lvl5pPr>
            <a:lvl6pPr lvl="5" algn="ctr">
              <a:spcBef>
                <a:spcPts val="0"/>
              </a:spcBef>
              <a:spcAft>
                <a:spcPts val="0"/>
              </a:spcAft>
              <a:buNone/>
              <a:defRPr sz="1000"/>
            </a:lvl6pPr>
            <a:lvl7pPr lvl="6" algn="ctr">
              <a:spcBef>
                <a:spcPts val="0"/>
              </a:spcBef>
              <a:spcAft>
                <a:spcPts val="0"/>
              </a:spcAft>
              <a:buNone/>
              <a:defRPr sz="1000"/>
            </a:lvl7pPr>
            <a:lvl8pPr lvl="7" algn="ctr">
              <a:spcBef>
                <a:spcPts val="0"/>
              </a:spcBef>
              <a:spcAft>
                <a:spcPts val="0"/>
              </a:spcAft>
              <a:buNone/>
              <a:defRPr sz="1000"/>
            </a:lvl8pPr>
            <a:lvl9pPr lvl="8" algn="ctr">
              <a:spcBef>
                <a:spcPts val="0"/>
              </a:spcBef>
              <a:spcAft>
                <a:spcPts val="0"/>
              </a:spcAft>
              <a:buNone/>
              <a:defRPr sz="1000"/>
            </a:lvl9pPr>
          </a:lstStyle>
          <a:p/>
        </p:txBody>
      </p:sp>
      <p:sp>
        <p:nvSpPr>
          <p:cNvPr id="217" name="Google Shape;217;p19"/>
          <p:cNvSpPr txBox="1"/>
          <p:nvPr>
            <p:ph idx="8" type="subTitle"/>
          </p:nvPr>
        </p:nvSpPr>
        <p:spPr>
          <a:xfrm>
            <a:off x="3505525" y="2965825"/>
            <a:ext cx="1000200" cy="172200"/>
          </a:xfrm>
          <a:prstGeom prst="rect">
            <a:avLst/>
          </a:prstGeom>
        </p:spPr>
        <p:txBody>
          <a:bodyPr anchorCtr="0" anchor="ctr" bIns="0" lIns="0" spcFirstLastPara="1" rIns="0" wrap="square" tIns="0">
            <a:noAutofit/>
          </a:bodyPr>
          <a:lstStyle>
            <a:lvl1pPr lvl="0" algn="ctr">
              <a:spcBef>
                <a:spcPts val="0"/>
              </a:spcBef>
              <a:spcAft>
                <a:spcPts val="0"/>
              </a:spcAft>
              <a:buNone/>
              <a:defRPr sz="1000"/>
            </a:lvl1pPr>
            <a:lvl2pPr lvl="1" algn="ctr">
              <a:spcBef>
                <a:spcPts val="0"/>
              </a:spcBef>
              <a:spcAft>
                <a:spcPts val="0"/>
              </a:spcAft>
              <a:buNone/>
              <a:defRPr sz="1000"/>
            </a:lvl2pPr>
            <a:lvl3pPr lvl="2" algn="ctr">
              <a:spcBef>
                <a:spcPts val="0"/>
              </a:spcBef>
              <a:spcAft>
                <a:spcPts val="0"/>
              </a:spcAft>
              <a:buNone/>
              <a:defRPr sz="1000"/>
            </a:lvl3pPr>
            <a:lvl4pPr lvl="3" algn="ctr">
              <a:spcBef>
                <a:spcPts val="0"/>
              </a:spcBef>
              <a:spcAft>
                <a:spcPts val="0"/>
              </a:spcAft>
              <a:buNone/>
              <a:defRPr sz="1000"/>
            </a:lvl4pPr>
            <a:lvl5pPr lvl="4" algn="ctr">
              <a:spcBef>
                <a:spcPts val="0"/>
              </a:spcBef>
              <a:spcAft>
                <a:spcPts val="0"/>
              </a:spcAft>
              <a:buNone/>
              <a:defRPr sz="1000"/>
            </a:lvl5pPr>
            <a:lvl6pPr lvl="5" algn="ctr">
              <a:spcBef>
                <a:spcPts val="0"/>
              </a:spcBef>
              <a:spcAft>
                <a:spcPts val="0"/>
              </a:spcAft>
              <a:buNone/>
              <a:defRPr sz="1000"/>
            </a:lvl6pPr>
            <a:lvl7pPr lvl="6" algn="ctr">
              <a:spcBef>
                <a:spcPts val="0"/>
              </a:spcBef>
              <a:spcAft>
                <a:spcPts val="0"/>
              </a:spcAft>
              <a:buNone/>
              <a:defRPr sz="1000"/>
            </a:lvl7pPr>
            <a:lvl8pPr lvl="7" algn="ctr">
              <a:spcBef>
                <a:spcPts val="0"/>
              </a:spcBef>
              <a:spcAft>
                <a:spcPts val="0"/>
              </a:spcAft>
              <a:buNone/>
              <a:defRPr sz="1000"/>
            </a:lvl8pPr>
            <a:lvl9pPr lvl="8" algn="ctr">
              <a:spcBef>
                <a:spcPts val="0"/>
              </a:spcBef>
              <a:spcAft>
                <a:spcPts val="0"/>
              </a:spcAft>
              <a:buNone/>
              <a:defRPr sz="1000"/>
            </a:lvl9pPr>
          </a:lstStyle>
          <a:p/>
        </p:txBody>
      </p:sp>
      <p:sp>
        <p:nvSpPr>
          <p:cNvPr id="218" name="Google Shape;218;p19"/>
          <p:cNvSpPr txBox="1"/>
          <p:nvPr>
            <p:ph idx="9" type="subTitle"/>
          </p:nvPr>
        </p:nvSpPr>
        <p:spPr>
          <a:xfrm>
            <a:off x="4639050" y="2965825"/>
            <a:ext cx="1000200" cy="172200"/>
          </a:xfrm>
          <a:prstGeom prst="rect">
            <a:avLst/>
          </a:prstGeom>
        </p:spPr>
        <p:txBody>
          <a:bodyPr anchorCtr="0" anchor="ctr" bIns="0" lIns="0" spcFirstLastPara="1" rIns="0" wrap="square" tIns="0">
            <a:noAutofit/>
          </a:bodyPr>
          <a:lstStyle>
            <a:lvl1pPr lvl="0" algn="ctr">
              <a:spcBef>
                <a:spcPts val="0"/>
              </a:spcBef>
              <a:spcAft>
                <a:spcPts val="0"/>
              </a:spcAft>
              <a:buNone/>
              <a:defRPr sz="1000"/>
            </a:lvl1pPr>
            <a:lvl2pPr lvl="1" algn="ctr">
              <a:spcBef>
                <a:spcPts val="0"/>
              </a:spcBef>
              <a:spcAft>
                <a:spcPts val="0"/>
              </a:spcAft>
              <a:buNone/>
              <a:defRPr sz="1000"/>
            </a:lvl2pPr>
            <a:lvl3pPr lvl="2" algn="ctr">
              <a:spcBef>
                <a:spcPts val="0"/>
              </a:spcBef>
              <a:spcAft>
                <a:spcPts val="0"/>
              </a:spcAft>
              <a:buNone/>
              <a:defRPr sz="1000"/>
            </a:lvl3pPr>
            <a:lvl4pPr lvl="3" algn="ctr">
              <a:spcBef>
                <a:spcPts val="0"/>
              </a:spcBef>
              <a:spcAft>
                <a:spcPts val="0"/>
              </a:spcAft>
              <a:buNone/>
              <a:defRPr sz="1000"/>
            </a:lvl4pPr>
            <a:lvl5pPr lvl="4" algn="ctr">
              <a:spcBef>
                <a:spcPts val="0"/>
              </a:spcBef>
              <a:spcAft>
                <a:spcPts val="0"/>
              </a:spcAft>
              <a:buNone/>
              <a:defRPr sz="1000"/>
            </a:lvl5pPr>
            <a:lvl6pPr lvl="5" algn="ctr">
              <a:spcBef>
                <a:spcPts val="0"/>
              </a:spcBef>
              <a:spcAft>
                <a:spcPts val="0"/>
              </a:spcAft>
              <a:buNone/>
              <a:defRPr sz="1000"/>
            </a:lvl6pPr>
            <a:lvl7pPr lvl="6" algn="ctr">
              <a:spcBef>
                <a:spcPts val="0"/>
              </a:spcBef>
              <a:spcAft>
                <a:spcPts val="0"/>
              </a:spcAft>
              <a:buNone/>
              <a:defRPr sz="1000"/>
            </a:lvl7pPr>
            <a:lvl8pPr lvl="7" algn="ctr">
              <a:spcBef>
                <a:spcPts val="0"/>
              </a:spcBef>
              <a:spcAft>
                <a:spcPts val="0"/>
              </a:spcAft>
              <a:buNone/>
              <a:defRPr sz="1000"/>
            </a:lvl8pPr>
            <a:lvl9pPr lvl="8" algn="ctr">
              <a:spcBef>
                <a:spcPts val="0"/>
              </a:spcBef>
              <a:spcAft>
                <a:spcPts val="0"/>
              </a:spcAft>
              <a:buNone/>
              <a:defRPr sz="1000"/>
            </a:lvl9pPr>
          </a:lstStyle>
          <a:p/>
        </p:txBody>
      </p:sp>
      <p:sp>
        <p:nvSpPr>
          <p:cNvPr id="219" name="Google Shape;219;p19"/>
          <p:cNvSpPr txBox="1"/>
          <p:nvPr>
            <p:ph idx="13" type="subTitle"/>
          </p:nvPr>
        </p:nvSpPr>
        <p:spPr>
          <a:xfrm>
            <a:off x="4319044" y="2485650"/>
            <a:ext cx="506700" cy="172200"/>
          </a:xfrm>
          <a:prstGeom prst="rect">
            <a:avLst/>
          </a:prstGeom>
        </p:spPr>
        <p:txBody>
          <a:bodyPr anchorCtr="0" anchor="ctr" bIns="0" lIns="0" spcFirstLastPara="1" rIns="0" wrap="square" tIns="0">
            <a:noAutofit/>
          </a:bodyPr>
          <a:lstStyle>
            <a:lvl1pPr lvl="0" algn="ctr">
              <a:spcBef>
                <a:spcPts val="0"/>
              </a:spcBef>
              <a:spcAft>
                <a:spcPts val="0"/>
              </a:spcAft>
              <a:buNone/>
              <a:defRPr sz="1000"/>
            </a:lvl1pPr>
            <a:lvl2pPr lvl="1" algn="ctr">
              <a:spcBef>
                <a:spcPts val="0"/>
              </a:spcBef>
              <a:spcAft>
                <a:spcPts val="0"/>
              </a:spcAft>
              <a:buNone/>
              <a:defRPr sz="1000"/>
            </a:lvl2pPr>
            <a:lvl3pPr lvl="2" algn="ctr">
              <a:spcBef>
                <a:spcPts val="0"/>
              </a:spcBef>
              <a:spcAft>
                <a:spcPts val="0"/>
              </a:spcAft>
              <a:buNone/>
              <a:defRPr sz="1000"/>
            </a:lvl3pPr>
            <a:lvl4pPr lvl="3" algn="ctr">
              <a:spcBef>
                <a:spcPts val="0"/>
              </a:spcBef>
              <a:spcAft>
                <a:spcPts val="0"/>
              </a:spcAft>
              <a:buNone/>
              <a:defRPr sz="1000"/>
            </a:lvl4pPr>
            <a:lvl5pPr lvl="4" algn="ctr">
              <a:spcBef>
                <a:spcPts val="0"/>
              </a:spcBef>
              <a:spcAft>
                <a:spcPts val="0"/>
              </a:spcAft>
              <a:buNone/>
              <a:defRPr sz="1000"/>
            </a:lvl5pPr>
            <a:lvl6pPr lvl="5" algn="ctr">
              <a:spcBef>
                <a:spcPts val="0"/>
              </a:spcBef>
              <a:spcAft>
                <a:spcPts val="0"/>
              </a:spcAft>
              <a:buNone/>
              <a:defRPr sz="1000"/>
            </a:lvl6pPr>
            <a:lvl7pPr lvl="6" algn="ctr">
              <a:spcBef>
                <a:spcPts val="0"/>
              </a:spcBef>
              <a:spcAft>
                <a:spcPts val="0"/>
              </a:spcAft>
              <a:buNone/>
              <a:defRPr sz="1000"/>
            </a:lvl7pPr>
            <a:lvl8pPr lvl="7" algn="ctr">
              <a:spcBef>
                <a:spcPts val="0"/>
              </a:spcBef>
              <a:spcAft>
                <a:spcPts val="0"/>
              </a:spcAft>
              <a:buNone/>
              <a:defRPr sz="1000"/>
            </a:lvl8pPr>
            <a:lvl9pPr lvl="8" algn="ctr">
              <a:spcBef>
                <a:spcPts val="0"/>
              </a:spcBef>
              <a:spcAft>
                <a:spcPts val="0"/>
              </a:spcAft>
              <a:buNone/>
              <a:defRPr sz="1000"/>
            </a:lvl9pPr>
          </a:lstStyle>
          <a:p/>
        </p:txBody>
      </p:sp>
      <p:sp>
        <p:nvSpPr>
          <p:cNvPr id="220" name="Google Shape;220;p19"/>
          <p:cNvSpPr txBox="1"/>
          <p:nvPr>
            <p:ph idx="14"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 Alt 1">
  <p:cSld name="CUSTOM_8_1_1_1_1_1_1_1_1_1_1_1_1_1_1_1_1_1_1_1_1_1_1_1_1_1_1_1_1_1_1_1">
    <p:spTree>
      <p:nvGrpSpPr>
        <p:cNvPr id="221" name="Shape 221"/>
        <p:cNvGrpSpPr/>
        <p:nvPr/>
      </p:nvGrpSpPr>
      <p:grpSpPr>
        <a:xfrm>
          <a:off x="0" y="0"/>
          <a:ext cx="0" cy="0"/>
          <a:chOff x="0" y="0"/>
          <a:chExt cx="0" cy="0"/>
        </a:xfrm>
      </p:grpSpPr>
      <p:sp>
        <p:nvSpPr>
          <p:cNvPr id="222" name="Google Shape;222;p20"/>
          <p:cNvSpPr/>
          <p:nvPr/>
        </p:nvSpPr>
        <p:spPr>
          <a:xfrm flipH="1" rot="5400000">
            <a:off x="6563025" y="657900"/>
            <a:ext cx="1358100" cy="3792600"/>
          </a:xfrm>
          <a:prstGeom prst="rect">
            <a:avLst/>
          </a:prstGeom>
          <a:gradFill>
            <a:gsLst>
              <a:gs pos="0">
                <a:schemeClr val="accent4"/>
              </a:gs>
              <a:gs pos="100000">
                <a:schemeClr val="lt2"/>
              </a:gs>
            </a:gsLst>
            <a:lin ang="1350003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Jost"/>
              <a:ea typeface="Jost"/>
              <a:cs typeface="Jost"/>
              <a:sym typeface="Jost"/>
            </a:endParaRPr>
          </a:p>
        </p:txBody>
      </p:sp>
      <p:sp>
        <p:nvSpPr>
          <p:cNvPr id="223" name="Google Shape;223;p20"/>
          <p:cNvSpPr/>
          <p:nvPr/>
        </p:nvSpPr>
        <p:spPr>
          <a:xfrm rot="5400000">
            <a:off x="580600" y="1292250"/>
            <a:ext cx="1358100" cy="2523900"/>
          </a:xfrm>
          <a:prstGeom prst="rect">
            <a:avLst/>
          </a:prstGeom>
          <a:gradFill>
            <a:gsLst>
              <a:gs pos="0">
                <a:schemeClr val="accent6"/>
              </a:gs>
              <a:gs pos="100000">
                <a:schemeClr val="lt2"/>
              </a:gs>
            </a:gsLst>
            <a:lin ang="16200038"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Jost"/>
              <a:ea typeface="Jost"/>
              <a:cs typeface="Jost"/>
              <a:sym typeface="Jost"/>
            </a:endParaRPr>
          </a:p>
        </p:txBody>
      </p:sp>
      <p:pic>
        <p:nvPicPr>
          <p:cNvPr descr="A landscape shot of a marshland at dusk. " id="224" name="Google Shape;224;p20"/>
          <p:cNvPicPr preferRelativeResize="0"/>
          <p:nvPr/>
        </p:nvPicPr>
        <p:blipFill rotWithShape="1">
          <a:blip r:embed="rId2">
            <a:alphaModFix/>
          </a:blip>
          <a:srcRect b="14406" l="0" r="0" t="14413"/>
          <a:stretch/>
        </p:blipFill>
        <p:spPr>
          <a:xfrm>
            <a:off x="2517525" y="1875150"/>
            <a:ext cx="2822973" cy="1350004"/>
          </a:xfrm>
          <a:prstGeom prst="rect">
            <a:avLst/>
          </a:prstGeom>
          <a:noFill/>
          <a:ln>
            <a:noFill/>
          </a:ln>
        </p:spPr>
      </p:pic>
      <p:sp>
        <p:nvSpPr>
          <p:cNvPr id="225" name="Google Shape;225;p20"/>
          <p:cNvSpPr txBox="1"/>
          <p:nvPr>
            <p:ph idx="1" type="body"/>
          </p:nvPr>
        </p:nvSpPr>
        <p:spPr>
          <a:xfrm>
            <a:off x="3272950" y="2558125"/>
            <a:ext cx="1149900" cy="504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26" name="Google Shape;226;p20"/>
          <p:cNvSpPr txBox="1"/>
          <p:nvPr>
            <p:ph idx="2" type="body"/>
          </p:nvPr>
        </p:nvSpPr>
        <p:spPr>
          <a:xfrm>
            <a:off x="1806550" y="2558125"/>
            <a:ext cx="1149900" cy="504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27" name="Google Shape;227;p20"/>
          <p:cNvSpPr txBox="1"/>
          <p:nvPr>
            <p:ph idx="3" type="body"/>
          </p:nvPr>
        </p:nvSpPr>
        <p:spPr>
          <a:xfrm>
            <a:off x="335425" y="1201925"/>
            <a:ext cx="1149900" cy="5028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28" name="Google Shape;228;p20"/>
          <p:cNvSpPr txBox="1"/>
          <p:nvPr>
            <p:ph idx="4" type="body"/>
          </p:nvPr>
        </p:nvSpPr>
        <p:spPr>
          <a:xfrm>
            <a:off x="4721725" y="1229725"/>
            <a:ext cx="1149900" cy="504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29" name="Google Shape;229;p20"/>
          <p:cNvSpPr txBox="1"/>
          <p:nvPr>
            <p:ph idx="5" type="body"/>
          </p:nvPr>
        </p:nvSpPr>
        <p:spPr>
          <a:xfrm>
            <a:off x="6193925" y="2623525"/>
            <a:ext cx="1149900" cy="504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30" name="Google Shape;230;p20"/>
          <p:cNvSpPr txBox="1"/>
          <p:nvPr>
            <p:ph idx="6" type="subTitle"/>
          </p:nvPr>
        </p:nvSpPr>
        <p:spPr>
          <a:xfrm>
            <a:off x="3273038" y="3269975"/>
            <a:ext cx="1149900" cy="431700"/>
          </a:xfrm>
          <a:prstGeom prst="rect">
            <a:avLst/>
          </a:prstGeom>
        </p:spPr>
        <p:txBody>
          <a:bodyPr anchorCtr="0" anchor="b"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31" name="Google Shape;231;p20"/>
          <p:cNvSpPr txBox="1"/>
          <p:nvPr>
            <p:ph idx="7" type="subTitle"/>
          </p:nvPr>
        </p:nvSpPr>
        <p:spPr>
          <a:xfrm>
            <a:off x="1806638" y="3269975"/>
            <a:ext cx="1149900" cy="431700"/>
          </a:xfrm>
          <a:prstGeom prst="rect">
            <a:avLst/>
          </a:prstGeom>
        </p:spPr>
        <p:txBody>
          <a:bodyPr anchorCtr="0" anchor="b"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32" name="Google Shape;232;p20"/>
          <p:cNvSpPr txBox="1"/>
          <p:nvPr>
            <p:ph idx="8" type="subTitle"/>
          </p:nvPr>
        </p:nvSpPr>
        <p:spPr>
          <a:xfrm>
            <a:off x="335513" y="1913775"/>
            <a:ext cx="1149900" cy="431700"/>
          </a:xfrm>
          <a:prstGeom prst="rect">
            <a:avLst/>
          </a:prstGeom>
        </p:spPr>
        <p:txBody>
          <a:bodyPr anchorCtr="0" anchor="b"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33" name="Google Shape;233;p20"/>
          <p:cNvSpPr txBox="1"/>
          <p:nvPr>
            <p:ph idx="9" type="subTitle"/>
          </p:nvPr>
        </p:nvSpPr>
        <p:spPr>
          <a:xfrm>
            <a:off x="4721813" y="1941575"/>
            <a:ext cx="1149900" cy="431700"/>
          </a:xfrm>
          <a:prstGeom prst="rect">
            <a:avLst/>
          </a:prstGeom>
        </p:spPr>
        <p:txBody>
          <a:bodyPr anchorCtr="0" anchor="b"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34" name="Google Shape;234;p20"/>
          <p:cNvSpPr txBox="1"/>
          <p:nvPr>
            <p:ph idx="13" type="subTitle"/>
          </p:nvPr>
        </p:nvSpPr>
        <p:spPr>
          <a:xfrm>
            <a:off x="6194013" y="3335375"/>
            <a:ext cx="1149900" cy="431700"/>
          </a:xfrm>
          <a:prstGeom prst="rect">
            <a:avLst/>
          </a:prstGeom>
        </p:spPr>
        <p:txBody>
          <a:bodyPr anchorCtr="0" anchor="b"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35" name="Google Shape;235;p20"/>
          <p:cNvSpPr txBox="1"/>
          <p:nvPr>
            <p:ph idx="14" type="subTitle"/>
          </p:nvPr>
        </p:nvSpPr>
        <p:spPr>
          <a:xfrm>
            <a:off x="7658713" y="4312650"/>
            <a:ext cx="1149900" cy="431700"/>
          </a:xfrm>
          <a:prstGeom prst="rect">
            <a:avLst/>
          </a:prstGeom>
        </p:spPr>
        <p:txBody>
          <a:bodyPr anchorCtr="0" anchor="b"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36" name="Google Shape;236;p20"/>
          <p:cNvSpPr txBox="1"/>
          <p:nvPr>
            <p:ph idx="15" type="body"/>
          </p:nvPr>
        </p:nvSpPr>
        <p:spPr>
          <a:xfrm>
            <a:off x="7658625" y="3600800"/>
            <a:ext cx="1149900" cy="504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37" name="Google Shape;237;p20"/>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38" name="Google Shape;238;p20"/>
          <p:cNvSpPr txBox="1"/>
          <p:nvPr>
            <p:ph idx="16"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39" name="Google Shape;239;p20"/>
          <p:cNvSpPr txBox="1"/>
          <p:nvPr>
            <p:ph idx="17"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 Alt 2">
  <p:cSld name="CUSTOM_8_1_1_1_1_1_1_1_1_1_1_1_1_1_1_1_1_1_1_1_1_1_1_1_1_1_1_1_1_1_1_1_1">
    <p:spTree>
      <p:nvGrpSpPr>
        <p:cNvPr id="240" name="Shape 240"/>
        <p:cNvGrpSpPr/>
        <p:nvPr/>
      </p:nvGrpSpPr>
      <p:grpSpPr>
        <a:xfrm>
          <a:off x="0" y="0"/>
          <a:ext cx="0" cy="0"/>
          <a:chOff x="0" y="0"/>
          <a:chExt cx="0" cy="0"/>
        </a:xfrm>
      </p:grpSpPr>
      <p:sp>
        <p:nvSpPr>
          <p:cNvPr id="241" name="Google Shape;241;p21"/>
          <p:cNvSpPr/>
          <p:nvPr/>
        </p:nvSpPr>
        <p:spPr>
          <a:xfrm flipH="1">
            <a:off x="5961300" y="0"/>
            <a:ext cx="3177300" cy="31773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242" name="Google Shape;242;p21"/>
          <p:cNvSpPr/>
          <p:nvPr/>
        </p:nvSpPr>
        <p:spPr>
          <a:xfrm rot="5400000">
            <a:off x="3888975" y="-2016150"/>
            <a:ext cx="1358100" cy="9140700"/>
          </a:xfrm>
          <a:prstGeom prst="rect">
            <a:avLst/>
          </a:prstGeom>
          <a:gradFill>
            <a:gsLst>
              <a:gs pos="0">
                <a:schemeClr val="accent6"/>
              </a:gs>
              <a:gs pos="100000">
                <a:schemeClr val="lt2"/>
              </a:gs>
            </a:gsLst>
            <a:lin ang="16200038"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Jost"/>
              <a:ea typeface="Jost"/>
              <a:cs typeface="Jost"/>
              <a:sym typeface="Jost"/>
            </a:endParaRPr>
          </a:p>
        </p:txBody>
      </p:sp>
      <p:sp>
        <p:nvSpPr>
          <p:cNvPr id="243" name="Google Shape;243;p21"/>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700"/>
              <a:buFont typeface="Figtree"/>
              <a:buNone/>
              <a:defRPr sz="700"/>
            </a:lvl2pPr>
            <a:lvl3pPr lvl="2">
              <a:spcBef>
                <a:spcPts val="0"/>
              </a:spcBef>
              <a:spcAft>
                <a:spcPts val="0"/>
              </a:spcAft>
              <a:buSzPts val="700"/>
              <a:buFont typeface="Figtree"/>
              <a:buNone/>
              <a:defRPr sz="700"/>
            </a:lvl3pPr>
            <a:lvl4pPr lvl="3">
              <a:spcBef>
                <a:spcPts val="0"/>
              </a:spcBef>
              <a:spcAft>
                <a:spcPts val="0"/>
              </a:spcAft>
              <a:buSzPts val="700"/>
              <a:buFont typeface="Figtree"/>
              <a:buNone/>
              <a:defRPr sz="700"/>
            </a:lvl4pPr>
            <a:lvl5pPr lvl="4">
              <a:spcBef>
                <a:spcPts val="0"/>
              </a:spcBef>
              <a:spcAft>
                <a:spcPts val="0"/>
              </a:spcAft>
              <a:buSzPts val="700"/>
              <a:buFont typeface="Figtree"/>
              <a:buNone/>
              <a:defRPr sz="700"/>
            </a:lvl5pPr>
            <a:lvl6pPr lvl="5">
              <a:spcBef>
                <a:spcPts val="0"/>
              </a:spcBef>
              <a:spcAft>
                <a:spcPts val="0"/>
              </a:spcAft>
              <a:buSzPts val="700"/>
              <a:buFont typeface="Figtree"/>
              <a:buNone/>
              <a:defRPr sz="700"/>
            </a:lvl6pPr>
            <a:lvl7pPr lvl="6">
              <a:spcBef>
                <a:spcPts val="0"/>
              </a:spcBef>
              <a:spcAft>
                <a:spcPts val="0"/>
              </a:spcAft>
              <a:buSzPts val="700"/>
              <a:buFont typeface="Figtree"/>
              <a:buNone/>
              <a:defRPr sz="700"/>
            </a:lvl7pPr>
            <a:lvl8pPr lvl="7">
              <a:spcBef>
                <a:spcPts val="0"/>
              </a:spcBef>
              <a:spcAft>
                <a:spcPts val="0"/>
              </a:spcAft>
              <a:buSzPts val="700"/>
              <a:buFont typeface="Figtree"/>
              <a:buNone/>
              <a:defRPr sz="700"/>
            </a:lvl8pPr>
            <a:lvl9pPr lvl="8">
              <a:spcBef>
                <a:spcPts val="0"/>
              </a:spcBef>
              <a:spcAft>
                <a:spcPts val="0"/>
              </a:spcAft>
              <a:buSzPts val="700"/>
              <a:buFont typeface="Figtree"/>
              <a:buNone/>
              <a:defRPr sz="700"/>
            </a:lvl9pPr>
          </a:lstStyle>
          <a:p/>
        </p:txBody>
      </p:sp>
      <p:sp>
        <p:nvSpPr>
          <p:cNvPr id="244" name="Google Shape;244;p21"/>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45" name="Google Shape;245;p21"/>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246" name="Google Shape;246;p21"/>
          <p:cNvSpPr txBox="1"/>
          <p:nvPr>
            <p:ph idx="1" type="subTitle"/>
          </p:nvPr>
        </p:nvSpPr>
        <p:spPr>
          <a:xfrm>
            <a:off x="486625" y="1307025"/>
            <a:ext cx="2281500" cy="2076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a:lvl1pPr>
            <a:lvl2pPr lvl="1">
              <a:lnSpc>
                <a:spcPct val="95000"/>
              </a:lnSpc>
              <a:spcBef>
                <a:spcPts val="0"/>
              </a:spcBef>
              <a:spcAft>
                <a:spcPts val="0"/>
              </a:spcAft>
              <a:buNone/>
              <a:defRPr/>
            </a:lvl2pPr>
            <a:lvl3pPr lvl="2">
              <a:lnSpc>
                <a:spcPct val="95000"/>
              </a:lnSpc>
              <a:spcBef>
                <a:spcPts val="0"/>
              </a:spcBef>
              <a:spcAft>
                <a:spcPts val="0"/>
              </a:spcAft>
              <a:buNone/>
              <a:defRPr/>
            </a:lvl3pPr>
            <a:lvl4pPr lvl="3">
              <a:lnSpc>
                <a:spcPct val="95000"/>
              </a:lnSpc>
              <a:spcBef>
                <a:spcPts val="0"/>
              </a:spcBef>
              <a:spcAft>
                <a:spcPts val="0"/>
              </a:spcAft>
              <a:buNone/>
              <a:defRPr/>
            </a:lvl4pPr>
            <a:lvl5pPr lvl="4">
              <a:lnSpc>
                <a:spcPct val="95000"/>
              </a:lnSpc>
              <a:spcBef>
                <a:spcPts val="0"/>
              </a:spcBef>
              <a:spcAft>
                <a:spcPts val="0"/>
              </a:spcAft>
              <a:buNone/>
              <a:defRPr/>
            </a:lvl5pPr>
            <a:lvl6pPr lvl="5">
              <a:lnSpc>
                <a:spcPct val="95000"/>
              </a:lnSpc>
              <a:spcBef>
                <a:spcPts val="0"/>
              </a:spcBef>
              <a:spcAft>
                <a:spcPts val="0"/>
              </a:spcAft>
              <a:buNone/>
              <a:defRPr/>
            </a:lvl6pPr>
            <a:lvl7pPr lvl="6">
              <a:lnSpc>
                <a:spcPct val="95000"/>
              </a:lnSpc>
              <a:spcBef>
                <a:spcPts val="0"/>
              </a:spcBef>
              <a:spcAft>
                <a:spcPts val="0"/>
              </a:spcAft>
              <a:buNone/>
              <a:defRPr/>
            </a:lvl7pPr>
            <a:lvl8pPr lvl="7">
              <a:lnSpc>
                <a:spcPct val="95000"/>
              </a:lnSpc>
              <a:spcBef>
                <a:spcPts val="0"/>
              </a:spcBef>
              <a:spcAft>
                <a:spcPts val="0"/>
              </a:spcAft>
              <a:buNone/>
              <a:defRPr/>
            </a:lvl8pPr>
            <a:lvl9pPr lvl="8">
              <a:lnSpc>
                <a:spcPct val="95000"/>
              </a:lnSpc>
              <a:spcBef>
                <a:spcPts val="0"/>
              </a:spcBef>
              <a:spcAft>
                <a:spcPts val="0"/>
              </a:spcAft>
              <a:buNone/>
              <a:defRPr/>
            </a:lvl9pPr>
          </a:lstStyle>
          <a:p/>
        </p:txBody>
      </p:sp>
      <p:sp>
        <p:nvSpPr>
          <p:cNvPr id="247" name="Google Shape;247;p21"/>
          <p:cNvSpPr txBox="1"/>
          <p:nvPr>
            <p:ph idx="4" type="body"/>
          </p:nvPr>
        </p:nvSpPr>
        <p:spPr>
          <a:xfrm>
            <a:off x="486650" y="1623430"/>
            <a:ext cx="22815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48" name="Google Shape;248;p21"/>
          <p:cNvSpPr txBox="1"/>
          <p:nvPr>
            <p:ph idx="5" type="subTitle"/>
          </p:nvPr>
        </p:nvSpPr>
        <p:spPr>
          <a:xfrm>
            <a:off x="3431225" y="1668075"/>
            <a:ext cx="2281500" cy="2076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a:lvl1pPr>
            <a:lvl2pPr lvl="1">
              <a:lnSpc>
                <a:spcPct val="95000"/>
              </a:lnSpc>
              <a:spcBef>
                <a:spcPts val="0"/>
              </a:spcBef>
              <a:spcAft>
                <a:spcPts val="0"/>
              </a:spcAft>
              <a:buNone/>
              <a:defRPr/>
            </a:lvl2pPr>
            <a:lvl3pPr lvl="2">
              <a:lnSpc>
                <a:spcPct val="95000"/>
              </a:lnSpc>
              <a:spcBef>
                <a:spcPts val="0"/>
              </a:spcBef>
              <a:spcAft>
                <a:spcPts val="0"/>
              </a:spcAft>
              <a:buNone/>
              <a:defRPr/>
            </a:lvl3pPr>
            <a:lvl4pPr lvl="3">
              <a:lnSpc>
                <a:spcPct val="95000"/>
              </a:lnSpc>
              <a:spcBef>
                <a:spcPts val="0"/>
              </a:spcBef>
              <a:spcAft>
                <a:spcPts val="0"/>
              </a:spcAft>
              <a:buNone/>
              <a:defRPr/>
            </a:lvl4pPr>
            <a:lvl5pPr lvl="4">
              <a:lnSpc>
                <a:spcPct val="95000"/>
              </a:lnSpc>
              <a:spcBef>
                <a:spcPts val="0"/>
              </a:spcBef>
              <a:spcAft>
                <a:spcPts val="0"/>
              </a:spcAft>
              <a:buNone/>
              <a:defRPr/>
            </a:lvl5pPr>
            <a:lvl6pPr lvl="5">
              <a:lnSpc>
                <a:spcPct val="95000"/>
              </a:lnSpc>
              <a:spcBef>
                <a:spcPts val="0"/>
              </a:spcBef>
              <a:spcAft>
                <a:spcPts val="0"/>
              </a:spcAft>
              <a:buNone/>
              <a:defRPr/>
            </a:lvl6pPr>
            <a:lvl7pPr lvl="6">
              <a:lnSpc>
                <a:spcPct val="95000"/>
              </a:lnSpc>
              <a:spcBef>
                <a:spcPts val="0"/>
              </a:spcBef>
              <a:spcAft>
                <a:spcPts val="0"/>
              </a:spcAft>
              <a:buNone/>
              <a:defRPr/>
            </a:lvl7pPr>
            <a:lvl8pPr lvl="7">
              <a:lnSpc>
                <a:spcPct val="95000"/>
              </a:lnSpc>
              <a:spcBef>
                <a:spcPts val="0"/>
              </a:spcBef>
              <a:spcAft>
                <a:spcPts val="0"/>
              </a:spcAft>
              <a:buNone/>
              <a:defRPr/>
            </a:lvl8pPr>
            <a:lvl9pPr lvl="8">
              <a:lnSpc>
                <a:spcPct val="95000"/>
              </a:lnSpc>
              <a:spcBef>
                <a:spcPts val="0"/>
              </a:spcBef>
              <a:spcAft>
                <a:spcPts val="0"/>
              </a:spcAft>
              <a:buNone/>
              <a:defRPr/>
            </a:lvl9pPr>
          </a:lstStyle>
          <a:p/>
        </p:txBody>
      </p:sp>
      <p:sp>
        <p:nvSpPr>
          <p:cNvPr id="249" name="Google Shape;249;p21"/>
          <p:cNvSpPr txBox="1"/>
          <p:nvPr>
            <p:ph idx="6" type="body"/>
          </p:nvPr>
        </p:nvSpPr>
        <p:spPr>
          <a:xfrm>
            <a:off x="3431250" y="1984480"/>
            <a:ext cx="22815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50" name="Google Shape;250;p21"/>
          <p:cNvSpPr txBox="1"/>
          <p:nvPr>
            <p:ph idx="7" type="subTitle"/>
          </p:nvPr>
        </p:nvSpPr>
        <p:spPr>
          <a:xfrm>
            <a:off x="6375825" y="1307025"/>
            <a:ext cx="2281500" cy="2076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a:lvl1pPr>
            <a:lvl2pPr lvl="1">
              <a:lnSpc>
                <a:spcPct val="95000"/>
              </a:lnSpc>
              <a:spcBef>
                <a:spcPts val="0"/>
              </a:spcBef>
              <a:spcAft>
                <a:spcPts val="0"/>
              </a:spcAft>
              <a:buNone/>
              <a:defRPr/>
            </a:lvl2pPr>
            <a:lvl3pPr lvl="2">
              <a:lnSpc>
                <a:spcPct val="95000"/>
              </a:lnSpc>
              <a:spcBef>
                <a:spcPts val="0"/>
              </a:spcBef>
              <a:spcAft>
                <a:spcPts val="0"/>
              </a:spcAft>
              <a:buNone/>
              <a:defRPr/>
            </a:lvl3pPr>
            <a:lvl4pPr lvl="3">
              <a:lnSpc>
                <a:spcPct val="95000"/>
              </a:lnSpc>
              <a:spcBef>
                <a:spcPts val="0"/>
              </a:spcBef>
              <a:spcAft>
                <a:spcPts val="0"/>
              </a:spcAft>
              <a:buNone/>
              <a:defRPr/>
            </a:lvl4pPr>
            <a:lvl5pPr lvl="4">
              <a:lnSpc>
                <a:spcPct val="95000"/>
              </a:lnSpc>
              <a:spcBef>
                <a:spcPts val="0"/>
              </a:spcBef>
              <a:spcAft>
                <a:spcPts val="0"/>
              </a:spcAft>
              <a:buNone/>
              <a:defRPr/>
            </a:lvl5pPr>
            <a:lvl6pPr lvl="5">
              <a:lnSpc>
                <a:spcPct val="95000"/>
              </a:lnSpc>
              <a:spcBef>
                <a:spcPts val="0"/>
              </a:spcBef>
              <a:spcAft>
                <a:spcPts val="0"/>
              </a:spcAft>
              <a:buNone/>
              <a:defRPr/>
            </a:lvl6pPr>
            <a:lvl7pPr lvl="6">
              <a:lnSpc>
                <a:spcPct val="95000"/>
              </a:lnSpc>
              <a:spcBef>
                <a:spcPts val="0"/>
              </a:spcBef>
              <a:spcAft>
                <a:spcPts val="0"/>
              </a:spcAft>
              <a:buNone/>
              <a:defRPr/>
            </a:lvl7pPr>
            <a:lvl8pPr lvl="7">
              <a:lnSpc>
                <a:spcPct val="95000"/>
              </a:lnSpc>
              <a:spcBef>
                <a:spcPts val="0"/>
              </a:spcBef>
              <a:spcAft>
                <a:spcPts val="0"/>
              </a:spcAft>
              <a:buNone/>
              <a:defRPr/>
            </a:lvl8pPr>
            <a:lvl9pPr lvl="8">
              <a:lnSpc>
                <a:spcPct val="95000"/>
              </a:lnSpc>
              <a:spcBef>
                <a:spcPts val="0"/>
              </a:spcBef>
              <a:spcAft>
                <a:spcPts val="0"/>
              </a:spcAft>
              <a:buNone/>
              <a:defRPr/>
            </a:lvl9pPr>
          </a:lstStyle>
          <a:p/>
        </p:txBody>
      </p:sp>
      <p:sp>
        <p:nvSpPr>
          <p:cNvPr id="251" name="Google Shape;251;p21"/>
          <p:cNvSpPr txBox="1"/>
          <p:nvPr>
            <p:ph idx="8" type="body"/>
          </p:nvPr>
        </p:nvSpPr>
        <p:spPr>
          <a:xfrm>
            <a:off x="6375850" y="1623430"/>
            <a:ext cx="22815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trics display - Alt 1">
  <p:cSld name="CUSTOM_8_1_1_1_1_1_1_1_1_1_1_1_1_1_1_1_1_1_1_1_1_1_1_1_1_1_1_1_1_1_1_1_1_1">
    <p:spTree>
      <p:nvGrpSpPr>
        <p:cNvPr id="252" name="Shape 252"/>
        <p:cNvGrpSpPr/>
        <p:nvPr/>
      </p:nvGrpSpPr>
      <p:grpSpPr>
        <a:xfrm>
          <a:off x="0" y="0"/>
          <a:ext cx="0" cy="0"/>
          <a:chOff x="0" y="0"/>
          <a:chExt cx="0" cy="0"/>
        </a:xfrm>
      </p:grpSpPr>
      <p:sp>
        <p:nvSpPr>
          <p:cNvPr id="253" name="Google Shape;253;p22"/>
          <p:cNvSpPr/>
          <p:nvPr/>
        </p:nvSpPr>
        <p:spPr>
          <a:xfrm>
            <a:off x="7529650" y="250"/>
            <a:ext cx="1614900" cy="5147700"/>
          </a:xfrm>
          <a:prstGeom prst="rect">
            <a:avLst/>
          </a:prstGeom>
          <a:gradFill>
            <a:gsLst>
              <a:gs pos="0">
                <a:schemeClr val="accent6"/>
              </a:gs>
              <a:gs pos="100000">
                <a:schemeClr val="lt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254" name="Google Shape;254;p22"/>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55" name="Google Shape;255;p22"/>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56" name="Google Shape;256;p22"/>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257" name="Google Shape;257;p22"/>
          <p:cNvSpPr txBox="1"/>
          <p:nvPr>
            <p:ph idx="1" type="body"/>
          </p:nvPr>
        </p:nvSpPr>
        <p:spPr>
          <a:xfrm>
            <a:off x="230075" y="990150"/>
            <a:ext cx="3612900" cy="3534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58" name="Google Shape;258;p22"/>
          <p:cNvSpPr txBox="1"/>
          <p:nvPr>
            <p:ph idx="4" type="subTitle"/>
          </p:nvPr>
        </p:nvSpPr>
        <p:spPr>
          <a:xfrm>
            <a:off x="228600" y="4156375"/>
            <a:ext cx="12528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259" name="Google Shape;259;p22"/>
          <p:cNvSpPr txBox="1"/>
          <p:nvPr>
            <p:ph idx="5" type="subTitle"/>
          </p:nvPr>
        </p:nvSpPr>
        <p:spPr>
          <a:xfrm>
            <a:off x="230075" y="3582936"/>
            <a:ext cx="1252800" cy="424800"/>
          </a:xfrm>
          <a:prstGeom prst="rect">
            <a:avLst/>
          </a:prstGeom>
        </p:spPr>
        <p:txBody>
          <a:bodyPr anchorCtr="0" anchor="t" bIns="0" lIns="0" spcFirstLastPara="1" rIns="0" wrap="square" tIns="0">
            <a:noAutofit/>
          </a:bodyPr>
          <a:lstStyle>
            <a:lvl1pPr lvl="0">
              <a:spcBef>
                <a:spcPts val="0"/>
              </a:spcBef>
              <a:spcAft>
                <a:spcPts val="0"/>
              </a:spcAft>
              <a:buNone/>
              <a:defRPr sz="3600">
                <a:solidFill>
                  <a:schemeClr val="lt2"/>
                </a:solidFill>
                <a:latin typeface="Jost"/>
                <a:ea typeface="Jost"/>
                <a:cs typeface="Jost"/>
                <a:sym typeface="Jost"/>
              </a:defRPr>
            </a:lvl1pPr>
            <a:lvl2pPr lvl="1">
              <a:spcBef>
                <a:spcPts val="0"/>
              </a:spcBef>
              <a:spcAft>
                <a:spcPts val="0"/>
              </a:spcAft>
              <a:buNone/>
              <a:defRPr sz="3600">
                <a:solidFill>
                  <a:schemeClr val="lt2"/>
                </a:solidFill>
                <a:latin typeface="Jost"/>
                <a:ea typeface="Jost"/>
                <a:cs typeface="Jost"/>
                <a:sym typeface="Jost"/>
              </a:defRPr>
            </a:lvl2pPr>
            <a:lvl3pPr lvl="2">
              <a:spcBef>
                <a:spcPts val="0"/>
              </a:spcBef>
              <a:spcAft>
                <a:spcPts val="0"/>
              </a:spcAft>
              <a:buNone/>
              <a:defRPr sz="3600">
                <a:solidFill>
                  <a:schemeClr val="lt2"/>
                </a:solidFill>
                <a:latin typeface="Jost"/>
                <a:ea typeface="Jost"/>
                <a:cs typeface="Jost"/>
                <a:sym typeface="Jost"/>
              </a:defRPr>
            </a:lvl3pPr>
            <a:lvl4pPr lvl="3">
              <a:spcBef>
                <a:spcPts val="0"/>
              </a:spcBef>
              <a:spcAft>
                <a:spcPts val="0"/>
              </a:spcAft>
              <a:buNone/>
              <a:defRPr sz="3600">
                <a:solidFill>
                  <a:schemeClr val="lt2"/>
                </a:solidFill>
                <a:latin typeface="Jost"/>
                <a:ea typeface="Jost"/>
                <a:cs typeface="Jost"/>
                <a:sym typeface="Jost"/>
              </a:defRPr>
            </a:lvl4pPr>
            <a:lvl5pPr lvl="4">
              <a:spcBef>
                <a:spcPts val="0"/>
              </a:spcBef>
              <a:spcAft>
                <a:spcPts val="0"/>
              </a:spcAft>
              <a:buNone/>
              <a:defRPr sz="3600">
                <a:solidFill>
                  <a:schemeClr val="lt2"/>
                </a:solidFill>
                <a:latin typeface="Jost"/>
                <a:ea typeface="Jost"/>
                <a:cs typeface="Jost"/>
                <a:sym typeface="Jost"/>
              </a:defRPr>
            </a:lvl5pPr>
            <a:lvl6pPr lvl="5">
              <a:spcBef>
                <a:spcPts val="0"/>
              </a:spcBef>
              <a:spcAft>
                <a:spcPts val="0"/>
              </a:spcAft>
              <a:buNone/>
              <a:defRPr sz="3600">
                <a:solidFill>
                  <a:schemeClr val="lt2"/>
                </a:solidFill>
                <a:latin typeface="Jost"/>
                <a:ea typeface="Jost"/>
                <a:cs typeface="Jost"/>
                <a:sym typeface="Jost"/>
              </a:defRPr>
            </a:lvl6pPr>
            <a:lvl7pPr lvl="6">
              <a:spcBef>
                <a:spcPts val="0"/>
              </a:spcBef>
              <a:spcAft>
                <a:spcPts val="0"/>
              </a:spcAft>
              <a:buNone/>
              <a:defRPr sz="3600">
                <a:solidFill>
                  <a:schemeClr val="lt2"/>
                </a:solidFill>
                <a:latin typeface="Jost"/>
                <a:ea typeface="Jost"/>
                <a:cs typeface="Jost"/>
                <a:sym typeface="Jost"/>
              </a:defRPr>
            </a:lvl7pPr>
            <a:lvl8pPr lvl="7">
              <a:spcBef>
                <a:spcPts val="0"/>
              </a:spcBef>
              <a:spcAft>
                <a:spcPts val="0"/>
              </a:spcAft>
              <a:buNone/>
              <a:defRPr sz="3600">
                <a:solidFill>
                  <a:schemeClr val="lt2"/>
                </a:solidFill>
                <a:latin typeface="Jost"/>
                <a:ea typeface="Jost"/>
                <a:cs typeface="Jost"/>
                <a:sym typeface="Jost"/>
              </a:defRPr>
            </a:lvl8pPr>
            <a:lvl9pPr lvl="8">
              <a:spcBef>
                <a:spcPts val="0"/>
              </a:spcBef>
              <a:spcAft>
                <a:spcPts val="0"/>
              </a:spcAft>
              <a:buNone/>
              <a:defRPr sz="3600">
                <a:solidFill>
                  <a:schemeClr val="lt2"/>
                </a:solidFill>
                <a:latin typeface="Jost"/>
                <a:ea typeface="Jost"/>
                <a:cs typeface="Jost"/>
                <a:sym typeface="Jost"/>
              </a:defRPr>
            </a:lvl9pPr>
          </a:lstStyle>
          <a:p/>
        </p:txBody>
      </p:sp>
      <p:sp>
        <p:nvSpPr>
          <p:cNvPr id="260" name="Google Shape;260;p22"/>
          <p:cNvSpPr txBox="1"/>
          <p:nvPr>
            <p:ph idx="6" type="subTitle"/>
          </p:nvPr>
        </p:nvSpPr>
        <p:spPr>
          <a:xfrm>
            <a:off x="1983338" y="4156375"/>
            <a:ext cx="12528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261" name="Google Shape;261;p22"/>
          <p:cNvSpPr txBox="1"/>
          <p:nvPr>
            <p:ph idx="7" type="subTitle"/>
          </p:nvPr>
        </p:nvSpPr>
        <p:spPr>
          <a:xfrm>
            <a:off x="1984813" y="3582936"/>
            <a:ext cx="1252800" cy="424800"/>
          </a:xfrm>
          <a:prstGeom prst="rect">
            <a:avLst/>
          </a:prstGeom>
        </p:spPr>
        <p:txBody>
          <a:bodyPr anchorCtr="0" anchor="t" bIns="0" lIns="0" spcFirstLastPara="1" rIns="0" wrap="square" tIns="0">
            <a:noAutofit/>
          </a:bodyPr>
          <a:lstStyle>
            <a:lvl1pPr lvl="0">
              <a:spcBef>
                <a:spcPts val="0"/>
              </a:spcBef>
              <a:spcAft>
                <a:spcPts val="0"/>
              </a:spcAft>
              <a:buNone/>
              <a:defRPr sz="3600">
                <a:solidFill>
                  <a:schemeClr val="lt2"/>
                </a:solidFill>
                <a:latin typeface="Jost"/>
                <a:ea typeface="Jost"/>
                <a:cs typeface="Jost"/>
                <a:sym typeface="Jost"/>
              </a:defRPr>
            </a:lvl1pPr>
            <a:lvl2pPr lvl="1">
              <a:spcBef>
                <a:spcPts val="0"/>
              </a:spcBef>
              <a:spcAft>
                <a:spcPts val="0"/>
              </a:spcAft>
              <a:buNone/>
              <a:defRPr sz="3600">
                <a:solidFill>
                  <a:schemeClr val="lt2"/>
                </a:solidFill>
                <a:latin typeface="Jost"/>
                <a:ea typeface="Jost"/>
                <a:cs typeface="Jost"/>
                <a:sym typeface="Jost"/>
              </a:defRPr>
            </a:lvl2pPr>
            <a:lvl3pPr lvl="2">
              <a:spcBef>
                <a:spcPts val="0"/>
              </a:spcBef>
              <a:spcAft>
                <a:spcPts val="0"/>
              </a:spcAft>
              <a:buNone/>
              <a:defRPr sz="3600">
                <a:solidFill>
                  <a:schemeClr val="lt2"/>
                </a:solidFill>
                <a:latin typeface="Jost"/>
                <a:ea typeface="Jost"/>
                <a:cs typeface="Jost"/>
                <a:sym typeface="Jost"/>
              </a:defRPr>
            </a:lvl3pPr>
            <a:lvl4pPr lvl="3">
              <a:spcBef>
                <a:spcPts val="0"/>
              </a:spcBef>
              <a:spcAft>
                <a:spcPts val="0"/>
              </a:spcAft>
              <a:buNone/>
              <a:defRPr sz="3600">
                <a:solidFill>
                  <a:schemeClr val="lt2"/>
                </a:solidFill>
                <a:latin typeface="Jost"/>
                <a:ea typeface="Jost"/>
                <a:cs typeface="Jost"/>
                <a:sym typeface="Jost"/>
              </a:defRPr>
            </a:lvl4pPr>
            <a:lvl5pPr lvl="4">
              <a:spcBef>
                <a:spcPts val="0"/>
              </a:spcBef>
              <a:spcAft>
                <a:spcPts val="0"/>
              </a:spcAft>
              <a:buNone/>
              <a:defRPr sz="3600">
                <a:solidFill>
                  <a:schemeClr val="lt2"/>
                </a:solidFill>
                <a:latin typeface="Jost"/>
                <a:ea typeface="Jost"/>
                <a:cs typeface="Jost"/>
                <a:sym typeface="Jost"/>
              </a:defRPr>
            </a:lvl5pPr>
            <a:lvl6pPr lvl="5">
              <a:spcBef>
                <a:spcPts val="0"/>
              </a:spcBef>
              <a:spcAft>
                <a:spcPts val="0"/>
              </a:spcAft>
              <a:buNone/>
              <a:defRPr sz="3600">
                <a:solidFill>
                  <a:schemeClr val="lt2"/>
                </a:solidFill>
                <a:latin typeface="Jost"/>
                <a:ea typeface="Jost"/>
                <a:cs typeface="Jost"/>
                <a:sym typeface="Jost"/>
              </a:defRPr>
            </a:lvl6pPr>
            <a:lvl7pPr lvl="6">
              <a:spcBef>
                <a:spcPts val="0"/>
              </a:spcBef>
              <a:spcAft>
                <a:spcPts val="0"/>
              </a:spcAft>
              <a:buNone/>
              <a:defRPr sz="3600">
                <a:solidFill>
                  <a:schemeClr val="lt2"/>
                </a:solidFill>
                <a:latin typeface="Jost"/>
                <a:ea typeface="Jost"/>
                <a:cs typeface="Jost"/>
                <a:sym typeface="Jost"/>
              </a:defRPr>
            </a:lvl7pPr>
            <a:lvl8pPr lvl="7">
              <a:spcBef>
                <a:spcPts val="0"/>
              </a:spcBef>
              <a:spcAft>
                <a:spcPts val="0"/>
              </a:spcAft>
              <a:buNone/>
              <a:defRPr sz="3600">
                <a:solidFill>
                  <a:schemeClr val="lt2"/>
                </a:solidFill>
                <a:latin typeface="Jost"/>
                <a:ea typeface="Jost"/>
                <a:cs typeface="Jost"/>
                <a:sym typeface="Jost"/>
              </a:defRPr>
            </a:lvl8pPr>
            <a:lvl9pPr lvl="8">
              <a:spcBef>
                <a:spcPts val="0"/>
              </a:spcBef>
              <a:spcAft>
                <a:spcPts val="0"/>
              </a:spcAft>
              <a:buNone/>
              <a:defRPr sz="3600">
                <a:solidFill>
                  <a:schemeClr val="lt2"/>
                </a:solidFill>
                <a:latin typeface="Jost"/>
                <a:ea typeface="Jost"/>
                <a:cs typeface="Jost"/>
                <a:sym typeface="Jost"/>
              </a:defRPr>
            </a:lvl9pPr>
          </a:lstStyle>
          <a:p/>
        </p:txBody>
      </p:sp>
      <p:sp>
        <p:nvSpPr>
          <p:cNvPr id="262" name="Google Shape;262;p22"/>
          <p:cNvSpPr txBox="1"/>
          <p:nvPr>
            <p:ph idx="8" type="subTitle"/>
          </p:nvPr>
        </p:nvSpPr>
        <p:spPr>
          <a:xfrm>
            <a:off x="3739563" y="4156375"/>
            <a:ext cx="12528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263" name="Google Shape;263;p22"/>
          <p:cNvSpPr txBox="1"/>
          <p:nvPr>
            <p:ph idx="9" type="subTitle"/>
          </p:nvPr>
        </p:nvSpPr>
        <p:spPr>
          <a:xfrm>
            <a:off x="3741038" y="3582936"/>
            <a:ext cx="1252800" cy="424800"/>
          </a:xfrm>
          <a:prstGeom prst="rect">
            <a:avLst/>
          </a:prstGeom>
        </p:spPr>
        <p:txBody>
          <a:bodyPr anchorCtr="0" anchor="t" bIns="0" lIns="0" spcFirstLastPara="1" rIns="0" wrap="square" tIns="0">
            <a:noAutofit/>
          </a:bodyPr>
          <a:lstStyle>
            <a:lvl1pPr lvl="0">
              <a:spcBef>
                <a:spcPts val="0"/>
              </a:spcBef>
              <a:spcAft>
                <a:spcPts val="0"/>
              </a:spcAft>
              <a:buNone/>
              <a:defRPr sz="3600">
                <a:solidFill>
                  <a:schemeClr val="lt2"/>
                </a:solidFill>
                <a:latin typeface="Jost"/>
                <a:ea typeface="Jost"/>
                <a:cs typeface="Jost"/>
                <a:sym typeface="Jost"/>
              </a:defRPr>
            </a:lvl1pPr>
            <a:lvl2pPr lvl="1">
              <a:spcBef>
                <a:spcPts val="0"/>
              </a:spcBef>
              <a:spcAft>
                <a:spcPts val="0"/>
              </a:spcAft>
              <a:buNone/>
              <a:defRPr sz="3600">
                <a:solidFill>
                  <a:schemeClr val="lt2"/>
                </a:solidFill>
                <a:latin typeface="Jost"/>
                <a:ea typeface="Jost"/>
                <a:cs typeface="Jost"/>
                <a:sym typeface="Jost"/>
              </a:defRPr>
            </a:lvl2pPr>
            <a:lvl3pPr lvl="2">
              <a:spcBef>
                <a:spcPts val="0"/>
              </a:spcBef>
              <a:spcAft>
                <a:spcPts val="0"/>
              </a:spcAft>
              <a:buNone/>
              <a:defRPr sz="3600">
                <a:solidFill>
                  <a:schemeClr val="lt2"/>
                </a:solidFill>
                <a:latin typeface="Jost"/>
                <a:ea typeface="Jost"/>
                <a:cs typeface="Jost"/>
                <a:sym typeface="Jost"/>
              </a:defRPr>
            </a:lvl3pPr>
            <a:lvl4pPr lvl="3">
              <a:spcBef>
                <a:spcPts val="0"/>
              </a:spcBef>
              <a:spcAft>
                <a:spcPts val="0"/>
              </a:spcAft>
              <a:buNone/>
              <a:defRPr sz="3600">
                <a:solidFill>
                  <a:schemeClr val="lt2"/>
                </a:solidFill>
                <a:latin typeface="Jost"/>
                <a:ea typeface="Jost"/>
                <a:cs typeface="Jost"/>
                <a:sym typeface="Jost"/>
              </a:defRPr>
            </a:lvl4pPr>
            <a:lvl5pPr lvl="4">
              <a:spcBef>
                <a:spcPts val="0"/>
              </a:spcBef>
              <a:spcAft>
                <a:spcPts val="0"/>
              </a:spcAft>
              <a:buNone/>
              <a:defRPr sz="3600">
                <a:solidFill>
                  <a:schemeClr val="lt2"/>
                </a:solidFill>
                <a:latin typeface="Jost"/>
                <a:ea typeface="Jost"/>
                <a:cs typeface="Jost"/>
                <a:sym typeface="Jost"/>
              </a:defRPr>
            </a:lvl5pPr>
            <a:lvl6pPr lvl="5">
              <a:spcBef>
                <a:spcPts val="0"/>
              </a:spcBef>
              <a:spcAft>
                <a:spcPts val="0"/>
              </a:spcAft>
              <a:buNone/>
              <a:defRPr sz="3600">
                <a:solidFill>
                  <a:schemeClr val="lt2"/>
                </a:solidFill>
                <a:latin typeface="Jost"/>
                <a:ea typeface="Jost"/>
                <a:cs typeface="Jost"/>
                <a:sym typeface="Jost"/>
              </a:defRPr>
            </a:lvl6pPr>
            <a:lvl7pPr lvl="6">
              <a:spcBef>
                <a:spcPts val="0"/>
              </a:spcBef>
              <a:spcAft>
                <a:spcPts val="0"/>
              </a:spcAft>
              <a:buNone/>
              <a:defRPr sz="3600">
                <a:solidFill>
                  <a:schemeClr val="lt2"/>
                </a:solidFill>
                <a:latin typeface="Jost"/>
                <a:ea typeface="Jost"/>
                <a:cs typeface="Jost"/>
                <a:sym typeface="Jost"/>
              </a:defRPr>
            </a:lvl7pPr>
            <a:lvl8pPr lvl="7">
              <a:spcBef>
                <a:spcPts val="0"/>
              </a:spcBef>
              <a:spcAft>
                <a:spcPts val="0"/>
              </a:spcAft>
              <a:buNone/>
              <a:defRPr sz="3600">
                <a:solidFill>
                  <a:schemeClr val="lt2"/>
                </a:solidFill>
                <a:latin typeface="Jost"/>
                <a:ea typeface="Jost"/>
                <a:cs typeface="Jost"/>
                <a:sym typeface="Jost"/>
              </a:defRPr>
            </a:lvl8pPr>
            <a:lvl9pPr lvl="8">
              <a:spcBef>
                <a:spcPts val="0"/>
              </a:spcBef>
              <a:spcAft>
                <a:spcPts val="0"/>
              </a:spcAft>
              <a:buNone/>
              <a:defRPr sz="3600">
                <a:solidFill>
                  <a:schemeClr val="lt2"/>
                </a:solidFill>
                <a:latin typeface="Jost"/>
                <a:ea typeface="Jost"/>
                <a:cs typeface="Jost"/>
                <a:sym typeface="Jost"/>
              </a:defRPr>
            </a:lvl9pPr>
          </a:lstStyle>
          <a:p/>
        </p:txBody>
      </p:sp>
      <p:sp>
        <p:nvSpPr>
          <p:cNvPr id="264" name="Google Shape;264;p22"/>
          <p:cNvSpPr txBox="1"/>
          <p:nvPr>
            <p:ph idx="13" type="subTitle"/>
          </p:nvPr>
        </p:nvSpPr>
        <p:spPr>
          <a:xfrm>
            <a:off x="228600" y="3211175"/>
            <a:ext cx="3130200" cy="303900"/>
          </a:xfrm>
          <a:prstGeom prst="rect">
            <a:avLst/>
          </a:prstGeom>
        </p:spPr>
        <p:txBody>
          <a:bodyPr anchorCtr="0" anchor="ctr" bIns="0" lIns="0" spcFirstLastPara="1" rIns="0" wrap="square" tIns="0">
            <a:noAutofit/>
          </a:bodyPr>
          <a:lstStyle>
            <a:lvl1pPr lvl="0">
              <a:spcBef>
                <a:spcPts val="0"/>
              </a:spcBef>
              <a:spcAft>
                <a:spcPts val="0"/>
              </a:spcAft>
              <a:buNone/>
              <a:defRPr sz="1600"/>
            </a:lvl1pPr>
            <a:lvl2pPr lvl="1">
              <a:spcBef>
                <a:spcPts val="0"/>
              </a:spcBef>
              <a:spcAft>
                <a:spcPts val="0"/>
              </a:spcAft>
              <a:buNone/>
              <a:defRPr sz="1600"/>
            </a:lvl2pPr>
            <a:lvl3pPr lvl="2">
              <a:spcBef>
                <a:spcPts val="0"/>
              </a:spcBef>
              <a:spcAft>
                <a:spcPts val="0"/>
              </a:spcAft>
              <a:buNone/>
              <a:defRPr sz="1600"/>
            </a:lvl3pPr>
            <a:lvl4pPr lvl="3">
              <a:spcBef>
                <a:spcPts val="0"/>
              </a:spcBef>
              <a:spcAft>
                <a:spcPts val="0"/>
              </a:spcAft>
              <a:buNone/>
              <a:defRPr sz="1600"/>
            </a:lvl4pPr>
            <a:lvl5pPr lvl="4">
              <a:spcBef>
                <a:spcPts val="0"/>
              </a:spcBef>
              <a:spcAft>
                <a:spcPts val="0"/>
              </a:spcAft>
              <a:buNone/>
              <a:defRPr sz="1600"/>
            </a:lvl5pPr>
            <a:lvl6pPr lvl="5">
              <a:spcBef>
                <a:spcPts val="0"/>
              </a:spcBef>
              <a:spcAft>
                <a:spcPts val="0"/>
              </a:spcAft>
              <a:buNone/>
              <a:defRPr sz="1600"/>
            </a:lvl6pPr>
            <a:lvl7pPr lvl="6">
              <a:spcBef>
                <a:spcPts val="0"/>
              </a:spcBef>
              <a:spcAft>
                <a:spcPts val="0"/>
              </a:spcAft>
              <a:buNone/>
              <a:defRPr sz="1600"/>
            </a:lvl7pPr>
            <a:lvl8pPr lvl="7">
              <a:spcBef>
                <a:spcPts val="0"/>
              </a:spcBef>
              <a:spcAft>
                <a:spcPts val="0"/>
              </a:spcAft>
              <a:buNone/>
              <a:defRPr sz="1600"/>
            </a:lvl8pPr>
            <a:lvl9pPr lvl="8">
              <a:spcBef>
                <a:spcPts val="0"/>
              </a:spcBef>
              <a:spcAft>
                <a:spcPts val="0"/>
              </a:spcAft>
              <a:buNone/>
              <a:defRPr sz="1600"/>
            </a:lvl9pPr>
          </a:lstStyle>
          <a:p/>
        </p:txBody>
      </p:sp>
      <p:sp>
        <p:nvSpPr>
          <p:cNvPr id="265" name="Google Shape;265;p22"/>
          <p:cNvSpPr txBox="1"/>
          <p:nvPr>
            <p:ph idx="14" type="subTitle"/>
          </p:nvPr>
        </p:nvSpPr>
        <p:spPr>
          <a:xfrm>
            <a:off x="228600" y="2663863"/>
            <a:ext cx="12528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266" name="Google Shape;266;p22"/>
          <p:cNvSpPr txBox="1"/>
          <p:nvPr>
            <p:ph idx="15" type="subTitle"/>
          </p:nvPr>
        </p:nvSpPr>
        <p:spPr>
          <a:xfrm>
            <a:off x="230075" y="2090424"/>
            <a:ext cx="1252800" cy="424800"/>
          </a:xfrm>
          <a:prstGeom prst="rect">
            <a:avLst/>
          </a:prstGeom>
        </p:spPr>
        <p:txBody>
          <a:bodyPr anchorCtr="0" anchor="t" bIns="0" lIns="0" spcFirstLastPara="1" rIns="0" wrap="square" tIns="0">
            <a:noAutofit/>
          </a:bodyPr>
          <a:lstStyle>
            <a:lvl1pPr lvl="0">
              <a:spcBef>
                <a:spcPts val="0"/>
              </a:spcBef>
              <a:spcAft>
                <a:spcPts val="0"/>
              </a:spcAft>
              <a:buNone/>
              <a:defRPr sz="3600">
                <a:solidFill>
                  <a:schemeClr val="lt2"/>
                </a:solidFill>
                <a:latin typeface="Jost"/>
                <a:ea typeface="Jost"/>
                <a:cs typeface="Jost"/>
                <a:sym typeface="Jost"/>
              </a:defRPr>
            </a:lvl1pPr>
            <a:lvl2pPr lvl="1">
              <a:spcBef>
                <a:spcPts val="0"/>
              </a:spcBef>
              <a:spcAft>
                <a:spcPts val="0"/>
              </a:spcAft>
              <a:buNone/>
              <a:defRPr sz="3600">
                <a:solidFill>
                  <a:schemeClr val="lt2"/>
                </a:solidFill>
                <a:latin typeface="Jost"/>
                <a:ea typeface="Jost"/>
                <a:cs typeface="Jost"/>
                <a:sym typeface="Jost"/>
              </a:defRPr>
            </a:lvl2pPr>
            <a:lvl3pPr lvl="2">
              <a:spcBef>
                <a:spcPts val="0"/>
              </a:spcBef>
              <a:spcAft>
                <a:spcPts val="0"/>
              </a:spcAft>
              <a:buNone/>
              <a:defRPr sz="3600">
                <a:solidFill>
                  <a:schemeClr val="lt2"/>
                </a:solidFill>
                <a:latin typeface="Jost"/>
                <a:ea typeface="Jost"/>
                <a:cs typeface="Jost"/>
                <a:sym typeface="Jost"/>
              </a:defRPr>
            </a:lvl3pPr>
            <a:lvl4pPr lvl="3">
              <a:spcBef>
                <a:spcPts val="0"/>
              </a:spcBef>
              <a:spcAft>
                <a:spcPts val="0"/>
              </a:spcAft>
              <a:buNone/>
              <a:defRPr sz="3600">
                <a:solidFill>
                  <a:schemeClr val="lt2"/>
                </a:solidFill>
                <a:latin typeface="Jost"/>
                <a:ea typeface="Jost"/>
                <a:cs typeface="Jost"/>
                <a:sym typeface="Jost"/>
              </a:defRPr>
            </a:lvl4pPr>
            <a:lvl5pPr lvl="4">
              <a:spcBef>
                <a:spcPts val="0"/>
              </a:spcBef>
              <a:spcAft>
                <a:spcPts val="0"/>
              </a:spcAft>
              <a:buNone/>
              <a:defRPr sz="3600">
                <a:solidFill>
                  <a:schemeClr val="lt2"/>
                </a:solidFill>
                <a:latin typeface="Jost"/>
                <a:ea typeface="Jost"/>
                <a:cs typeface="Jost"/>
                <a:sym typeface="Jost"/>
              </a:defRPr>
            </a:lvl5pPr>
            <a:lvl6pPr lvl="5">
              <a:spcBef>
                <a:spcPts val="0"/>
              </a:spcBef>
              <a:spcAft>
                <a:spcPts val="0"/>
              </a:spcAft>
              <a:buNone/>
              <a:defRPr sz="3600">
                <a:solidFill>
                  <a:schemeClr val="lt2"/>
                </a:solidFill>
                <a:latin typeface="Jost"/>
                <a:ea typeface="Jost"/>
                <a:cs typeface="Jost"/>
                <a:sym typeface="Jost"/>
              </a:defRPr>
            </a:lvl6pPr>
            <a:lvl7pPr lvl="6">
              <a:spcBef>
                <a:spcPts val="0"/>
              </a:spcBef>
              <a:spcAft>
                <a:spcPts val="0"/>
              </a:spcAft>
              <a:buNone/>
              <a:defRPr sz="3600">
                <a:solidFill>
                  <a:schemeClr val="lt2"/>
                </a:solidFill>
                <a:latin typeface="Jost"/>
                <a:ea typeface="Jost"/>
                <a:cs typeface="Jost"/>
                <a:sym typeface="Jost"/>
              </a:defRPr>
            </a:lvl7pPr>
            <a:lvl8pPr lvl="7">
              <a:spcBef>
                <a:spcPts val="0"/>
              </a:spcBef>
              <a:spcAft>
                <a:spcPts val="0"/>
              </a:spcAft>
              <a:buNone/>
              <a:defRPr sz="3600">
                <a:solidFill>
                  <a:schemeClr val="lt2"/>
                </a:solidFill>
                <a:latin typeface="Jost"/>
                <a:ea typeface="Jost"/>
                <a:cs typeface="Jost"/>
                <a:sym typeface="Jost"/>
              </a:defRPr>
            </a:lvl8pPr>
            <a:lvl9pPr lvl="8">
              <a:spcBef>
                <a:spcPts val="0"/>
              </a:spcBef>
              <a:spcAft>
                <a:spcPts val="0"/>
              </a:spcAft>
              <a:buNone/>
              <a:defRPr sz="3600">
                <a:solidFill>
                  <a:schemeClr val="lt2"/>
                </a:solidFill>
                <a:latin typeface="Jost"/>
                <a:ea typeface="Jost"/>
                <a:cs typeface="Jost"/>
                <a:sym typeface="Jost"/>
              </a:defRPr>
            </a:lvl9pPr>
          </a:lstStyle>
          <a:p/>
        </p:txBody>
      </p:sp>
      <p:sp>
        <p:nvSpPr>
          <p:cNvPr id="267" name="Google Shape;267;p22"/>
          <p:cNvSpPr txBox="1"/>
          <p:nvPr>
            <p:ph idx="16" type="subTitle"/>
          </p:nvPr>
        </p:nvSpPr>
        <p:spPr>
          <a:xfrm>
            <a:off x="1983338" y="2663863"/>
            <a:ext cx="12528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268" name="Google Shape;268;p22"/>
          <p:cNvSpPr txBox="1"/>
          <p:nvPr>
            <p:ph idx="17" type="subTitle"/>
          </p:nvPr>
        </p:nvSpPr>
        <p:spPr>
          <a:xfrm>
            <a:off x="1984813" y="2090424"/>
            <a:ext cx="1252800" cy="424800"/>
          </a:xfrm>
          <a:prstGeom prst="rect">
            <a:avLst/>
          </a:prstGeom>
        </p:spPr>
        <p:txBody>
          <a:bodyPr anchorCtr="0" anchor="t" bIns="0" lIns="0" spcFirstLastPara="1" rIns="0" wrap="square" tIns="0">
            <a:noAutofit/>
          </a:bodyPr>
          <a:lstStyle>
            <a:lvl1pPr lvl="0">
              <a:spcBef>
                <a:spcPts val="0"/>
              </a:spcBef>
              <a:spcAft>
                <a:spcPts val="0"/>
              </a:spcAft>
              <a:buNone/>
              <a:defRPr sz="3600">
                <a:solidFill>
                  <a:schemeClr val="lt2"/>
                </a:solidFill>
                <a:latin typeface="Jost"/>
                <a:ea typeface="Jost"/>
                <a:cs typeface="Jost"/>
                <a:sym typeface="Jost"/>
              </a:defRPr>
            </a:lvl1pPr>
            <a:lvl2pPr lvl="1">
              <a:spcBef>
                <a:spcPts val="0"/>
              </a:spcBef>
              <a:spcAft>
                <a:spcPts val="0"/>
              </a:spcAft>
              <a:buNone/>
              <a:defRPr sz="3600">
                <a:solidFill>
                  <a:schemeClr val="lt2"/>
                </a:solidFill>
                <a:latin typeface="Jost"/>
                <a:ea typeface="Jost"/>
                <a:cs typeface="Jost"/>
                <a:sym typeface="Jost"/>
              </a:defRPr>
            </a:lvl2pPr>
            <a:lvl3pPr lvl="2">
              <a:spcBef>
                <a:spcPts val="0"/>
              </a:spcBef>
              <a:spcAft>
                <a:spcPts val="0"/>
              </a:spcAft>
              <a:buNone/>
              <a:defRPr sz="3600">
                <a:solidFill>
                  <a:schemeClr val="lt2"/>
                </a:solidFill>
                <a:latin typeface="Jost"/>
                <a:ea typeface="Jost"/>
                <a:cs typeface="Jost"/>
                <a:sym typeface="Jost"/>
              </a:defRPr>
            </a:lvl3pPr>
            <a:lvl4pPr lvl="3">
              <a:spcBef>
                <a:spcPts val="0"/>
              </a:spcBef>
              <a:spcAft>
                <a:spcPts val="0"/>
              </a:spcAft>
              <a:buNone/>
              <a:defRPr sz="3600">
                <a:solidFill>
                  <a:schemeClr val="lt2"/>
                </a:solidFill>
                <a:latin typeface="Jost"/>
                <a:ea typeface="Jost"/>
                <a:cs typeface="Jost"/>
                <a:sym typeface="Jost"/>
              </a:defRPr>
            </a:lvl4pPr>
            <a:lvl5pPr lvl="4">
              <a:spcBef>
                <a:spcPts val="0"/>
              </a:spcBef>
              <a:spcAft>
                <a:spcPts val="0"/>
              </a:spcAft>
              <a:buNone/>
              <a:defRPr sz="3600">
                <a:solidFill>
                  <a:schemeClr val="lt2"/>
                </a:solidFill>
                <a:latin typeface="Jost"/>
                <a:ea typeface="Jost"/>
                <a:cs typeface="Jost"/>
                <a:sym typeface="Jost"/>
              </a:defRPr>
            </a:lvl5pPr>
            <a:lvl6pPr lvl="5">
              <a:spcBef>
                <a:spcPts val="0"/>
              </a:spcBef>
              <a:spcAft>
                <a:spcPts val="0"/>
              </a:spcAft>
              <a:buNone/>
              <a:defRPr sz="3600">
                <a:solidFill>
                  <a:schemeClr val="lt2"/>
                </a:solidFill>
                <a:latin typeface="Jost"/>
                <a:ea typeface="Jost"/>
                <a:cs typeface="Jost"/>
                <a:sym typeface="Jost"/>
              </a:defRPr>
            </a:lvl6pPr>
            <a:lvl7pPr lvl="6">
              <a:spcBef>
                <a:spcPts val="0"/>
              </a:spcBef>
              <a:spcAft>
                <a:spcPts val="0"/>
              </a:spcAft>
              <a:buNone/>
              <a:defRPr sz="3600">
                <a:solidFill>
                  <a:schemeClr val="lt2"/>
                </a:solidFill>
                <a:latin typeface="Jost"/>
                <a:ea typeface="Jost"/>
                <a:cs typeface="Jost"/>
                <a:sym typeface="Jost"/>
              </a:defRPr>
            </a:lvl7pPr>
            <a:lvl8pPr lvl="7">
              <a:spcBef>
                <a:spcPts val="0"/>
              </a:spcBef>
              <a:spcAft>
                <a:spcPts val="0"/>
              </a:spcAft>
              <a:buNone/>
              <a:defRPr sz="3600">
                <a:solidFill>
                  <a:schemeClr val="lt2"/>
                </a:solidFill>
                <a:latin typeface="Jost"/>
                <a:ea typeface="Jost"/>
                <a:cs typeface="Jost"/>
                <a:sym typeface="Jost"/>
              </a:defRPr>
            </a:lvl8pPr>
            <a:lvl9pPr lvl="8">
              <a:spcBef>
                <a:spcPts val="0"/>
              </a:spcBef>
              <a:spcAft>
                <a:spcPts val="0"/>
              </a:spcAft>
              <a:buNone/>
              <a:defRPr sz="3600">
                <a:solidFill>
                  <a:schemeClr val="lt2"/>
                </a:solidFill>
                <a:latin typeface="Jost"/>
                <a:ea typeface="Jost"/>
                <a:cs typeface="Jost"/>
                <a:sym typeface="Jost"/>
              </a:defRPr>
            </a:lvl9pPr>
          </a:lstStyle>
          <a:p/>
        </p:txBody>
      </p:sp>
      <p:sp>
        <p:nvSpPr>
          <p:cNvPr id="269" name="Google Shape;269;p22"/>
          <p:cNvSpPr txBox="1"/>
          <p:nvPr>
            <p:ph idx="18" type="subTitle"/>
          </p:nvPr>
        </p:nvSpPr>
        <p:spPr>
          <a:xfrm>
            <a:off x="3739563" y="2663863"/>
            <a:ext cx="12528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270" name="Google Shape;270;p22"/>
          <p:cNvSpPr txBox="1"/>
          <p:nvPr>
            <p:ph idx="19" type="subTitle"/>
          </p:nvPr>
        </p:nvSpPr>
        <p:spPr>
          <a:xfrm>
            <a:off x="3741038" y="2090424"/>
            <a:ext cx="1252800" cy="424800"/>
          </a:xfrm>
          <a:prstGeom prst="rect">
            <a:avLst/>
          </a:prstGeom>
        </p:spPr>
        <p:txBody>
          <a:bodyPr anchorCtr="0" anchor="t" bIns="0" lIns="0" spcFirstLastPara="1" rIns="0" wrap="square" tIns="0">
            <a:noAutofit/>
          </a:bodyPr>
          <a:lstStyle>
            <a:lvl1pPr lvl="0">
              <a:spcBef>
                <a:spcPts val="0"/>
              </a:spcBef>
              <a:spcAft>
                <a:spcPts val="0"/>
              </a:spcAft>
              <a:buNone/>
              <a:defRPr sz="3600">
                <a:solidFill>
                  <a:schemeClr val="lt2"/>
                </a:solidFill>
                <a:latin typeface="Jost"/>
                <a:ea typeface="Jost"/>
                <a:cs typeface="Jost"/>
                <a:sym typeface="Jost"/>
              </a:defRPr>
            </a:lvl1pPr>
            <a:lvl2pPr lvl="1">
              <a:spcBef>
                <a:spcPts val="0"/>
              </a:spcBef>
              <a:spcAft>
                <a:spcPts val="0"/>
              </a:spcAft>
              <a:buNone/>
              <a:defRPr sz="3600">
                <a:solidFill>
                  <a:schemeClr val="lt2"/>
                </a:solidFill>
                <a:latin typeface="Jost"/>
                <a:ea typeface="Jost"/>
                <a:cs typeface="Jost"/>
                <a:sym typeface="Jost"/>
              </a:defRPr>
            </a:lvl2pPr>
            <a:lvl3pPr lvl="2">
              <a:spcBef>
                <a:spcPts val="0"/>
              </a:spcBef>
              <a:spcAft>
                <a:spcPts val="0"/>
              </a:spcAft>
              <a:buNone/>
              <a:defRPr sz="3600">
                <a:solidFill>
                  <a:schemeClr val="lt2"/>
                </a:solidFill>
                <a:latin typeface="Jost"/>
                <a:ea typeface="Jost"/>
                <a:cs typeface="Jost"/>
                <a:sym typeface="Jost"/>
              </a:defRPr>
            </a:lvl3pPr>
            <a:lvl4pPr lvl="3">
              <a:spcBef>
                <a:spcPts val="0"/>
              </a:spcBef>
              <a:spcAft>
                <a:spcPts val="0"/>
              </a:spcAft>
              <a:buNone/>
              <a:defRPr sz="3600">
                <a:solidFill>
                  <a:schemeClr val="lt2"/>
                </a:solidFill>
                <a:latin typeface="Jost"/>
                <a:ea typeface="Jost"/>
                <a:cs typeface="Jost"/>
                <a:sym typeface="Jost"/>
              </a:defRPr>
            </a:lvl4pPr>
            <a:lvl5pPr lvl="4">
              <a:spcBef>
                <a:spcPts val="0"/>
              </a:spcBef>
              <a:spcAft>
                <a:spcPts val="0"/>
              </a:spcAft>
              <a:buNone/>
              <a:defRPr sz="3600">
                <a:solidFill>
                  <a:schemeClr val="lt2"/>
                </a:solidFill>
                <a:latin typeface="Jost"/>
                <a:ea typeface="Jost"/>
                <a:cs typeface="Jost"/>
                <a:sym typeface="Jost"/>
              </a:defRPr>
            </a:lvl5pPr>
            <a:lvl6pPr lvl="5">
              <a:spcBef>
                <a:spcPts val="0"/>
              </a:spcBef>
              <a:spcAft>
                <a:spcPts val="0"/>
              </a:spcAft>
              <a:buNone/>
              <a:defRPr sz="3600">
                <a:solidFill>
                  <a:schemeClr val="lt2"/>
                </a:solidFill>
                <a:latin typeface="Jost"/>
                <a:ea typeface="Jost"/>
                <a:cs typeface="Jost"/>
                <a:sym typeface="Jost"/>
              </a:defRPr>
            </a:lvl6pPr>
            <a:lvl7pPr lvl="6">
              <a:spcBef>
                <a:spcPts val="0"/>
              </a:spcBef>
              <a:spcAft>
                <a:spcPts val="0"/>
              </a:spcAft>
              <a:buNone/>
              <a:defRPr sz="3600">
                <a:solidFill>
                  <a:schemeClr val="lt2"/>
                </a:solidFill>
                <a:latin typeface="Jost"/>
                <a:ea typeface="Jost"/>
                <a:cs typeface="Jost"/>
                <a:sym typeface="Jost"/>
              </a:defRPr>
            </a:lvl7pPr>
            <a:lvl8pPr lvl="7">
              <a:spcBef>
                <a:spcPts val="0"/>
              </a:spcBef>
              <a:spcAft>
                <a:spcPts val="0"/>
              </a:spcAft>
              <a:buNone/>
              <a:defRPr sz="3600">
                <a:solidFill>
                  <a:schemeClr val="lt2"/>
                </a:solidFill>
                <a:latin typeface="Jost"/>
                <a:ea typeface="Jost"/>
                <a:cs typeface="Jost"/>
                <a:sym typeface="Jost"/>
              </a:defRPr>
            </a:lvl8pPr>
            <a:lvl9pPr lvl="8">
              <a:spcBef>
                <a:spcPts val="0"/>
              </a:spcBef>
              <a:spcAft>
                <a:spcPts val="0"/>
              </a:spcAft>
              <a:buNone/>
              <a:defRPr sz="3600">
                <a:solidFill>
                  <a:schemeClr val="lt2"/>
                </a:solidFill>
                <a:latin typeface="Jost"/>
                <a:ea typeface="Jost"/>
                <a:cs typeface="Jost"/>
                <a:sym typeface="Jost"/>
              </a:defRPr>
            </a:lvl9pPr>
          </a:lstStyle>
          <a:p/>
        </p:txBody>
      </p:sp>
      <p:sp>
        <p:nvSpPr>
          <p:cNvPr id="271" name="Google Shape;271;p22"/>
          <p:cNvSpPr txBox="1"/>
          <p:nvPr>
            <p:ph idx="20" type="subTitle"/>
          </p:nvPr>
        </p:nvSpPr>
        <p:spPr>
          <a:xfrm>
            <a:off x="228600" y="1718663"/>
            <a:ext cx="3130200" cy="303900"/>
          </a:xfrm>
          <a:prstGeom prst="rect">
            <a:avLst/>
          </a:prstGeom>
        </p:spPr>
        <p:txBody>
          <a:bodyPr anchorCtr="0" anchor="ctr" bIns="0" lIns="0" spcFirstLastPara="1" rIns="0" wrap="square" tIns="0">
            <a:noAutofit/>
          </a:bodyPr>
          <a:lstStyle>
            <a:lvl1pPr lvl="0">
              <a:spcBef>
                <a:spcPts val="0"/>
              </a:spcBef>
              <a:spcAft>
                <a:spcPts val="0"/>
              </a:spcAft>
              <a:buNone/>
              <a:defRPr sz="1600"/>
            </a:lvl1pPr>
            <a:lvl2pPr lvl="1">
              <a:spcBef>
                <a:spcPts val="0"/>
              </a:spcBef>
              <a:spcAft>
                <a:spcPts val="0"/>
              </a:spcAft>
              <a:buNone/>
              <a:defRPr sz="1600"/>
            </a:lvl2pPr>
            <a:lvl3pPr lvl="2">
              <a:spcBef>
                <a:spcPts val="0"/>
              </a:spcBef>
              <a:spcAft>
                <a:spcPts val="0"/>
              </a:spcAft>
              <a:buNone/>
              <a:defRPr sz="1600"/>
            </a:lvl3pPr>
            <a:lvl4pPr lvl="3">
              <a:spcBef>
                <a:spcPts val="0"/>
              </a:spcBef>
              <a:spcAft>
                <a:spcPts val="0"/>
              </a:spcAft>
              <a:buNone/>
              <a:defRPr sz="1600"/>
            </a:lvl4pPr>
            <a:lvl5pPr lvl="4">
              <a:spcBef>
                <a:spcPts val="0"/>
              </a:spcBef>
              <a:spcAft>
                <a:spcPts val="0"/>
              </a:spcAft>
              <a:buNone/>
              <a:defRPr sz="1600"/>
            </a:lvl5pPr>
            <a:lvl6pPr lvl="5">
              <a:spcBef>
                <a:spcPts val="0"/>
              </a:spcBef>
              <a:spcAft>
                <a:spcPts val="0"/>
              </a:spcAft>
              <a:buNone/>
              <a:defRPr sz="1600"/>
            </a:lvl6pPr>
            <a:lvl7pPr lvl="6">
              <a:spcBef>
                <a:spcPts val="0"/>
              </a:spcBef>
              <a:spcAft>
                <a:spcPts val="0"/>
              </a:spcAft>
              <a:buNone/>
              <a:defRPr sz="1600"/>
            </a:lvl7pPr>
            <a:lvl8pPr lvl="7">
              <a:spcBef>
                <a:spcPts val="0"/>
              </a:spcBef>
              <a:spcAft>
                <a:spcPts val="0"/>
              </a:spcAft>
              <a:buNone/>
              <a:defRPr sz="1600"/>
            </a:lvl8pPr>
            <a:lvl9pPr lvl="8">
              <a:spcBef>
                <a:spcPts val="0"/>
              </a:spcBef>
              <a:spcAft>
                <a:spcPts val="0"/>
              </a:spcAft>
              <a:buNone/>
              <a:defRPr sz="1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 Alt 1">
  <p:cSld name="CUSTOM_8_1_1_1_1_1_1_1_1_1_1_1_1_1_1_1_1_1_1_1_1_1_1_1_1_1_1_1_1_1_1_1_1_1_1_1">
    <p:spTree>
      <p:nvGrpSpPr>
        <p:cNvPr id="272" name="Shape 272"/>
        <p:cNvGrpSpPr/>
        <p:nvPr/>
      </p:nvGrpSpPr>
      <p:grpSpPr>
        <a:xfrm>
          <a:off x="0" y="0"/>
          <a:ext cx="0" cy="0"/>
          <a:chOff x="0" y="0"/>
          <a:chExt cx="0" cy="0"/>
        </a:xfrm>
      </p:grpSpPr>
      <p:sp>
        <p:nvSpPr>
          <p:cNvPr id="273" name="Google Shape;273;p23"/>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74" name="Google Shape;274;p23"/>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75" name="Google Shape;275;p23"/>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276" name="Google Shape;276;p23"/>
          <p:cNvSpPr txBox="1"/>
          <p:nvPr>
            <p:ph idx="1" type="subTitle"/>
          </p:nvPr>
        </p:nvSpPr>
        <p:spPr>
          <a:xfrm>
            <a:off x="228600" y="792994"/>
            <a:ext cx="3130200" cy="172200"/>
          </a:xfrm>
          <a:prstGeom prst="rect">
            <a:avLst/>
          </a:prstGeom>
        </p:spPr>
        <p:txBody>
          <a:bodyPr anchorCtr="0" anchor="t" bIns="0" lIns="0" spcFirstLastPara="1" rIns="0" wrap="square" tIns="0">
            <a:noAutofit/>
          </a:bodyPr>
          <a:lstStyle>
            <a:lvl1pPr lvl="0">
              <a:spcBef>
                <a:spcPts val="0"/>
              </a:spcBef>
              <a:spcAft>
                <a:spcPts val="0"/>
              </a:spcAft>
              <a:buNone/>
              <a:defRPr sz="1200">
                <a:latin typeface="Jost"/>
                <a:ea typeface="Jost"/>
                <a:cs typeface="Jost"/>
                <a:sym typeface="Jost"/>
              </a:defRPr>
            </a:lvl1pPr>
            <a:lvl2pPr lvl="1">
              <a:spcBef>
                <a:spcPts val="0"/>
              </a:spcBef>
              <a:spcAft>
                <a:spcPts val="0"/>
              </a:spcAft>
              <a:buNone/>
              <a:defRPr sz="1200">
                <a:latin typeface="Jost"/>
                <a:ea typeface="Jost"/>
                <a:cs typeface="Jost"/>
                <a:sym typeface="Jost"/>
              </a:defRPr>
            </a:lvl2pPr>
            <a:lvl3pPr lvl="2">
              <a:spcBef>
                <a:spcPts val="0"/>
              </a:spcBef>
              <a:spcAft>
                <a:spcPts val="0"/>
              </a:spcAft>
              <a:buNone/>
              <a:defRPr sz="1200">
                <a:latin typeface="Jost"/>
                <a:ea typeface="Jost"/>
                <a:cs typeface="Jost"/>
                <a:sym typeface="Jost"/>
              </a:defRPr>
            </a:lvl3pPr>
            <a:lvl4pPr lvl="3">
              <a:spcBef>
                <a:spcPts val="0"/>
              </a:spcBef>
              <a:spcAft>
                <a:spcPts val="0"/>
              </a:spcAft>
              <a:buNone/>
              <a:defRPr sz="1200">
                <a:latin typeface="Jost"/>
                <a:ea typeface="Jost"/>
                <a:cs typeface="Jost"/>
                <a:sym typeface="Jost"/>
              </a:defRPr>
            </a:lvl4pPr>
            <a:lvl5pPr lvl="4">
              <a:spcBef>
                <a:spcPts val="0"/>
              </a:spcBef>
              <a:spcAft>
                <a:spcPts val="0"/>
              </a:spcAft>
              <a:buNone/>
              <a:defRPr sz="1200">
                <a:latin typeface="Jost"/>
                <a:ea typeface="Jost"/>
                <a:cs typeface="Jost"/>
                <a:sym typeface="Jost"/>
              </a:defRPr>
            </a:lvl5pPr>
            <a:lvl6pPr lvl="5">
              <a:spcBef>
                <a:spcPts val="0"/>
              </a:spcBef>
              <a:spcAft>
                <a:spcPts val="0"/>
              </a:spcAft>
              <a:buNone/>
              <a:defRPr sz="1200">
                <a:latin typeface="Jost"/>
                <a:ea typeface="Jost"/>
                <a:cs typeface="Jost"/>
                <a:sym typeface="Jost"/>
              </a:defRPr>
            </a:lvl6pPr>
            <a:lvl7pPr lvl="6">
              <a:spcBef>
                <a:spcPts val="0"/>
              </a:spcBef>
              <a:spcAft>
                <a:spcPts val="0"/>
              </a:spcAft>
              <a:buNone/>
              <a:defRPr sz="1200">
                <a:latin typeface="Jost"/>
                <a:ea typeface="Jost"/>
                <a:cs typeface="Jost"/>
                <a:sym typeface="Jost"/>
              </a:defRPr>
            </a:lvl7pPr>
            <a:lvl8pPr lvl="7">
              <a:spcBef>
                <a:spcPts val="0"/>
              </a:spcBef>
              <a:spcAft>
                <a:spcPts val="0"/>
              </a:spcAft>
              <a:buNone/>
              <a:defRPr sz="1200">
                <a:latin typeface="Jost"/>
                <a:ea typeface="Jost"/>
                <a:cs typeface="Jost"/>
                <a:sym typeface="Jost"/>
              </a:defRPr>
            </a:lvl8pPr>
            <a:lvl9pPr lvl="8">
              <a:spcBef>
                <a:spcPts val="0"/>
              </a:spcBef>
              <a:spcAft>
                <a:spcPts val="0"/>
              </a:spcAft>
              <a:buNone/>
              <a:defRPr sz="1200">
                <a:latin typeface="Jost"/>
                <a:ea typeface="Jost"/>
                <a:cs typeface="Jost"/>
                <a:sym typeface="Jost"/>
              </a:defRPr>
            </a:lvl9pPr>
          </a:lstStyle>
          <a:p/>
        </p:txBody>
      </p:sp>
      <p:sp>
        <p:nvSpPr>
          <p:cNvPr id="277" name="Google Shape;277;p23"/>
          <p:cNvSpPr txBox="1"/>
          <p:nvPr>
            <p:ph idx="4" type="subTitle"/>
          </p:nvPr>
        </p:nvSpPr>
        <p:spPr>
          <a:xfrm>
            <a:off x="419070" y="2462250"/>
            <a:ext cx="1693800" cy="219000"/>
          </a:xfrm>
          <a:prstGeom prst="rect">
            <a:avLst/>
          </a:prstGeom>
        </p:spPr>
        <p:txBody>
          <a:bodyPr anchorCtr="0" anchor="t" bIns="0" lIns="0" spcFirstLastPara="1" rIns="0" wrap="square" tIns="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278" name="Google Shape;278;p23"/>
          <p:cNvSpPr txBox="1"/>
          <p:nvPr>
            <p:ph idx="5" type="subTitle"/>
          </p:nvPr>
        </p:nvSpPr>
        <p:spPr>
          <a:xfrm>
            <a:off x="419075" y="2708625"/>
            <a:ext cx="1550700" cy="126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279" name="Google Shape;279;p23"/>
          <p:cNvSpPr txBox="1"/>
          <p:nvPr>
            <p:ph idx="6" type="subTitle"/>
          </p:nvPr>
        </p:nvSpPr>
        <p:spPr>
          <a:xfrm>
            <a:off x="419076" y="4077075"/>
            <a:ext cx="1693800" cy="219000"/>
          </a:xfrm>
          <a:prstGeom prst="rect">
            <a:avLst/>
          </a:prstGeom>
        </p:spPr>
        <p:txBody>
          <a:bodyPr anchorCtr="0" anchor="b" bIns="0" lIns="0" spcFirstLastPara="1" rIns="0" wrap="square" tIns="0">
            <a:noAutofit/>
          </a:bodyPr>
          <a:lstStyle>
            <a:lvl1pPr lvl="0">
              <a:spcBef>
                <a:spcPts val="0"/>
              </a:spcBef>
              <a:spcAft>
                <a:spcPts val="0"/>
              </a:spcAft>
              <a:buNone/>
              <a:defRPr sz="1200">
                <a:latin typeface="Jost"/>
                <a:ea typeface="Jost"/>
                <a:cs typeface="Jost"/>
                <a:sym typeface="Jost"/>
              </a:defRPr>
            </a:lvl1pPr>
            <a:lvl2pPr lvl="1">
              <a:spcBef>
                <a:spcPts val="0"/>
              </a:spcBef>
              <a:spcAft>
                <a:spcPts val="0"/>
              </a:spcAft>
              <a:buNone/>
              <a:defRPr sz="1200">
                <a:latin typeface="Jost"/>
                <a:ea typeface="Jost"/>
                <a:cs typeface="Jost"/>
                <a:sym typeface="Jost"/>
              </a:defRPr>
            </a:lvl2pPr>
            <a:lvl3pPr lvl="2">
              <a:spcBef>
                <a:spcPts val="0"/>
              </a:spcBef>
              <a:spcAft>
                <a:spcPts val="0"/>
              </a:spcAft>
              <a:buNone/>
              <a:defRPr sz="1200">
                <a:latin typeface="Jost"/>
                <a:ea typeface="Jost"/>
                <a:cs typeface="Jost"/>
                <a:sym typeface="Jost"/>
              </a:defRPr>
            </a:lvl3pPr>
            <a:lvl4pPr lvl="3">
              <a:spcBef>
                <a:spcPts val="0"/>
              </a:spcBef>
              <a:spcAft>
                <a:spcPts val="0"/>
              </a:spcAft>
              <a:buNone/>
              <a:defRPr sz="1200">
                <a:latin typeface="Jost"/>
                <a:ea typeface="Jost"/>
                <a:cs typeface="Jost"/>
                <a:sym typeface="Jost"/>
              </a:defRPr>
            </a:lvl4pPr>
            <a:lvl5pPr lvl="4">
              <a:spcBef>
                <a:spcPts val="0"/>
              </a:spcBef>
              <a:spcAft>
                <a:spcPts val="0"/>
              </a:spcAft>
              <a:buNone/>
              <a:defRPr sz="1200">
                <a:latin typeface="Jost"/>
                <a:ea typeface="Jost"/>
                <a:cs typeface="Jost"/>
                <a:sym typeface="Jost"/>
              </a:defRPr>
            </a:lvl5pPr>
            <a:lvl6pPr lvl="5">
              <a:spcBef>
                <a:spcPts val="0"/>
              </a:spcBef>
              <a:spcAft>
                <a:spcPts val="0"/>
              </a:spcAft>
              <a:buNone/>
              <a:defRPr sz="1200">
                <a:latin typeface="Jost"/>
                <a:ea typeface="Jost"/>
                <a:cs typeface="Jost"/>
                <a:sym typeface="Jost"/>
              </a:defRPr>
            </a:lvl6pPr>
            <a:lvl7pPr lvl="6">
              <a:spcBef>
                <a:spcPts val="0"/>
              </a:spcBef>
              <a:spcAft>
                <a:spcPts val="0"/>
              </a:spcAft>
              <a:buNone/>
              <a:defRPr sz="1200">
                <a:latin typeface="Jost"/>
                <a:ea typeface="Jost"/>
                <a:cs typeface="Jost"/>
                <a:sym typeface="Jost"/>
              </a:defRPr>
            </a:lvl7pPr>
            <a:lvl8pPr lvl="7">
              <a:spcBef>
                <a:spcPts val="0"/>
              </a:spcBef>
              <a:spcAft>
                <a:spcPts val="0"/>
              </a:spcAft>
              <a:buNone/>
              <a:defRPr sz="1200">
                <a:latin typeface="Jost"/>
                <a:ea typeface="Jost"/>
                <a:cs typeface="Jost"/>
                <a:sym typeface="Jost"/>
              </a:defRPr>
            </a:lvl8pPr>
            <a:lvl9pPr lvl="8">
              <a:spcBef>
                <a:spcPts val="0"/>
              </a:spcBef>
              <a:spcAft>
                <a:spcPts val="0"/>
              </a:spcAft>
              <a:buNone/>
              <a:defRPr sz="1200">
                <a:latin typeface="Jost"/>
                <a:ea typeface="Jost"/>
                <a:cs typeface="Jost"/>
                <a:sym typeface="Jost"/>
              </a:defRPr>
            </a:lvl9pPr>
          </a:lstStyle>
          <a:p/>
        </p:txBody>
      </p:sp>
      <p:sp>
        <p:nvSpPr>
          <p:cNvPr id="280" name="Google Shape;280;p23"/>
          <p:cNvSpPr txBox="1"/>
          <p:nvPr>
            <p:ph idx="7" type="subTitle"/>
          </p:nvPr>
        </p:nvSpPr>
        <p:spPr>
          <a:xfrm>
            <a:off x="2624407" y="2462250"/>
            <a:ext cx="1693800" cy="219000"/>
          </a:xfrm>
          <a:prstGeom prst="rect">
            <a:avLst/>
          </a:prstGeom>
        </p:spPr>
        <p:txBody>
          <a:bodyPr anchorCtr="0" anchor="t" bIns="0" lIns="0" spcFirstLastPara="1" rIns="0" wrap="square" tIns="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281" name="Google Shape;281;p23"/>
          <p:cNvSpPr txBox="1"/>
          <p:nvPr>
            <p:ph idx="8" type="subTitle"/>
          </p:nvPr>
        </p:nvSpPr>
        <p:spPr>
          <a:xfrm>
            <a:off x="2624413" y="2708625"/>
            <a:ext cx="1550700" cy="126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282" name="Google Shape;282;p23"/>
          <p:cNvSpPr txBox="1"/>
          <p:nvPr>
            <p:ph idx="9" type="subTitle"/>
          </p:nvPr>
        </p:nvSpPr>
        <p:spPr>
          <a:xfrm>
            <a:off x="2624413" y="4077075"/>
            <a:ext cx="1693800" cy="219000"/>
          </a:xfrm>
          <a:prstGeom prst="rect">
            <a:avLst/>
          </a:prstGeom>
        </p:spPr>
        <p:txBody>
          <a:bodyPr anchorCtr="0" anchor="b" bIns="0" lIns="0" spcFirstLastPara="1" rIns="0" wrap="square" tIns="0">
            <a:noAutofit/>
          </a:bodyPr>
          <a:lstStyle>
            <a:lvl1pPr lvl="0">
              <a:spcBef>
                <a:spcPts val="0"/>
              </a:spcBef>
              <a:spcAft>
                <a:spcPts val="0"/>
              </a:spcAft>
              <a:buNone/>
              <a:defRPr sz="1200">
                <a:latin typeface="Jost"/>
                <a:ea typeface="Jost"/>
                <a:cs typeface="Jost"/>
                <a:sym typeface="Jost"/>
              </a:defRPr>
            </a:lvl1pPr>
            <a:lvl2pPr lvl="1">
              <a:spcBef>
                <a:spcPts val="0"/>
              </a:spcBef>
              <a:spcAft>
                <a:spcPts val="0"/>
              </a:spcAft>
              <a:buNone/>
              <a:defRPr sz="1200">
                <a:latin typeface="Jost"/>
                <a:ea typeface="Jost"/>
                <a:cs typeface="Jost"/>
                <a:sym typeface="Jost"/>
              </a:defRPr>
            </a:lvl2pPr>
            <a:lvl3pPr lvl="2">
              <a:spcBef>
                <a:spcPts val="0"/>
              </a:spcBef>
              <a:spcAft>
                <a:spcPts val="0"/>
              </a:spcAft>
              <a:buNone/>
              <a:defRPr sz="1200">
                <a:latin typeface="Jost"/>
                <a:ea typeface="Jost"/>
                <a:cs typeface="Jost"/>
                <a:sym typeface="Jost"/>
              </a:defRPr>
            </a:lvl3pPr>
            <a:lvl4pPr lvl="3">
              <a:spcBef>
                <a:spcPts val="0"/>
              </a:spcBef>
              <a:spcAft>
                <a:spcPts val="0"/>
              </a:spcAft>
              <a:buNone/>
              <a:defRPr sz="1200">
                <a:latin typeface="Jost"/>
                <a:ea typeface="Jost"/>
                <a:cs typeface="Jost"/>
                <a:sym typeface="Jost"/>
              </a:defRPr>
            </a:lvl4pPr>
            <a:lvl5pPr lvl="4">
              <a:spcBef>
                <a:spcPts val="0"/>
              </a:spcBef>
              <a:spcAft>
                <a:spcPts val="0"/>
              </a:spcAft>
              <a:buNone/>
              <a:defRPr sz="1200">
                <a:latin typeface="Jost"/>
                <a:ea typeface="Jost"/>
                <a:cs typeface="Jost"/>
                <a:sym typeface="Jost"/>
              </a:defRPr>
            </a:lvl5pPr>
            <a:lvl6pPr lvl="5">
              <a:spcBef>
                <a:spcPts val="0"/>
              </a:spcBef>
              <a:spcAft>
                <a:spcPts val="0"/>
              </a:spcAft>
              <a:buNone/>
              <a:defRPr sz="1200">
                <a:latin typeface="Jost"/>
                <a:ea typeface="Jost"/>
                <a:cs typeface="Jost"/>
                <a:sym typeface="Jost"/>
              </a:defRPr>
            </a:lvl6pPr>
            <a:lvl7pPr lvl="6">
              <a:spcBef>
                <a:spcPts val="0"/>
              </a:spcBef>
              <a:spcAft>
                <a:spcPts val="0"/>
              </a:spcAft>
              <a:buNone/>
              <a:defRPr sz="1200">
                <a:latin typeface="Jost"/>
                <a:ea typeface="Jost"/>
                <a:cs typeface="Jost"/>
                <a:sym typeface="Jost"/>
              </a:defRPr>
            </a:lvl7pPr>
            <a:lvl8pPr lvl="7">
              <a:spcBef>
                <a:spcPts val="0"/>
              </a:spcBef>
              <a:spcAft>
                <a:spcPts val="0"/>
              </a:spcAft>
              <a:buNone/>
              <a:defRPr sz="1200">
                <a:latin typeface="Jost"/>
                <a:ea typeface="Jost"/>
                <a:cs typeface="Jost"/>
                <a:sym typeface="Jost"/>
              </a:defRPr>
            </a:lvl8pPr>
            <a:lvl9pPr lvl="8">
              <a:spcBef>
                <a:spcPts val="0"/>
              </a:spcBef>
              <a:spcAft>
                <a:spcPts val="0"/>
              </a:spcAft>
              <a:buNone/>
              <a:defRPr sz="1200">
                <a:latin typeface="Jost"/>
                <a:ea typeface="Jost"/>
                <a:cs typeface="Jost"/>
                <a:sym typeface="Jost"/>
              </a:defRPr>
            </a:lvl9pPr>
          </a:lstStyle>
          <a:p/>
        </p:txBody>
      </p:sp>
      <p:sp>
        <p:nvSpPr>
          <p:cNvPr id="283" name="Google Shape;283;p23"/>
          <p:cNvSpPr txBox="1"/>
          <p:nvPr>
            <p:ph idx="13" type="subTitle"/>
          </p:nvPr>
        </p:nvSpPr>
        <p:spPr>
          <a:xfrm>
            <a:off x="4815495" y="2462250"/>
            <a:ext cx="1693800" cy="219000"/>
          </a:xfrm>
          <a:prstGeom prst="rect">
            <a:avLst/>
          </a:prstGeom>
        </p:spPr>
        <p:txBody>
          <a:bodyPr anchorCtr="0" anchor="t" bIns="0" lIns="0" spcFirstLastPara="1" rIns="0" wrap="square" tIns="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284" name="Google Shape;284;p23"/>
          <p:cNvSpPr txBox="1"/>
          <p:nvPr>
            <p:ph idx="14" type="subTitle"/>
          </p:nvPr>
        </p:nvSpPr>
        <p:spPr>
          <a:xfrm>
            <a:off x="4815500" y="2708625"/>
            <a:ext cx="1550700" cy="126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285" name="Google Shape;285;p23"/>
          <p:cNvSpPr txBox="1"/>
          <p:nvPr>
            <p:ph idx="15" type="subTitle"/>
          </p:nvPr>
        </p:nvSpPr>
        <p:spPr>
          <a:xfrm>
            <a:off x="4815501" y="4077075"/>
            <a:ext cx="1693800" cy="219000"/>
          </a:xfrm>
          <a:prstGeom prst="rect">
            <a:avLst/>
          </a:prstGeom>
        </p:spPr>
        <p:txBody>
          <a:bodyPr anchorCtr="0" anchor="b" bIns="0" lIns="0" spcFirstLastPara="1" rIns="0" wrap="square" tIns="0">
            <a:noAutofit/>
          </a:bodyPr>
          <a:lstStyle>
            <a:lvl1pPr lvl="0">
              <a:spcBef>
                <a:spcPts val="0"/>
              </a:spcBef>
              <a:spcAft>
                <a:spcPts val="0"/>
              </a:spcAft>
              <a:buNone/>
              <a:defRPr sz="1200">
                <a:latin typeface="Jost"/>
                <a:ea typeface="Jost"/>
                <a:cs typeface="Jost"/>
                <a:sym typeface="Jost"/>
              </a:defRPr>
            </a:lvl1pPr>
            <a:lvl2pPr lvl="1">
              <a:spcBef>
                <a:spcPts val="0"/>
              </a:spcBef>
              <a:spcAft>
                <a:spcPts val="0"/>
              </a:spcAft>
              <a:buNone/>
              <a:defRPr sz="1200">
                <a:latin typeface="Jost"/>
                <a:ea typeface="Jost"/>
                <a:cs typeface="Jost"/>
                <a:sym typeface="Jost"/>
              </a:defRPr>
            </a:lvl2pPr>
            <a:lvl3pPr lvl="2">
              <a:spcBef>
                <a:spcPts val="0"/>
              </a:spcBef>
              <a:spcAft>
                <a:spcPts val="0"/>
              </a:spcAft>
              <a:buNone/>
              <a:defRPr sz="1200">
                <a:latin typeface="Jost"/>
                <a:ea typeface="Jost"/>
                <a:cs typeface="Jost"/>
                <a:sym typeface="Jost"/>
              </a:defRPr>
            </a:lvl3pPr>
            <a:lvl4pPr lvl="3">
              <a:spcBef>
                <a:spcPts val="0"/>
              </a:spcBef>
              <a:spcAft>
                <a:spcPts val="0"/>
              </a:spcAft>
              <a:buNone/>
              <a:defRPr sz="1200">
                <a:latin typeface="Jost"/>
                <a:ea typeface="Jost"/>
                <a:cs typeface="Jost"/>
                <a:sym typeface="Jost"/>
              </a:defRPr>
            </a:lvl4pPr>
            <a:lvl5pPr lvl="4">
              <a:spcBef>
                <a:spcPts val="0"/>
              </a:spcBef>
              <a:spcAft>
                <a:spcPts val="0"/>
              </a:spcAft>
              <a:buNone/>
              <a:defRPr sz="1200">
                <a:latin typeface="Jost"/>
                <a:ea typeface="Jost"/>
                <a:cs typeface="Jost"/>
                <a:sym typeface="Jost"/>
              </a:defRPr>
            </a:lvl5pPr>
            <a:lvl6pPr lvl="5">
              <a:spcBef>
                <a:spcPts val="0"/>
              </a:spcBef>
              <a:spcAft>
                <a:spcPts val="0"/>
              </a:spcAft>
              <a:buNone/>
              <a:defRPr sz="1200">
                <a:latin typeface="Jost"/>
                <a:ea typeface="Jost"/>
                <a:cs typeface="Jost"/>
                <a:sym typeface="Jost"/>
              </a:defRPr>
            </a:lvl6pPr>
            <a:lvl7pPr lvl="6">
              <a:spcBef>
                <a:spcPts val="0"/>
              </a:spcBef>
              <a:spcAft>
                <a:spcPts val="0"/>
              </a:spcAft>
              <a:buNone/>
              <a:defRPr sz="1200">
                <a:latin typeface="Jost"/>
                <a:ea typeface="Jost"/>
                <a:cs typeface="Jost"/>
                <a:sym typeface="Jost"/>
              </a:defRPr>
            </a:lvl7pPr>
            <a:lvl8pPr lvl="7">
              <a:spcBef>
                <a:spcPts val="0"/>
              </a:spcBef>
              <a:spcAft>
                <a:spcPts val="0"/>
              </a:spcAft>
              <a:buNone/>
              <a:defRPr sz="1200">
                <a:latin typeface="Jost"/>
                <a:ea typeface="Jost"/>
                <a:cs typeface="Jost"/>
                <a:sym typeface="Jost"/>
              </a:defRPr>
            </a:lvl8pPr>
            <a:lvl9pPr lvl="8">
              <a:spcBef>
                <a:spcPts val="0"/>
              </a:spcBef>
              <a:spcAft>
                <a:spcPts val="0"/>
              </a:spcAft>
              <a:buNone/>
              <a:defRPr sz="1200">
                <a:latin typeface="Jost"/>
                <a:ea typeface="Jost"/>
                <a:cs typeface="Jost"/>
                <a:sym typeface="Jost"/>
              </a:defRPr>
            </a:lvl9pPr>
          </a:lstStyle>
          <a:p/>
        </p:txBody>
      </p:sp>
      <p:sp>
        <p:nvSpPr>
          <p:cNvPr id="286" name="Google Shape;286;p23"/>
          <p:cNvSpPr txBox="1"/>
          <p:nvPr>
            <p:ph idx="16" type="subTitle"/>
          </p:nvPr>
        </p:nvSpPr>
        <p:spPr>
          <a:xfrm>
            <a:off x="7006607" y="2462250"/>
            <a:ext cx="1693800" cy="219000"/>
          </a:xfrm>
          <a:prstGeom prst="rect">
            <a:avLst/>
          </a:prstGeom>
        </p:spPr>
        <p:txBody>
          <a:bodyPr anchorCtr="0" anchor="t" bIns="0" lIns="0" spcFirstLastPara="1" rIns="0" wrap="square" tIns="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287" name="Google Shape;287;p23"/>
          <p:cNvSpPr txBox="1"/>
          <p:nvPr>
            <p:ph idx="17" type="subTitle"/>
          </p:nvPr>
        </p:nvSpPr>
        <p:spPr>
          <a:xfrm>
            <a:off x="7006613" y="2708625"/>
            <a:ext cx="1550700" cy="126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288" name="Google Shape;288;p23"/>
          <p:cNvSpPr txBox="1"/>
          <p:nvPr>
            <p:ph idx="18" type="subTitle"/>
          </p:nvPr>
        </p:nvSpPr>
        <p:spPr>
          <a:xfrm>
            <a:off x="7006613" y="4077075"/>
            <a:ext cx="1693800" cy="219000"/>
          </a:xfrm>
          <a:prstGeom prst="rect">
            <a:avLst/>
          </a:prstGeom>
        </p:spPr>
        <p:txBody>
          <a:bodyPr anchorCtr="0" anchor="b" bIns="0" lIns="0" spcFirstLastPara="1" rIns="0" wrap="square" tIns="0">
            <a:noAutofit/>
          </a:bodyPr>
          <a:lstStyle>
            <a:lvl1pPr lvl="0">
              <a:spcBef>
                <a:spcPts val="0"/>
              </a:spcBef>
              <a:spcAft>
                <a:spcPts val="0"/>
              </a:spcAft>
              <a:buNone/>
              <a:defRPr sz="1200">
                <a:latin typeface="Jost"/>
                <a:ea typeface="Jost"/>
                <a:cs typeface="Jost"/>
                <a:sym typeface="Jost"/>
              </a:defRPr>
            </a:lvl1pPr>
            <a:lvl2pPr lvl="1">
              <a:spcBef>
                <a:spcPts val="0"/>
              </a:spcBef>
              <a:spcAft>
                <a:spcPts val="0"/>
              </a:spcAft>
              <a:buNone/>
              <a:defRPr sz="1200">
                <a:latin typeface="Jost"/>
                <a:ea typeface="Jost"/>
                <a:cs typeface="Jost"/>
                <a:sym typeface="Jost"/>
              </a:defRPr>
            </a:lvl2pPr>
            <a:lvl3pPr lvl="2">
              <a:spcBef>
                <a:spcPts val="0"/>
              </a:spcBef>
              <a:spcAft>
                <a:spcPts val="0"/>
              </a:spcAft>
              <a:buNone/>
              <a:defRPr sz="1200">
                <a:latin typeface="Jost"/>
                <a:ea typeface="Jost"/>
                <a:cs typeface="Jost"/>
                <a:sym typeface="Jost"/>
              </a:defRPr>
            </a:lvl3pPr>
            <a:lvl4pPr lvl="3">
              <a:spcBef>
                <a:spcPts val="0"/>
              </a:spcBef>
              <a:spcAft>
                <a:spcPts val="0"/>
              </a:spcAft>
              <a:buNone/>
              <a:defRPr sz="1200">
                <a:latin typeface="Jost"/>
                <a:ea typeface="Jost"/>
                <a:cs typeface="Jost"/>
                <a:sym typeface="Jost"/>
              </a:defRPr>
            </a:lvl4pPr>
            <a:lvl5pPr lvl="4">
              <a:spcBef>
                <a:spcPts val="0"/>
              </a:spcBef>
              <a:spcAft>
                <a:spcPts val="0"/>
              </a:spcAft>
              <a:buNone/>
              <a:defRPr sz="1200">
                <a:latin typeface="Jost"/>
                <a:ea typeface="Jost"/>
                <a:cs typeface="Jost"/>
                <a:sym typeface="Jost"/>
              </a:defRPr>
            </a:lvl5pPr>
            <a:lvl6pPr lvl="5">
              <a:spcBef>
                <a:spcPts val="0"/>
              </a:spcBef>
              <a:spcAft>
                <a:spcPts val="0"/>
              </a:spcAft>
              <a:buNone/>
              <a:defRPr sz="1200">
                <a:latin typeface="Jost"/>
                <a:ea typeface="Jost"/>
                <a:cs typeface="Jost"/>
                <a:sym typeface="Jost"/>
              </a:defRPr>
            </a:lvl6pPr>
            <a:lvl7pPr lvl="6">
              <a:spcBef>
                <a:spcPts val="0"/>
              </a:spcBef>
              <a:spcAft>
                <a:spcPts val="0"/>
              </a:spcAft>
              <a:buNone/>
              <a:defRPr sz="1200">
                <a:latin typeface="Jost"/>
                <a:ea typeface="Jost"/>
                <a:cs typeface="Jost"/>
                <a:sym typeface="Jost"/>
              </a:defRPr>
            </a:lvl7pPr>
            <a:lvl8pPr lvl="7">
              <a:spcBef>
                <a:spcPts val="0"/>
              </a:spcBef>
              <a:spcAft>
                <a:spcPts val="0"/>
              </a:spcAft>
              <a:buNone/>
              <a:defRPr sz="1200">
                <a:latin typeface="Jost"/>
                <a:ea typeface="Jost"/>
                <a:cs typeface="Jost"/>
                <a:sym typeface="Jost"/>
              </a:defRPr>
            </a:lvl8pPr>
            <a:lvl9pPr lvl="8">
              <a:spcBef>
                <a:spcPts val="0"/>
              </a:spcBef>
              <a:spcAft>
                <a:spcPts val="0"/>
              </a:spcAft>
              <a:buNone/>
              <a:defRPr sz="1200">
                <a:latin typeface="Jost"/>
                <a:ea typeface="Jost"/>
                <a:cs typeface="Jost"/>
                <a:sym typeface="Jost"/>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trics display 2">
  <p:cSld name="CUSTOM_8_1_1_1_1_1_1_1_1_1_1_1_1_1_1_1_1_1_1_1_1_1_1_1_1_1_1_1_1_1_1_1_1_1_1_2">
    <p:spTree>
      <p:nvGrpSpPr>
        <p:cNvPr id="289" name="Shape 289"/>
        <p:cNvGrpSpPr/>
        <p:nvPr/>
      </p:nvGrpSpPr>
      <p:grpSpPr>
        <a:xfrm>
          <a:off x="0" y="0"/>
          <a:ext cx="0" cy="0"/>
          <a:chOff x="0" y="0"/>
          <a:chExt cx="0" cy="0"/>
        </a:xfrm>
      </p:grpSpPr>
      <p:sp>
        <p:nvSpPr>
          <p:cNvPr id="290" name="Google Shape;290;p24"/>
          <p:cNvSpPr/>
          <p:nvPr/>
        </p:nvSpPr>
        <p:spPr>
          <a:xfrm rot="-5400000">
            <a:off x="0" y="816600"/>
            <a:ext cx="4326900" cy="43269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291" name="Google Shape;291;p24"/>
          <p:cNvSpPr/>
          <p:nvPr/>
        </p:nvSpPr>
        <p:spPr>
          <a:xfrm rot="5400000">
            <a:off x="4817100" y="0"/>
            <a:ext cx="4326900" cy="4326900"/>
          </a:xfrm>
          <a:prstGeom prst="rect">
            <a:avLst/>
          </a:prstGeom>
          <a:gradFill>
            <a:gsLst>
              <a:gs pos="0">
                <a:schemeClr val="accent5"/>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292" name="Google Shape;292;p24"/>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93" name="Google Shape;293;p24"/>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94" name="Google Shape;294;p24"/>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295" name="Google Shape;295;p24"/>
          <p:cNvSpPr txBox="1"/>
          <p:nvPr>
            <p:ph idx="1" type="subTitle"/>
          </p:nvPr>
        </p:nvSpPr>
        <p:spPr>
          <a:xfrm>
            <a:off x="3238050" y="1804700"/>
            <a:ext cx="26679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a:lvl1pPr>
            <a:lvl2pPr lvl="1" algn="ctr">
              <a:lnSpc>
                <a:spcPct val="95000"/>
              </a:lnSpc>
              <a:spcBef>
                <a:spcPts val="0"/>
              </a:spcBef>
              <a:spcAft>
                <a:spcPts val="0"/>
              </a:spcAft>
              <a:buNone/>
              <a:defRPr/>
            </a:lvl2pPr>
            <a:lvl3pPr lvl="2" algn="ctr">
              <a:lnSpc>
                <a:spcPct val="95000"/>
              </a:lnSpc>
              <a:spcBef>
                <a:spcPts val="0"/>
              </a:spcBef>
              <a:spcAft>
                <a:spcPts val="0"/>
              </a:spcAft>
              <a:buNone/>
              <a:defRPr/>
            </a:lvl3pPr>
            <a:lvl4pPr lvl="3" algn="ctr">
              <a:lnSpc>
                <a:spcPct val="95000"/>
              </a:lnSpc>
              <a:spcBef>
                <a:spcPts val="0"/>
              </a:spcBef>
              <a:spcAft>
                <a:spcPts val="0"/>
              </a:spcAft>
              <a:buNone/>
              <a:defRPr/>
            </a:lvl4pPr>
            <a:lvl5pPr lvl="4" algn="ctr">
              <a:lnSpc>
                <a:spcPct val="95000"/>
              </a:lnSpc>
              <a:spcBef>
                <a:spcPts val="0"/>
              </a:spcBef>
              <a:spcAft>
                <a:spcPts val="0"/>
              </a:spcAft>
              <a:buNone/>
              <a:defRPr/>
            </a:lvl5pPr>
            <a:lvl6pPr lvl="5" algn="ctr">
              <a:lnSpc>
                <a:spcPct val="95000"/>
              </a:lnSpc>
              <a:spcBef>
                <a:spcPts val="0"/>
              </a:spcBef>
              <a:spcAft>
                <a:spcPts val="0"/>
              </a:spcAft>
              <a:buNone/>
              <a:defRPr/>
            </a:lvl6pPr>
            <a:lvl7pPr lvl="6" algn="ctr">
              <a:lnSpc>
                <a:spcPct val="95000"/>
              </a:lnSpc>
              <a:spcBef>
                <a:spcPts val="0"/>
              </a:spcBef>
              <a:spcAft>
                <a:spcPts val="0"/>
              </a:spcAft>
              <a:buNone/>
              <a:defRPr/>
            </a:lvl7pPr>
            <a:lvl8pPr lvl="7" algn="ctr">
              <a:lnSpc>
                <a:spcPct val="95000"/>
              </a:lnSpc>
              <a:spcBef>
                <a:spcPts val="0"/>
              </a:spcBef>
              <a:spcAft>
                <a:spcPts val="0"/>
              </a:spcAft>
              <a:buNone/>
              <a:defRPr/>
            </a:lvl8pPr>
            <a:lvl9pPr lvl="8" algn="ctr">
              <a:lnSpc>
                <a:spcPct val="95000"/>
              </a:lnSpc>
              <a:spcBef>
                <a:spcPts val="0"/>
              </a:spcBef>
              <a:spcAft>
                <a:spcPts val="0"/>
              </a:spcAft>
              <a:buNone/>
              <a:defRPr/>
            </a:lvl9pPr>
          </a:lstStyle>
          <a:p/>
        </p:txBody>
      </p:sp>
      <p:sp>
        <p:nvSpPr>
          <p:cNvPr id="296" name="Google Shape;296;p24"/>
          <p:cNvSpPr txBox="1"/>
          <p:nvPr>
            <p:ph idx="4" type="subTitle"/>
          </p:nvPr>
        </p:nvSpPr>
        <p:spPr>
          <a:xfrm>
            <a:off x="4056600" y="2688550"/>
            <a:ext cx="11247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sz="3000">
                <a:solidFill>
                  <a:schemeClr val="dk2"/>
                </a:solidFill>
              </a:defRPr>
            </a:lvl1pPr>
            <a:lvl2pPr lvl="1" algn="ctr">
              <a:lnSpc>
                <a:spcPct val="95000"/>
              </a:lnSpc>
              <a:spcBef>
                <a:spcPts val="0"/>
              </a:spcBef>
              <a:spcAft>
                <a:spcPts val="0"/>
              </a:spcAft>
              <a:buNone/>
              <a:defRPr sz="3000">
                <a:solidFill>
                  <a:schemeClr val="dk2"/>
                </a:solidFill>
              </a:defRPr>
            </a:lvl2pPr>
            <a:lvl3pPr lvl="2" algn="ctr">
              <a:lnSpc>
                <a:spcPct val="95000"/>
              </a:lnSpc>
              <a:spcBef>
                <a:spcPts val="0"/>
              </a:spcBef>
              <a:spcAft>
                <a:spcPts val="0"/>
              </a:spcAft>
              <a:buNone/>
              <a:defRPr sz="3000">
                <a:solidFill>
                  <a:schemeClr val="dk2"/>
                </a:solidFill>
              </a:defRPr>
            </a:lvl3pPr>
            <a:lvl4pPr lvl="3" algn="ctr">
              <a:lnSpc>
                <a:spcPct val="95000"/>
              </a:lnSpc>
              <a:spcBef>
                <a:spcPts val="0"/>
              </a:spcBef>
              <a:spcAft>
                <a:spcPts val="0"/>
              </a:spcAft>
              <a:buNone/>
              <a:defRPr sz="3000">
                <a:solidFill>
                  <a:schemeClr val="dk2"/>
                </a:solidFill>
              </a:defRPr>
            </a:lvl4pPr>
            <a:lvl5pPr lvl="4" algn="ctr">
              <a:lnSpc>
                <a:spcPct val="95000"/>
              </a:lnSpc>
              <a:spcBef>
                <a:spcPts val="0"/>
              </a:spcBef>
              <a:spcAft>
                <a:spcPts val="0"/>
              </a:spcAft>
              <a:buNone/>
              <a:defRPr sz="3000">
                <a:solidFill>
                  <a:schemeClr val="dk2"/>
                </a:solidFill>
              </a:defRPr>
            </a:lvl5pPr>
            <a:lvl6pPr lvl="5" algn="ctr">
              <a:lnSpc>
                <a:spcPct val="95000"/>
              </a:lnSpc>
              <a:spcBef>
                <a:spcPts val="0"/>
              </a:spcBef>
              <a:spcAft>
                <a:spcPts val="0"/>
              </a:spcAft>
              <a:buNone/>
              <a:defRPr sz="3000">
                <a:solidFill>
                  <a:schemeClr val="dk2"/>
                </a:solidFill>
              </a:defRPr>
            </a:lvl6pPr>
            <a:lvl7pPr lvl="6" algn="ctr">
              <a:lnSpc>
                <a:spcPct val="95000"/>
              </a:lnSpc>
              <a:spcBef>
                <a:spcPts val="0"/>
              </a:spcBef>
              <a:spcAft>
                <a:spcPts val="0"/>
              </a:spcAft>
              <a:buNone/>
              <a:defRPr sz="3000">
                <a:solidFill>
                  <a:schemeClr val="dk2"/>
                </a:solidFill>
              </a:defRPr>
            </a:lvl7pPr>
            <a:lvl8pPr lvl="7" algn="ctr">
              <a:lnSpc>
                <a:spcPct val="95000"/>
              </a:lnSpc>
              <a:spcBef>
                <a:spcPts val="0"/>
              </a:spcBef>
              <a:spcAft>
                <a:spcPts val="0"/>
              </a:spcAft>
              <a:buNone/>
              <a:defRPr sz="3000">
                <a:solidFill>
                  <a:schemeClr val="dk2"/>
                </a:solidFill>
              </a:defRPr>
            </a:lvl8pPr>
            <a:lvl9pPr lvl="8" algn="ctr">
              <a:lnSpc>
                <a:spcPct val="95000"/>
              </a:lnSpc>
              <a:spcBef>
                <a:spcPts val="0"/>
              </a:spcBef>
              <a:spcAft>
                <a:spcPts val="0"/>
              </a:spcAft>
              <a:buNone/>
              <a:defRPr sz="3000">
                <a:solidFill>
                  <a:schemeClr val="dk2"/>
                </a:solidFill>
              </a:defRPr>
            </a:lvl9pPr>
          </a:lstStyle>
          <a:p/>
        </p:txBody>
      </p:sp>
      <p:sp>
        <p:nvSpPr>
          <p:cNvPr id="297" name="Google Shape;297;p24"/>
          <p:cNvSpPr txBox="1"/>
          <p:nvPr>
            <p:ph idx="5" type="subTitle"/>
          </p:nvPr>
        </p:nvSpPr>
        <p:spPr>
          <a:xfrm>
            <a:off x="3457950" y="2233425"/>
            <a:ext cx="22281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sz="1000"/>
            </a:lvl1pPr>
            <a:lvl2pPr lvl="1" algn="ctr">
              <a:lnSpc>
                <a:spcPct val="95000"/>
              </a:lnSpc>
              <a:spcBef>
                <a:spcPts val="0"/>
              </a:spcBef>
              <a:spcAft>
                <a:spcPts val="0"/>
              </a:spcAft>
              <a:buNone/>
              <a:defRPr sz="1000"/>
            </a:lvl2pPr>
            <a:lvl3pPr lvl="2" algn="ctr">
              <a:lnSpc>
                <a:spcPct val="95000"/>
              </a:lnSpc>
              <a:spcBef>
                <a:spcPts val="0"/>
              </a:spcBef>
              <a:spcAft>
                <a:spcPts val="0"/>
              </a:spcAft>
              <a:buNone/>
              <a:defRPr sz="1000"/>
            </a:lvl3pPr>
            <a:lvl4pPr lvl="3" algn="ctr">
              <a:lnSpc>
                <a:spcPct val="95000"/>
              </a:lnSpc>
              <a:spcBef>
                <a:spcPts val="0"/>
              </a:spcBef>
              <a:spcAft>
                <a:spcPts val="0"/>
              </a:spcAft>
              <a:buNone/>
              <a:defRPr sz="1000"/>
            </a:lvl4pPr>
            <a:lvl5pPr lvl="4" algn="ctr">
              <a:lnSpc>
                <a:spcPct val="95000"/>
              </a:lnSpc>
              <a:spcBef>
                <a:spcPts val="0"/>
              </a:spcBef>
              <a:spcAft>
                <a:spcPts val="0"/>
              </a:spcAft>
              <a:buNone/>
              <a:defRPr sz="1000"/>
            </a:lvl5pPr>
            <a:lvl6pPr lvl="5" algn="ctr">
              <a:lnSpc>
                <a:spcPct val="95000"/>
              </a:lnSpc>
              <a:spcBef>
                <a:spcPts val="0"/>
              </a:spcBef>
              <a:spcAft>
                <a:spcPts val="0"/>
              </a:spcAft>
              <a:buNone/>
              <a:defRPr sz="1000"/>
            </a:lvl6pPr>
            <a:lvl7pPr lvl="6" algn="ctr">
              <a:lnSpc>
                <a:spcPct val="95000"/>
              </a:lnSpc>
              <a:spcBef>
                <a:spcPts val="0"/>
              </a:spcBef>
              <a:spcAft>
                <a:spcPts val="0"/>
              </a:spcAft>
              <a:buNone/>
              <a:defRPr sz="1000"/>
            </a:lvl7pPr>
            <a:lvl8pPr lvl="7" algn="ctr">
              <a:lnSpc>
                <a:spcPct val="95000"/>
              </a:lnSpc>
              <a:spcBef>
                <a:spcPts val="0"/>
              </a:spcBef>
              <a:spcAft>
                <a:spcPts val="0"/>
              </a:spcAft>
              <a:buNone/>
              <a:defRPr sz="1000"/>
            </a:lvl8pPr>
            <a:lvl9pPr lvl="8" algn="ctr">
              <a:lnSpc>
                <a:spcPct val="95000"/>
              </a:lnSpc>
              <a:spcBef>
                <a:spcPts val="0"/>
              </a:spcBef>
              <a:spcAft>
                <a:spcPts val="0"/>
              </a:spcAft>
              <a:buNone/>
              <a:defRPr sz="1000"/>
            </a:lvl9pPr>
          </a:lstStyle>
          <a:p/>
        </p:txBody>
      </p:sp>
      <p:sp>
        <p:nvSpPr>
          <p:cNvPr id="298" name="Google Shape;298;p24"/>
          <p:cNvSpPr txBox="1"/>
          <p:nvPr>
            <p:ph idx="6" type="subTitle"/>
          </p:nvPr>
        </p:nvSpPr>
        <p:spPr>
          <a:xfrm>
            <a:off x="803225" y="1817900"/>
            <a:ext cx="26679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a:lvl1pPr>
            <a:lvl2pPr lvl="1" algn="ctr">
              <a:lnSpc>
                <a:spcPct val="95000"/>
              </a:lnSpc>
              <a:spcBef>
                <a:spcPts val="0"/>
              </a:spcBef>
              <a:spcAft>
                <a:spcPts val="0"/>
              </a:spcAft>
              <a:buNone/>
              <a:defRPr/>
            </a:lvl2pPr>
            <a:lvl3pPr lvl="2" algn="ctr">
              <a:lnSpc>
                <a:spcPct val="95000"/>
              </a:lnSpc>
              <a:spcBef>
                <a:spcPts val="0"/>
              </a:spcBef>
              <a:spcAft>
                <a:spcPts val="0"/>
              </a:spcAft>
              <a:buNone/>
              <a:defRPr/>
            </a:lvl3pPr>
            <a:lvl4pPr lvl="3" algn="ctr">
              <a:lnSpc>
                <a:spcPct val="95000"/>
              </a:lnSpc>
              <a:spcBef>
                <a:spcPts val="0"/>
              </a:spcBef>
              <a:spcAft>
                <a:spcPts val="0"/>
              </a:spcAft>
              <a:buNone/>
              <a:defRPr/>
            </a:lvl4pPr>
            <a:lvl5pPr lvl="4" algn="ctr">
              <a:lnSpc>
                <a:spcPct val="95000"/>
              </a:lnSpc>
              <a:spcBef>
                <a:spcPts val="0"/>
              </a:spcBef>
              <a:spcAft>
                <a:spcPts val="0"/>
              </a:spcAft>
              <a:buNone/>
              <a:defRPr/>
            </a:lvl5pPr>
            <a:lvl6pPr lvl="5" algn="ctr">
              <a:lnSpc>
                <a:spcPct val="95000"/>
              </a:lnSpc>
              <a:spcBef>
                <a:spcPts val="0"/>
              </a:spcBef>
              <a:spcAft>
                <a:spcPts val="0"/>
              </a:spcAft>
              <a:buNone/>
              <a:defRPr/>
            </a:lvl6pPr>
            <a:lvl7pPr lvl="6" algn="ctr">
              <a:lnSpc>
                <a:spcPct val="95000"/>
              </a:lnSpc>
              <a:spcBef>
                <a:spcPts val="0"/>
              </a:spcBef>
              <a:spcAft>
                <a:spcPts val="0"/>
              </a:spcAft>
              <a:buNone/>
              <a:defRPr/>
            </a:lvl7pPr>
            <a:lvl8pPr lvl="7" algn="ctr">
              <a:lnSpc>
                <a:spcPct val="95000"/>
              </a:lnSpc>
              <a:spcBef>
                <a:spcPts val="0"/>
              </a:spcBef>
              <a:spcAft>
                <a:spcPts val="0"/>
              </a:spcAft>
              <a:buNone/>
              <a:defRPr/>
            </a:lvl8pPr>
            <a:lvl9pPr lvl="8" algn="ctr">
              <a:lnSpc>
                <a:spcPct val="95000"/>
              </a:lnSpc>
              <a:spcBef>
                <a:spcPts val="0"/>
              </a:spcBef>
              <a:spcAft>
                <a:spcPts val="0"/>
              </a:spcAft>
              <a:buNone/>
              <a:defRPr/>
            </a:lvl9pPr>
          </a:lstStyle>
          <a:p/>
        </p:txBody>
      </p:sp>
      <p:sp>
        <p:nvSpPr>
          <p:cNvPr id="299" name="Google Shape;299;p24"/>
          <p:cNvSpPr txBox="1"/>
          <p:nvPr>
            <p:ph idx="7" type="subTitle"/>
          </p:nvPr>
        </p:nvSpPr>
        <p:spPr>
          <a:xfrm>
            <a:off x="1621775" y="2701750"/>
            <a:ext cx="11247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sz="3000">
                <a:solidFill>
                  <a:schemeClr val="dk2"/>
                </a:solidFill>
              </a:defRPr>
            </a:lvl1pPr>
            <a:lvl2pPr lvl="1" algn="ctr">
              <a:lnSpc>
                <a:spcPct val="95000"/>
              </a:lnSpc>
              <a:spcBef>
                <a:spcPts val="0"/>
              </a:spcBef>
              <a:spcAft>
                <a:spcPts val="0"/>
              </a:spcAft>
              <a:buNone/>
              <a:defRPr sz="3000">
                <a:solidFill>
                  <a:schemeClr val="dk2"/>
                </a:solidFill>
              </a:defRPr>
            </a:lvl2pPr>
            <a:lvl3pPr lvl="2" algn="ctr">
              <a:lnSpc>
                <a:spcPct val="95000"/>
              </a:lnSpc>
              <a:spcBef>
                <a:spcPts val="0"/>
              </a:spcBef>
              <a:spcAft>
                <a:spcPts val="0"/>
              </a:spcAft>
              <a:buNone/>
              <a:defRPr sz="3000">
                <a:solidFill>
                  <a:schemeClr val="dk2"/>
                </a:solidFill>
              </a:defRPr>
            </a:lvl3pPr>
            <a:lvl4pPr lvl="3" algn="ctr">
              <a:lnSpc>
                <a:spcPct val="95000"/>
              </a:lnSpc>
              <a:spcBef>
                <a:spcPts val="0"/>
              </a:spcBef>
              <a:spcAft>
                <a:spcPts val="0"/>
              </a:spcAft>
              <a:buNone/>
              <a:defRPr sz="3000">
                <a:solidFill>
                  <a:schemeClr val="dk2"/>
                </a:solidFill>
              </a:defRPr>
            </a:lvl4pPr>
            <a:lvl5pPr lvl="4" algn="ctr">
              <a:lnSpc>
                <a:spcPct val="95000"/>
              </a:lnSpc>
              <a:spcBef>
                <a:spcPts val="0"/>
              </a:spcBef>
              <a:spcAft>
                <a:spcPts val="0"/>
              </a:spcAft>
              <a:buNone/>
              <a:defRPr sz="3000">
                <a:solidFill>
                  <a:schemeClr val="dk2"/>
                </a:solidFill>
              </a:defRPr>
            </a:lvl5pPr>
            <a:lvl6pPr lvl="5" algn="ctr">
              <a:lnSpc>
                <a:spcPct val="95000"/>
              </a:lnSpc>
              <a:spcBef>
                <a:spcPts val="0"/>
              </a:spcBef>
              <a:spcAft>
                <a:spcPts val="0"/>
              </a:spcAft>
              <a:buNone/>
              <a:defRPr sz="3000">
                <a:solidFill>
                  <a:schemeClr val="dk2"/>
                </a:solidFill>
              </a:defRPr>
            </a:lvl6pPr>
            <a:lvl7pPr lvl="6" algn="ctr">
              <a:lnSpc>
                <a:spcPct val="95000"/>
              </a:lnSpc>
              <a:spcBef>
                <a:spcPts val="0"/>
              </a:spcBef>
              <a:spcAft>
                <a:spcPts val="0"/>
              </a:spcAft>
              <a:buNone/>
              <a:defRPr sz="3000">
                <a:solidFill>
                  <a:schemeClr val="dk2"/>
                </a:solidFill>
              </a:defRPr>
            </a:lvl7pPr>
            <a:lvl8pPr lvl="7" algn="ctr">
              <a:lnSpc>
                <a:spcPct val="95000"/>
              </a:lnSpc>
              <a:spcBef>
                <a:spcPts val="0"/>
              </a:spcBef>
              <a:spcAft>
                <a:spcPts val="0"/>
              </a:spcAft>
              <a:buNone/>
              <a:defRPr sz="3000">
                <a:solidFill>
                  <a:schemeClr val="dk2"/>
                </a:solidFill>
              </a:defRPr>
            </a:lvl8pPr>
            <a:lvl9pPr lvl="8" algn="ctr">
              <a:lnSpc>
                <a:spcPct val="95000"/>
              </a:lnSpc>
              <a:spcBef>
                <a:spcPts val="0"/>
              </a:spcBef>
              <a:spcAft>
                <a:spcPts val="0"/>
              </a:spcAft>
              <a:buNone/>
              <a:defRPr sz="3000">
                <a:solidFill>
                  <a:schemeClr val="dk2"/>
                </a:solidFill>
              </a:defRPr>
            </a:lvl9pPr>
          </a:lstStyle>
          <a:p/>
        </p:txBody>
      </p:sp>
      <p:sp>
        <p:nvSpPr>
          <p:cNvPr id="300" name="Google Shape;300;p24"/>
          <p:cNvSpPr txBox="1"/>
          <p:nvPr>
            <p:ph idx="8" type="subTitle"/>
          </p:nvPr>
        </p:nvSpPr>
        <p:spPr>
          <a:xfrm>
            <a:off x="1023125" y="2246625"/>
            <a:ext cx="22281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sz="1000"/>
            </a:lvl1pPr>
            <a:lvl2pPr lvl="1" algn="ctr">
              <a:lnSpc>
                <a:spcPct val="95000"/>
              </a:lnSpc>
              <a:spcBef>
                <a:spcPts val="0"/>
              </a:spcBef>
              <a:spcAft>
                <a:spcPts val="0"/>
              </a:spcAft>
              <a:buNone/>
              <a:defRPr sz="1000"/>
            </a:lvl2pPr>
            <a:lvl3pPr lvl="2" algn="ctr">
              <a:lnSpc>
                <a:spcPct val="95000"/>
              </a:lnSpc>
              <a:spcBef>
                <a:spcPts val="0"/>
              </a:spcBef>
              <a:spcAft>
                <a:spcPts val="0"/>
              </a:spcAft>
              <a:buNone/>
              <a:defRPr sz="1000"/>
            </a:lvl3pPr>
            <a:lvl4pPr lvl="3" algn="ctr">
              <a:lnSpc>
                <a:spcPct val="95000"/>
              </a:lnSpc>
              <a:spcBef>
                <a:spcPts val="0"/>
              </a:spcBef>
              <a:spcAft>
                <a:spcPts val="0"/>
              </a:spcAft>
              <a:buNone/>
              <a:defRPr sz="1000"/>
            </a:lvl4pPr>
            <a:lvl5pPr lvl="4" algn="ctr">
              <a:lnSpc>
                <a:spcPct val="95000"/>
              </a:lnSpc>
              <a:spcBef>
                <a:spcPts val="0"/>
              </a:spcBef>
              <a:spcAft>
                <a:spcPts val="0"/>
              </a:spcAft>
              <a:buNone/>
              <a:defRPr sz="1000"/>
            </a:lvl5pPr>
            <a:lvl6pPr lvl="5" algn="ctr">
              <a:lnSpc>
                <a:spcPct val="95000"/>
              </a:lnSpc>
              <a:spcBef>
                <a:spcPts val="0"/>
              </a:spcBef>
              <a:spcAft>
                <a:spcPts val="0"/>
              </a:spcAft>
              <a:buNone/>
              <a:defRPr sz="1000"/>
            </a:lvl6pPr>
            <a:lvl7pPr lvl="6" algn="ctr">
              <a:lnSpc>
                <a:spcPct val="95000"/>
              </a:lnSpc>
              <a:spcBef>
                <a:spcPts val="0"/>
              </a:spcBef>
              <a:spcAft>
                <a:spcPts val="0"/>
              </a:spcAft>
              <a:buNone/>
              <a:defRPr sz="1000"/>
            </a:lvl7pPr>
            <a:lvl8pPr lvl="7" algn="ctr">
              <a:lnSpc>
                <a:spcPct val="95000"/>
              </a:lnSpc>
              <a:spcBef>
                <a:spcPts val="0"/>
              </a:spcBef>
              <a:spcAft>
                <a:spcPts val="0"/>
              </a:spcAft>
              <a:buNone/>
              <a:defRPr sz="1000"/>
            </a:lvl8pPr>
            <a:lvl9pPr lvl="8" algn="ctr">
              <a:lnSpc>
                <a:spcPct val="95000"/>
              </a:lnSpc>
              <a:spcBef>
                <a:spcPts val="0"/>
              </a:spcBef>
              <a:spcAft>
                <a:spcPts val="0"/>
              </a:spcAft>
              <a:buNone/>
              <a:defRPr sz="1000"/>
            </a:lvl9pPr>
          </a:lstStyle>
          <a:p/>
        </p:txBody>
      </p:sp>
      <p:sp>
        <p:nvSpPr>
          <p:cNvPr id="301" name="Google Shape;301;p24"/>
          <p:cNvSpPr txBox="1"/>
          <p:nvPr>
            <p:ph idx="9" type="subTitle"/>
          </p:nvPr>
        </p:nvSpPr>
        <p:spPr>
          <a:xfrm>
            <a:off x="5672875" y="1804700"/>
            <a:ext cx="26679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a:lvl1pPr>
            <a:lvl2pPr lvl="1" algn="ctr">
              <a:lnSpc>
                <a:spcPct val="95000"/>
              </a:lnSpc>
              <a:spcBef>
                <a:spcPts val="0"/>
              </a:spcBef>
              <a:spcAft>
                <a:spcPts val="0"/>
              </a:spcAft>
              <a:buNone/>
              <a:defRPr/>
            </a:lvl2pPr>
            <a:lvl3pPr lvl="2" algn="ctr">
              <a:lnSpc>
                <a:spcPct val="95000"/>
              </a:lnSpc>
              <a:spcBef>
                <a:spcPts val="0"/>
              </a:spcBef>
              <a:spcAft>
                <a:spcPts val="0"/>
              </a:spcAft>
              <a:buNone/>
              <a:defRPr/>
            </a:lvl3pPr>
            <a:lvl4pPr lvl="3" algn="ctr">
              <a:lnSpc>
                <a:spcPct val="95000"/>
              </a:lnSpc>
              <a:spcBef>
                <a:spcPts val="0"/>
              </a:spcBef>
              <a:spcAft>
                <a:spcPts val="0"/>
              </a:spcAft>
              <a:buNone/>
              <a:defRPr/>
            </a:lvl4pPr>
            <a:lvl5pPr lvl="4" algn="ctr">
              <a:lnSpc>
                <a:spcPct val="95000"/>
              </a:lnSpc>
              <a:spcBef>
                <a:spcPts val="0"/>
              </a:spcBef>
              <a:spcAft>
                <a:spcPts val="0"/>
              </a:spcAft>
              <a:buNone/>
              <a:defRPr/>
            </a:lvl5pPr>
            <a:lvl6pPr lvl="5" algn="ctr">
              <a:lnSpc>
                <a:spcPct val="95000"/>
              </a:lnSpc>
              <a:spcBef>
                <a:spcPts val="0"/>
              </a:spcBef>
              <a:spcAft>
                <a:spcPts val="0"/>
              </a:spcAft>
              <a:buNone/>
              <a:defRPr/>
            </a:lvl6pPr>
            <a:lvl7pPr lvl="6" algn="ctr">
              <a:lnSpc>
                <a:spcPct val="95000"/>
              </a:lnSpc>
              <a:spcBef>
                <a:spcPts val="0"/>
              </a:spcBef>
              <a:spcAft>
                <a:spcPts val="0"/>
              </a:spcAft>
              <a:buNone/>
              <a:defRPr/>
            </a:lvl7pPr>
            <a:lvl8pPr lvl="7" algn="ctr">
              <a:lnSpc>
                <a:spcPct val="95000"/>
              </a:lnSpc>
              <a:spcBef>
                <a:spcPts val="0"/>
              </a:spcBef>
              <a:spcAft>
                <a:spcPts val="0"/>
              </a:spcAft>
              <a:buNone/>
              <a:defRPr/>
            </a:lvl8pPr>
            <a:lvl9pPr lvl="8" algn="ctr">
              <a:lnSpc>
                <a:spcPct val="95000"/>
              </a:lnSpc>
              <a:spcBef>
                <a:spcPts val="0"/>
              </a:spcBef>
              <a:spcAft>
                <a:spcPts val="0"/>
              </a:spcAft>
              <a:buNone/>
              <a:defRPr/>
            </a:lvl9pPr>
          </a:lstStyle>
          <a:p/>
        </p:txBody>
      </p:sp>
      <p:sp>
        <p:nvSpPr>
          <p:cNvPr id="302" name="Google Shape;302;p24"/>
          <p:cNvSpPr txBox="1"/>
          <p:nvPr>
            <p:ph idx="13" type="subTitle"/>
          </p:nvPr>
        </p:nvSpPr>
        <p:spPr>
          <a:xfrm>
            <a:off x="6491425" y="2688550"/>
            <a:ext cx="11247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sz="3000">
                <a:solidFill>
                  <a:schemeClr val="dk2"/>
                </a:solidFill>
              </a:defRPr>
            </a:lvl1pPr>
            <a:lvl2pPr lvl="1" algn="ctr">
              <a:lnSpc>
                <a:spcPct val="95000"/>
              </a:lnSpc>
              <a:spcBef>
                <a:spcPts val="0"/>
              </a:spcBef>
              <a:spcAft>
                <a:spcPts val="0"/>
              </a:spcAft>
              <a:buNone/>
              <a:defRPr sz="3000">
                <a:solidFill>
                  <a:schemeClr val="dk2"/>
                </a:solidFill>
              </a:defRPr>
            </a:lvl2pPr>
            <a:lvl3pPr lvl="2" algn="ctr">
              <a:lnSpc>
                <a:spcPct val="95000"/>
              </a:lnSpc>
              <a:spcBef>
                <a:spcPts val="0"/>
              </a:spcBef>
              <a:spcAft>
                <a:spcPts val="0"/>
              </a:spcAft>
              <a:buNone/>
              <a:defRPr sz="3000">
                <a:solidFill>
                  <a:schemeClr val="dk2"/>
                </a:solidFill>
              </a:defRPr>
            </a:lvl3pPr>
            <a:lvl4pPr lvl="3" algn="ctr">
              <a:lnSpc>
                <a:spcPct val="95000"/>
              </a:lnSpc>
              <a:spcBef>
                <a:spcPts val="0"/>
              </a:spcBef>
              <a:spcAft>
                <a:spcPts val="0"/>
              </a:spcAft>
              <a:buNone/>
              <a:defRPr sz="3000">
                <a:solidFill>
                  <a:schemeClr val="dk2"/>
                </a:solidFill>
              </a:defRPr>
            </a:lvl4pPr>
            <a:lvl5pPr lvl="4" algn="ctr">
              <a:lnSpc>
                <a:spcPct val="95000"/>
              </a:lnSpc>
              <a:spcBef>
                <a:spcPts val="0"/>
              </a:spcBef>
              <a:spcAft>
                <a:spcPts val="0"/>
              </a:spcAft>
              <a:buNone/>
              <a:defRPr sz="3000">
                <a:solidFill>
                  <a:schemeClr val="dk2"/>
                </a:solidFill>
              </a:defRPr>
            </a:lvl5pPr>
            <a:lvl6pPr lvl="5" algn="ctr">
              <a:lnSpc>
                <a:spcPct val="95000"/>
              </a:lnSpc>
              <a:spcBef>
                <a:spcPts val="0"/>
              </a:spcBef>
              <a:spcAft>
                <a:spcPts val="0"/>
              </a:spcAft>
              <a:buNone/>
              <a:defRPr sz="3000">
                <a:solidFill>
                  <a:schemeClr val="dk2"/>
                </a:solidFill>
              </a:defRPr>
            </a:lvl6pPr>
            <a:lvl7pPr lvl="6" algn="ctr">
              <a:lnSpc>
                <a:spcPct val="95000"/>
              </a:lnSpc>
              <a:spcBef>
                <a:spcPts val="0"/>
              </a:spcBef>
              <a:spcAft>
                <a:spcPts val="0"/>
              </a:spcAft>
              <a:buNone/>
              <a:defRPr sz="3000">
                <a:solidFill>
                  <a:schemeClr val="dk2"/>
                </a:solidFill>
              </a:defRPr>
            </a:lvl7pPr>
            <a:lvl8pPr lvl="7" algn="ctr">
              <a:lnSpc>
                <a:spcPct val="95000"/>
              </a:lnSpc>
              <a:spcBef>
                <a:spcPts val="0"/>
              </a:spcBef>
              <a:spcAft>
                <a:spcPts val="0"/>
              </a:spcAft>
              <a:buNone/>
              <a:defRPr sz="3000">
                <a:solidFill>
                  <a:schemeClr val="dk2"/>
                </a:solidFill>
              </a:defRPr>
            </a:lvl8pPr>
            <a:lvl9pPr lvl="8" algn="ctr">
              <a:lnSpc>
                <a:spcPct val="95000"/>
              </a:lnSpc>
              <a:spcBef>
                <a:spcPts val="0"/>
              </a:spcBef>
              <a:spcAft>
                <a:spcPts val="0"/>
              </a:spcAft>
              <a:buNone/>
              <a:defRPr sz="3000">
                <a:solidFill>
                  <a:schemeClr val="dk2"/>
                </a:solidFill>
              </a:defRPr>
            </a:lvl9pPr>
          </a:lstStyle>
          <a:p/>
        </p:txBody>
      </p:sp>
      <p:sp>
        <p:nvSpPr>
          <p:cNvPr id="303" name="Google Shape;303;p24"/>
          <p:cNvSpPr txBox="1"/>
          <p:nvPr>
            <p:ph idx="14" type="subTitle"/>
          </p:nvPr>
        </p:nvSpPr>
        <p:spPr>
          <a:xfrm>
            <a:off x="5892775" y="2233425"/>
            <a:ext cx="22281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sz="1000"/>
            </a:lvl1pPr>
            <a:lvl2pPr lvl="1" algn="ctr">
              <a:lnSpc>
                <a:spcPct val="95000"/>
              </a:lnSpc>
              <a:spcBef>
                <a:spcPts val="0"/>
              </a:spcBef>
              <a:spcAft>
                <a:spcPts val="0"/>
              </a:spcAft>
              <a:buNone/>
              <a:defRPr sz="1000"/>
            </a:lvl2pPr>
            <a:lvl3pPr lvl="2" algn="ctr">
              <a:lnSpc>
                <a:spcPct val="95000"/>
              </a:lnSpc>
              <a:spcBef>
                <a:spcPts val="0"/>
              </a:spcBef>
              <a:spcAft>
                <a:spcPts val="0"/>
              </a:spcAft>
              <a:buNone/>
              <a:defRPr sz="1000"/>
            </a:lvl3pPr>
            <a:lvl4pPr lvl="3" algn="ctr">
              <a:lnSpc>
                <a:spcPct val="95000"/>
              </a:lnSpc>
              <a:spcBef>
                <a:spcPts val="0"/>
              </a:spcBef>
              <a:spcAft>
                <a:spcPts val="0"/>
              </a:spcAft>
              <a:buNone/>
              <a:defRPr sz="1000"/>
            </a:lvl4pPr>
            <a:lvl5pPr lvl="4" algn="ctr">
              <a:lnSpc>
                <a:spcPct val="95000"/>
              </a:lnSpc>
              <a:spcBef>
                <a:spcPts val="0"/>
              </a:spcBef>
              <a:spcAft>
                <a:spcPts val="0"/>
              </a:spcAft>
              <a:buNone/>
              <a:defRPr sz="1000"/>
            </a:lvl5pPr>
            <a:lvl6pPr lvl="5" algn="ctr">
              <a:lnSpc>
                <a:spcPct val="95000"/>
              </a:lnSpc>
              <a:spcBef>
                <a:spcPts val="0"/>
              </a:spcBef>
              <a:spcAft>
                <a:spcPts val="0"/>
              </a:spcAft>
              <a:buNone/>
              <a:defRPr sz="1000"/>
            </a:lvl6pPr>
            <a:lvl7pPr lvl="6" algn="ctr">
              <a:lnSpc>
                <a:spcPct val="95000"/>
              </a:lnSpc>
              <a:spcBef>
                <a:spcPts val="0"/>
              </a:spcBef>
              <a:spcAft>
                <a:spcPts val="0"/>
              </a:spcAft>
              <a:buNone/>
              <a:defRPr sz="1000"/>
            </a:lvl7pPr>
            <a:lvl8pPr lvl="7" algn="ctr">
              <a:lnSpc>
                <a:spcPct val="95000"/>
              </a:lnSpc>
              <a:spcBef>
                <a:spcPts val="0"/>
              </a:spcBef>
              <a:spcAft>
                <a:spcPts val="0"/>
              </a:spcAft>
              <a:buNone/>
              <a:defRPr sz="1000"/>
            </a:lvl8pPr>
            <a:lvl9pPr lvl="8" algn="ctr">
              <a:lnSpc>
                <a:spcPct val="95000"/>
              </a:lnSpc>
              <a:spcBef>
                <a:spcPts val="0"/>
              </a:spcBef>
              <a:spcAft>
                <a:spcPts val="0"/>
              </a:spcAft>
              <a:buNone/>
              <a:defRPr sz="10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2">
  <p:cSld name="CUSTOM_8_1_1_1_1_1_1_1_1_1_1_1_1_1_1_1_1_1_1_1_1_1_1_1_1_1_1_1_1_1_1_1_1_1_1_1_1_1">
    <p:spTree>
      <p:nvGrpSpPr>
        <p:cNvPr id="304" name="Shape 304"/>
        <p:cNvGrpSpPr/>
        <p:nvPr/>
      </p:nvGrpSpPr>
      <p:grpSpPr>
        <a:xfrm>
          <a:off x="0" y="0"/>
          <a:ext cx="0" cy="0"/>
          <a:chOff x="0" y="0"/>
          <a:chExt cx="0" cy="0"/>
        </a:xfrm>
      </p:grpSpPr>
      <p:sp>
        <p:nvSpPr>
          <p:cNvPr id="305" name="Google Shape;305;p25"/>
          <p:cNvSpPr/>
          <p:nvPr/>
        </p:nvSpPr>
        <p:spPr>
          <a:xfrm rot="5400000">
            <a:off x="5473500" y="0"/>
            <a:ext cx="3670500" cy="3670500"/>
          </a:xfrm>
          <a:prstGeom prst="rect">
            <a:avLst/>
          </a:prstGeom>
          <a:gradFill>
            <a:gsLst>
              <a:gs pos="0">
                <a:schemeClr val="accent5"/>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306" name="Google Shape;306;p25"/>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307" name="Google Shape;307;p25"/>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308" name="Google Shape;308;p25"/>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SzPts val="2000"/>
              <a:buFont typeface="Figtree"/>
              <a:buNone/>
              <a:defRPr sz="2000">
                <a:latin typeface="Figtree"/>
                <a:ea typeface="Figtree"/>
                <a:cs typeface="Figtree"/>
                <a:sym typeface="Figtree"/>
              </a:defRPr>
            </a:lvl2pPr>
            <a:lvl3pPr lvl="2">
              <a:spcBef>
                <a:spcPts val="0"/>
              </a:spcBef>
              <a:spcAft>
                <a:spcPts val="0"/>
              </a:spcAft>
              <a:buSzPts val="2000"/>
              <a:buFont typeface="Figtree"/>
              <a:buNone/>
              <a:defRPr sz="2000">
                <a:latin typeface="Figtree"/>
                <a:ea typeface="Figtree"/>
                <a:cs typeface="Figtree"/>
                <a:sym typeface="Figtree"/>
              </a:defRPr>
            </a:lvl3pPr>
            <a:lvl4pPr lvl="3">
              <a:spcBef>
                <a:spcPts val="0"/>
              </a:spcBef>
              <a:spcAft>
                <a:spcPts val="0"/>
              </a:spcAft>
              <a:buSzPts val="2000"/>
              <a:buFont typeface="Figtree"/>
              <a:buNone/>
              <a:defRPr sz="2000">
                <a:latin typeface="Figtree"/>
                <a:ea typeface="Figtree"/>
                <a:cs typeface="Figtree"/>
                <a:sym typeface="Figtree"/>
              </a:defRPr>
            </a:lvl4pPr>
            <a:lvl5pPr lvl="4">
              <a:spcBef>
                <a:spcPts val="0"/>
              </a:spcBef>
              <a:spcAft>
                <a:spcPts val="0"/>
              </a:spcAft>
              <a:buSzPts val="2000"/>
              <a:buFont typeface="Figtree"/>
              <a:buNone/>
              <a:defRPr sz="2000">
                <a:latin typeface="Figtree"/>
                <a:ea typeface="Figtree"/>
                <a:cs typeface="Figtree"/>
                <a:sym typeface="Figtree"/>
              </a:defRPr>
            </a:lvl5pPr>
            <a:lvl6pPr lvl="5">
              <a:spcBef>
                <a:spcPts val="0"/>
              </a:spcBef>
              <a:spcAft>
                <a:spcPts val="0"/>
              </a:spcAft>
              <a:buSzPts val="2000"/>
              <a:buFont typeface="Figtree"/>
              <a:buNone/>
              <a:defRPr sz="2000">
                <a:latin typeface="Figtree"/>
                <a:ea typeface="Figtree"/>
                <a:cs typeface="Figtree"/>
                <a:sym typeface="Figtree"/>
              </a:defRPr>
            </a:lvl6pPr>
            <a:lvl7pPr lvl="6">
              <a:spcBef>
                <a:spcPts val="0"/>
              </a:spcBef>
              <a:spcAft>
                <a:spcPts val="0"/>
              </a:spcAft>
              <a:buSzPts val="2000"/>
              <a:buFont typeface="Figtree"/>
              <a:buNone/>
              <a:defRPr sz="2000">
                <a:latin typeface="Figtree"/>
                <a:ea typeface="Figtree"/>
                <a:cs typeface="Figtree"/>
                <a:sym typeface="Figtree"/>
              </a:defRPr>
            </a:lvl7pPr>
            <a:lvl8pPr lvl="7">
              <a:spcBef>
                <a:spcPts val="0"/>
              </a:spcBef>
              <a:spcAft>
                <a:spcPts val="0"/>
              </a:spcAft>
              <a:buSzPts val="2000"/>
              <a:buFont typeface="Figtree"/>
              <a:buNone/>
              <a:defRPr sz="2000">
                <a:latin typeface="Figtree"/>
                <a:ea typeface="Figtree"/>
                <a:cs typeface="Figtree"/>
                <a:sym typeface="Figtree"/>
              </a:defRPr>
            </a:lvl8pPr>
            <a:lvl9pPr lvl="8">
              <a:spcBef>
                <a:spcPts val="0"/>
              </a:spcBef>
              <a:spcAft>
                <a:spcPts val="0"/>
              </a:spcAft>
              <a:buSzPts val="2000"/>
              <a:buFont typeface="Figtree"/>
              <a:buNone/>
              <a:defRPr sz="2000">
                <a:latin typeface="Figtree"/>
                <a:ea typeface="Figtree"/>
                <a:cs typeface="Figtree"/>
                <a:sym typeface="Figtree"/>
              </a:defRPr>
            </a:lvl9pPr>
          </a:lstStyle>
          <a:p/>
        </p:txBody>
      </p:sp>
      <p:sp>
        <p:nvSpPr>
          <p:cNvPr id="309" name="Google Shape;309;p25"/>
          <p:cNvSpPr txBox="1"/>
          <p:nvPr>
            <p:ph idx="1" type="subTitle"/>
          </p:nvPr>
        </p:nvSpPr>
        <p:spPr>
          <a:xfrm>
            <a:off x="228600" y="792994"/>
            <a:ext cx="3130200" cy="172200"/>
          </a:xfrm>
          <a:prstGeom prst="rect">
            <a:avLst/>
          </a:prstGeom>
        </p:spPr>
        <p:txBody>
          <a:bodyPr anchorCtr="0" anchor="t" bIns="0" lIns="0" spcFirstLastPara="1" rIns="0" wrap="square" tIns="0">
            <a:noAutofit/>
          </a:bodyPr>
          <a:lstStyle>
            <a:lvl1pPr lvl="0">
              <a:spcBef>
                <a:spcPts val="0"/>
              </a:spcBef>
              <a:spcAft>
                <a:spcPts val="0"/>
              </a:spcAft>
              <a:buNone/>
              <a:defRPr sz="1200">
                <a:latin typeface="Jost"/>
                <a:ea typeface="Jost"/>
                <a:cs typeface="Jost"/>
                <a:sym typeface="Jost"/>
              </a:defRPr>
            </a:lvl1pPr>
            <a:lvl2pPr lvl="1">
              <a:spcBef>
                <a:spcPts val="0"/>
              </a:spcBef>
              <a:spcAft>
                <a:spcPts val="0"/>
              </a:spcAft>
              <a:buNone/>
              <a:defRPr sz="1200">
                <a:latin typeface="Jost"/>
                <a:ea typeface="Jost"/>
                <a:cs typeface="Jost"/>
                <a:sym typeface="Jost"/>
              </a:defRPr>
            </a:lvl2pPr>
            <a:lvl3pPr lvl="2">
              <a:spcBef>
                <a:spcPts val="0"/>
              </a:spcBef>
              <a:spcAft>
                <a:spcPts val="0"/>
              </a:spcAft>
              <a:buNone/>
              <a:defRPr sz="1200">
                <a:latin typeface="Jost"/>
                <a:ea typeface="Jost"/>
                <a:cs typeface="Jost"/>
                <a:sym typeface="Jost"/>
              </a:defRPr>
            </a:lvl3pPr>
            <a:lvl4pPr lvl="3">
              <a:spcBef>
                <a:spcPts val="0"/>
              </a:spcBef>
              <a:spcAft>
                <a:spcPts val="0"/>
              </a:spcAft>
              <a:buNone/>
              <a:defRPr sz="1200">
                <a:latin typeface="Jost"/>
                <a:ea typeface="Jost"/>
                <a:cs typeface="Jost"/>
                <a:sym typeface="Jost"/>
              </a:defRPr>
            </a:lvl4pPr>
            <a:lvl5pPr lvl="4">
              <a:spcBef>
                <a:spcPts val="0"/>
              </a:spcBef>
              <a:spcAft>
                <a:spcPts val="0"/>
              </a:spcAft>
              <a:buNone/>
              <a:defRPr sz="1200">
                <a:latin typeface="Jost"/>
                <a:ea typeface="Jost"/>
                <a:cs typeface="Jost"/>
                <a:sym typeface="Jost"/>
              </a:defRPr>
            </a:lvl5pPr>
            <a:lvl6pPr lvl="5">
              <a:spcBef>
                <a:spcPts val="0"/>
              </a:spcBef>
              <a:spcAft>
                <a:spcPts val="0"/>
              </a:spcAft>
              <a:buNone/>
              <a:defRPr sz="1200">
                <a:latin typeface="Jost"/>
                <a:ea typeface="Jost"/>
                <a:cs typeface="Jost"/>
                <a:sym typeface="Jost"/>
              </a:defRPr>
            </a:lvl6pPr>
            <a:lvl7pPr lvl="6">
              <a:spcBef>
                <a:spcPts val="0"/>
              </a:spcBef>
              <a:spcAft>
                <a:spcPts val="0"/>
              </a:spcAft>
              <a:buNone/>
              <a:defRPr sz="1200">
                <a:latin typeface="Jost"/>
                <a:ea typeface="Jost"/>
                <a:cs typeface="Jost"/>
                <a:sym typeface="Jost"/>
              </a:defRPr>
            </a:lvl7pPr>
            <a:lvl8pPr lvl="7">
              <a:spcBef>
                <a:spcPts val="0"/>
              </a:spcBef>
              <a:spcAft>
                <a:spcPts val="0"/>
              </a:spcAft>
              <a:buNone/>
              <a:defRPr sz="1200">
                <a:latin typeface="Jost"/>
                <a:ea typeface="Jost"/>
                <a:cs typeface="Jost"/>
                <a:sym typeface="Jost"/>
              </a:defRPr>
            </a:lvl8pPr>
            <a:lvl9pPr lvl="8">
              <a:spcBef>
                <a:spcPts val="0"/>
              </a:spcBef>
              <a:spcAft>
                <a:spcPts val="0"/>
              </a:spcAft>
              <a:buNone/>
              <a:defRPr sz="1200">
                <a:latin typeface="Jost"/>
                <a:ea typeface="Jost"/>
                <a:cs typeface="Jost"/>
                <a:sym typeface="Jost"/>
              </a:defRPr>
            </a:lvl9pPr>
          </a:lstStyle>
          <a:p/>
        </p:txBody>
      </p:sp>
      <p:sp>
        <p:nvSpPr>
          <p:cNvPr id="310" name="Google Shape;310;p25"/>
          <p:cNvSpPr txBox="1"/>
          <p:nvPr>
            <p:ph idx="4" type="title"/>
          </p:nvPr>
        </p:nvSpPr>
        <p:spPr>
          <a:xfrm>
            <a:off x="91525" y="1935942"/>
            <a:ext cx="1422300" cy="464700"/>
          </a:xfrm>
          <a:prstGeom prst="rect">
            <a:avLst/>
          </a:prstGeom>
        </p:spPr>
        <p:txBody>
          <a:bodyPr anchorCtr="0" anchor="b" bIns="0" lIns="0" spcFirstLastPara="1" rIns="0" wrap="square" tIns="0">
            <a:spAutoFit/>
          </a:bodyPr>
          <a:lstStyle>
            <a:lvl1pPr lvl="0" algn="ctr">
              <a:lnSpc>
                <a:spcPct val="115000"/>
              </a:lnSpc>
              <a:spcBef>
                <a:spcPts val="0"/>
              </a:spcBef>
              <a:spcAft>
                <a:spcPts val="0"/>
              </a:spcAft>
              <a:buNone/>
              <a:defRPr sz="3600">
                <a:solidFill>
                  <a:schemeClr val="dk2"/>
                </a:solidFill>
              </a:defRPr>
            </a:lvl1pPr>
            <a:lvl2pPr lvl="1"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2pPr>
            <a:lvl3pPr lvl="2"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3pPr>
            <a:lvl4pPr lvl="3"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4pPr>
            <a:lvl5pPr lvl="4"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5pPr>
            <a:lvl6pPr lvl="5"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6pPr>
            <a:lvl7pPr lvl="6"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7pPr>
            <a:lvl8pPr lvl="7"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8pPr>
            <a:lvl9pPr lvl="8"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9pPr>
          </a:lstStyle>
          <a:p/>
        </p:txBody>
      </p:sp>
      <p:sp>
        <p:nvSpPr>
          <p:cNvPr id="311" name="Google Shape;311;p25"/>
          <p:cNvSpPr txBox="1"/>
          <p:nvPr>
            <p:ph idx="5" type="title"/>
          </p:nvPr>
        </p:nvSpPr>
        <p:spPr>
          <a:xfrm>
            <a:off x="2849500" y="1935942"/>
            <a:ext cx="1422300" cy="464700"/>
          </a:xfrm>
          <a:prstGeom prst="rect">
            <a:avLst/>
          </a:prstGeom>
        </p:spPr>
        <p:txBody>
          <a:bodyPr anchorCtr="0" anchor="b" bIns="0" lIns="0" spcFirstLastPara="1" rIns="0" wrap="square" tIns="0">
            <a:spAutoFit/>
          </a:bodyPr>
          <a:lstStyle>
            <a:lvl1pPr lvl="0" algn="ctr">
              <a:lnSpc>
                <a:spcPct val="115000"/>
              </a:lnSpc>
              <a:spcBef>
                <a:spcPts val="0"/>
              </a:spcBef>
              <a:spcAft>
                <a:spcPts val="0"/>
              </a:spcAft>
              <a:buNone/>
              <a:defRPr sz="3600">
                <a:solidFill>
                  <a:schemeClr val="dk2"/>
                </a:solidFill>
              </a:defRPr>
            </a:lvl1pPr>
            <a:lvl2pPr lvl="1"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2pPr>
            <a:lvl3pPr lvl="2"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3pPr>
            <a:lvl4pPr lvl="3"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4pPr>
            <a:lvl5pPr lvl="4"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5pPr>
            <a:lvl6pPr lvl="5"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6pPr>
            <a:lvl7pPr lvl="6"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7pPr>
            <a:lvl8pPr lvl="7"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8pPr>
            <a:lvl9pPr lvl="8"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9pPr>
          </a:lstStyle>
          <a:p/>
        </p:txBody>
      </p:sp>
      <p:sp>
        <p:nvSpPr>
          <p:cNvPr id="312" name="Google Shape;312;p25"/>
          <p:cNvSpPr txBox="1"/>
          <p:nvPr>
            <p:ph idx="6" type="title"/>
          </p:nvPr>
        </p:nvSpPr>
        <p:spPr>
          <a:xfrm>
            <a:off x="4298950" y="1935942"/>
            <a:ext cx="1422300" cy="464700"/>
          </a:xfrm>
          <a:prstGeom prst="rect">
            <a:avLst/>
          </a:prstGeom>
        </p:spPr>
        <p:txBody>
          <a:bodyPr anchorCtr="0" anchor="b" bIns="0" lIns="0" spcFirstLastPara="1" rIns="0" wrap="square" tIns="0">
            <a:spAutoFit/>
          </a:bodyPr>
          <a:lstStyle>
            <a:lvl1pPr lvl="0" algn="ctr">
              <a:lnSpc>
                <a:spcPct val="115000"/>
              </a:lnSpc>
              <a:spcBef>
                <a:spcPts val="0"/>
              </a:spcBef>
              <a:spcAft>
                <a:spcPts val="0"/>
              </a:spcAft>
              <a:buNone/>
              <a:defRPr sz="3600">
                <a:solidFill>
                  <a:schemeClr val="dk2"/>
                </a:solidFill>
              </a:defRPr>
            </a:lvl1pPr>
            <a:lvl2pPr lvl="1"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2pPr>
            <a:lvl3pPr lvl="2"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3pPr>
            <a:lvl4pPr lvl="3"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4pPr>
            <a:lvl5pPr lvl="4"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5pPr>
            <a:lvl6pPr lvl="5"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6pPr>
            <a:lvl7pPr lvl="6"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7pPr>
            <a:lvl8pPr lvl="7"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8pPr>
            <a:lvl9pPr lvl="8"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9pPr>
          </a:lstStyle>
          <a:p/>
        </p:txBody>
      </p:sp>
      <p:sp>
        <p:nvSpPr>
          <p:cNvPr id="313" name="Google Shape;313;p25"/>
          <p:cNvSpPr txBox="1"/>
          <p:nvPr>
            <p:ph idx="7" type="title"/>
          </p:nvPr>
        </p:nvSpPr>
        <p:spPr>
          <a:xfrm>
            <a:off x="7298500" y="1935942"/>
            <a:ext cx="1422300" cy="464700"/>
          </a:xfrm>
          <a:prstGeom prst="rect">
            <a:avLst/>
          </a:prstGeom>
        </p:spPr>
        <p:txBody>
          <a:bodyPr anchorCtr="0" anchor="b" bIns="0" lIns="0" spcFirstLastPara="1" rIns="0" wrap="square" tIns="0">
            <a:spAutoFit/>
          </a:bodyPr>
          <a:lstStyle>
            <a:lvl1pPr lvl="0" algn="ctr">
              <a:lnSpc>
                <a:spcPct val="115000"/>
              </a:lnSpc>
              <a:spcBef>
                <a:spcPts val="0"/>
              </a:spcBef>
              <a:spcAft>
                <a:spcPts val="0"/>
              </a:spcAft>
              <a:buNone/>
              <a:defRPr sz="3600">
                <a:solidFill>
                  <a:schemeClr val="dk2"/>
                </a:solidFill>
              </a:defRPr>
            </a:lvl1pPr>
            <a:lvl2pPr lvl="1"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2pPr>
            <a:lvl3pPr lvl="2"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3pPr>
            <a:lvl4pPr lvl="3"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4pPr>
            <a:lvl5pPr lvl="4"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5pPr>
            <a:lvl6pPr lvl="5"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6pPr>
            <a:lvl7pPr lvl="6"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7pPr>
            <a:lvl8pPr lvl="7"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8pPr>
            <a:lvl9pPr lvl="8"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9pPr>
          </a:lstStyle>
          <a:p/>
        </p:txBody>
      </p:sp>
      <p:sp>
        <p:nvSpPr>
          <p:cNvPr id="314" name="Google Shape;314;p25"/>
          <p:cNvSpPr txBox="1"/>
          <p:nvPr>
            <p:ph idx="8" type="subTitle"/>
          </p:nvPr>
        </p:nvSpPr>
        <p:spPr>
          <a:xfrm>
            <a:off x="442900" y="3172725"/>
            <a:ext cx="1289400" cy="226200"/>
          </a:xfrm>
          <a:prstGeom prst="rect">
            <a:avLst/>
          </a:prstGeom>
        </p:spPr>
        <p:txBody>
          <a:bodyPr anchorCtr="0" anchor="t" bIns="0" lIns="0" spcFirstLastPara="1" rIns="0" wrap="square" tIns="0">
            <a:noAutofit/>
          </a:bodyPr>
          <a:lstStyle>
            <a:lvl1pPr lvl="0">
              <a:spcBef>
                <a:spcPts val="0"/>
              </a:spcBef>
              <a:spcAft>
                <a:spcPts val="0"/>
              </a:spcAft>
              <a:buNone/>
              <a:defRPr>
                <a:latin typeface="Figtree Light"/>
                <a:ea typeface="Figtree Light"/>
                <a:cs typeface="Figtree Light"/>
                <a:sym typeface="Figtree Light"/>
              </a:defRPr>
            </a:lvl1pPr>
            <a:lvl2pPr lvl="1">
              <a:spcBef>
                <a:spcPts val="0"/>
              </a:spcBef>
              <a:spcAft>
                <a:spcPts val="0"/>
              </a:spcAft>
              <a:buNone/>
              <a:defRPr>
                <a:latin typeface="Figtree Light"/>
                <a:ea typeface="Figtree Light"/>
                <a:cs typeface="Figtree Light"/>
                <a:sym typeface="Figtree Light"/>
              </a:defRPr>
            </a:lvl2pPr>
            <a:lvl3pPr lvl="2">
              <a:spcBef>
                <a:spcPts val="0"/>
              </a:spcBef>
              <a:spcAft>
                <a:spcPts val="0"/>
              </a:spcAft>
              <a:buNone/>
              <a:defRPr>
                <a:latin typeface="Figtree Light"/>
                <a:ea typeface="Figtree Light"/>
                <a:cs typeface="Figtree Light"/>
                <a:sym typeface="Figtree Light"/>
              </a:defRPr>
            </a:lvl3pPr>
            <a:lvl4pPr lvl="3">
              <a:spcBef>
                <a:spcPts val="0"/>
              </a:spcBef>
              <a:spcAft>
                <a:spcPts val="0"/>
              </a:spcAft>
              <a:buNone/>
              <a:defRPr>
                <a:latin typeface="Figtree Light"/>
                <a:ea typeface="Figtree Light"/>
                <a:cs typeface="Figtree Light"/>
                <a:sym typeface="Figtree Light"/>
              </a:defRPr>
            </a:lvl4pPr>
            <a:lvl5pPr lvl="4">
              <a:spcBef>
                <a:spcPts val="0"/>
              </a:spcBef>
              <a:spcAft>
                <a:spcPts val="0"/>
              </a:spcAft>
              <a:buNone/>
              <a:defRPr>
                <a:latin typeface="Figtree Light"/>
                <a:ea typeface="Figtree Light"/>
                <a:cs typeface="Figtree Light"/>
                <a:sym typeface="Figtree Light"/>
              </a:defRPr>
            </a:lvl5pPr>
            <a:lvl6pPr lvl="5">
              <a:spcBef>
                <a:spcPts val="0"/>
              </a:spcBef>
              <a:spcAft>
                <a:spcPts val="0"/>
              </a:spcAft>
              <a:buNone/>
              <a:defRPr>
                <a:latin typeface="Figtree Light"/>
                <a:ea typeface="Figtree Light"/>
                <a:cs typeface="Figtree Light"/>
                <a:sym typeface="Figtree Light"/>
              </a:defRPr>
            </a:lvl6pPr>
            <a:lvl7pPr lvl="6">
              <a:spcBef>
                <a:spcPts val="0"/>
              </a:spcBef>
              <a:spcAft>
                <a:spcPts val="0"/>
              </a:spcAft>
              <a:buNone/>
              <a:defRPr>
                <a:latin typeface="Figtree Light"/>
                <a:ea typeface="Figtree Light"/>
                <a:cs typeface="Figtree Light"/>
                <a:sym typeface="Figtree Light"/>
              </a:defRPr>
            </a:lvl7pPr>
            <a:lvl8pPr lvl="7">
              <a:spcBef>
                <a:spcPts val="0"/>
              </a:spcBef>
              <a:spcAft>
                <a:spcPts val="0"/>
              </a:spcAft>
              <a:buNone/>
              <a:defRPr>
                <a:latin typeface="Figtree Light"/>
                <a:ea typeface="Figtree Light"/>
                <a:cs typeface="Figtree Light"/>
                <a:sym typeface="Figtree Light"/>
              </a:defRPr>
            </a:lvl8pPr>
            <a:lvl9pPr lvl="8">
              <a:spcBef>
                <a:spcPts val="0"/>
              </a:spcBef>
              <a:spcAft>
                <a:spcPts val="0"/>
              </a:spcAft>
              <a:buNone/>
              <a:defRPr>
                <a:latin typeface="Figtree Light"/>
                <a:ea typeface="Figtree Light"/>
                <a:cs typeface="Figtree Light"/>
                <a:sym typeface="Figtree Light"/>
              </a:defRPr>
            </a:lvl9pPr>
          </a:lstStyle>
          <a:p/>
        </p:txBody>
      </p:sp>
      <p:sp>
        <p:nvSpPr>
          <p:cNvPr id="315" name="Google Shape;315;p25"/>
          <p:cNvSpPr txBox="1"/>
          <p:nvPr>
            <p:ph idx="9" type="subTitle"/>
          </p:nvPr>
        </p:nvSpPr>
        <p:spPr>
          <a:xfrm>
            <a:off x="442900" y="3418396"/>
            <a:ext cx="1289400" cy="1254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316" name="Google Shape;316;p25"/>
          <p:cNvSpPr txBox="1"/>
          <p:nvPr>
            <p:ph idx="13" type="body"/>
          </p:nvPr>
        </p:nvSpPr>
        <p:spPr>
          <a:xfrm>
            <a:off x="442898" y="3850550"/>
            <a:ext cx="1289400" cy="7140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Font typeface="Jost Light"/>
              <a:buChar char="●"/>
              <a:defRPr sz="900">
                <a:latin typeface="Jost Light"/>
                <a:ea typeface="Jost Light"/>
                <a:cs typeface="Jost Light"/>
                <a:sym typeface="Jost Light"/>
              </a:defRPr>
            </a:lvl1pPr>
            <a:lvl2pPr indent="-285750" lvl="1" marL="914400">
              <a:spcBef>
                <a:spcPts val="0"/>
              </a:spcBef>
              <a:spcAft>
                <a:spcPts val="0"/>
              </a:spcAft>
              <a:buClr>
                <a:schemeClr val="dk1"/>
              </a:buClr>
              <a:buSzPts val="900"/>
              <a:buFont typeface="Jost Light"/>
              <a:buChar char="○"/>
              <a:defRPr sz="900">
                <a:latin typeface="Jost Light"/>
                <a:ea typeface="Jost Light"/>
                <a:cs typeface="Jost Light"/>
                <a:sym typeface="Jost Light"/>
              </a:defRPr>
            </a:lvl2pPr>
            <a:lvl3pPr indent="-285750" lvl="2" marL="1371600">
              <a:spcBef>
                <a:spcPts val="0"/>
              </a:spcBef>
              <a:spcAft>
                <a:spcPts val="0"/>
              </a:spcAft>
              <a:buClr>
                <a:schemeClr val="dk1"/>
              </a:buClr>
              <a:buSzPts val="900"/>
              <a:buFont typeface="Jost Light"/>
              <a:buChar char="■"/>
              <a:defRPr sz="900">
                <a:latin typeface="Jost Light"/>
                <a:ea typeface="Jost Light"/>
                <a:cs typeface="Jost Light"/>
                <a:sym typeface="Jost Light"/>
              </a:defRPr>
            </a:lvl3pPr>
            <a:lvl4pPr indent="-285750" lvl="3" marL="1828800">
              <a:spcBef>
                <a:spcPts val="0"/>
              </a:spcBef>
              <a:spcAft>
                <a:spcPts val="0"/>
              </a:spcAft>
              <a:buClr>
                <a:schemeClr val="dk1"/>
              </a:buClr>
              <a:buSzPts val="900"/>
              <a:buFont typeface="Jost Light"/>
              <a:buChar char="●"/>
              <a:defRPr sz="900">
                <a:latin typeface="Jost Light"/>
                <a:ea typeface="Jost Light"/>
                <a:cs typeface="Jost Light"/>
                <a:sym typeface="Jost Light"/>
              </a:defRPr>
            </a:lvl4pPr>
            <a:lvl5pPr indent="-285750" lvl="4" marL="2286000">
              <a:spcBef>
                <a:spcPts val="0"/>
              </a:spcBef>
              <a:spcAft>
                <a:spcPts val="0"/>
              </a:spcAft>
              <a:buClr>
                <a:schemeClr val="dk1"/>
              </a:buClr>
              <a:buSzPts val="900"/>
              <a:buFont typeface="Jost Light"/>
              <a:buChar char="○"/>
              <a:defRPr sz="900">
                <a:latin typeface="Jost Light"/>
                <a:ea typeface="Jost Light"/>
                <a:cs typeface="Jost Light"/>
                <a:sym typeface="Jost Light"/>
              </a:defRPr>
            </a:lvl5pPr>
            <a:lvl6pPr indent="-285750" lvl="5" marL="2743200">
              <a:spcBef>
                <a:spcPts val="0"/>
              </a:spcBef>
              <a:spcAft>
                <a:spcPts val="0"/>
              </a:spcAft>
              <a:buClr>
                <a:schemeClr val="dk1"/>
              </a:buClr>
              <a:buSzPts val="900"/>
              <a:buFont typeface="Jost Light"/>
              <a:buChar char="■"/>
              <a:defRPr sz="900">
                <a:latin typeface="Jost Light"/>
                <a:ea typeface="Jost Light"/>
                <a:cs typeface="Jost Light"/>
                <a:sym typeface="Jost Light"/>
              </a:defRPr>
            </a:lvl6pPr>
            <a:lvl7pPr indent="-285750" lvl="6" marL="3200400">
              <a:spcBef>
                <a:spcPts val="0"/>
              </a:spcBef>
              <a:spcAft>
                <a:spcPts val="0"/>
              </a:spcAft>
              <a:buClr>
                <a:schemeClr val="dk1"/>
              </a:buClr>
              <a:buSzPts val="900"/>
              <a:buFont typeface="Jost Light"/>
              <a:buChar char="●"/>
              <a:defRPr sz="900">
                <a:latin typeface="Jost Light"/>
                <a:ea typeface="Jost Light"/>
                <a:cs typeface="Jost Light"/>
                <a:sym typeface="Jost Light"/>
              </a:defRPr>
            </a:lvl7pPr>
            <a:lvl8pPr indent="-285750" lvl="7" marL="3657600">
              <a:spcBef>
                <a:spcPts val="0"/>
              </a:spcBef>
              <a:spcAft>
                <a:spcPts val="0"/>
              </a:spcAft>
              <a:buClr>
                <a:schemeClr val="dk1"/>
              </a:buClr>
              <a:buSzPts val="900"/>
              <a:buFont typeface="Jost Light"/>
              <a:buChar char="○"/>
              <a:defRPr sz="900">
                <a:latin typeface="Jost Light"/>
                <a:ea typeface="Jost Light"/>
                <a:cs typeface="Jost Light"/>
                <a:sym typeface="Jost Light"/>
              </a:defRPr>
            </a:lvl8pPr>
            <a:lvl9pPr indent="-285750" lvl="8" marL="4114800">
              <a:spcBef>
                <a:spcPts val="0"/>
              </a:spcBef>
              <a:spcAft>
                <a:spcPts val="0"/>
              </a:spcAft>
              <a:buClr>
                <a:schemeClr val="dk1"/>
              </a:buClr>
              <a:buSzPts val="900"/>
              <a:buFont typeface="Jost Light"/>
              <a:buChar char="■"/>
              <a:defRPr sz="900">
                <a:latin typeface="Jost Light"/>
                <a:ea typeface="Jost Light"/>
                <a:cs typeface="Jost Light"/>
                <a:sym typeface="Jost Light"/>
              </a:defRPr>
            </a:lvl9pPr>
          </a:lstStyle>
          <a:p/>
        </p:txBody>
      </p:sp>
      <p:sp>
        <p:nvSpPr>
          <p:cNvPr id="317" name="Google Shape;317;p25"/>
          <p:cNvSpPr txBox="1"/>
          <p:nvPr>
            <p:ph idx="14" type="subTitle"/>
          </p:nvPr>
        </p:nvSpPr>
        <p:spPr>
          <a:xfrm>
            <a:off x="3201413" y="3173750"/>
            <a:ext cx="1289400" cy="226200"/>
          </a:xfrm>
          <a:prstGeom prst="rect">
            <a:avLst/>
          </a:prstGeom>
        </p:spPr>
        <p:txBody>
          <a:bodyPr anchorCtr="0" anchor="t" bIns="0" lIns="0" spcFirstLastPara="1" rIns="0" wrap="square" tIns="0">
            <a:noAutofit/>
          </a:bodyPr>
          <a:lstStyle>
            <a:lvl1pPr lvl="0">
              <a:spcBef>
                <a:spcPts val="0"/>
              </a:spcBef>
              <a:spcAft>
                <a:spcPts val="0"/>
              </a:spcAft>
              <a:buNone/>
              <a:defRPr>
                <a:latin typeface="Figtree Light"/>
                <a:ea typeface="Figtree Light"/>
                <a:cs typeface="Figtree Light"/>
                <a:sym typeface="Figtree Light"/>
              </a:defRPr>
            </a:lvl1pPr>
            <a:lvl2pPr lvl="1">
              <a:spcBef>
                <a:spcPts val="0"/>
              </a:spcBef>
              <a:spcAft>
                <a:spcPts val="0"/>
              </a:spcAft>
              <a:buNone/>
              <a:defRPr>
                <a:latin typeface="Figtree Light"/>
                <a:ea typeface="Figtree Light"/>
                <a:cs typeface="Figtree Light"/>
                <a:sym typeface="Figtree Light"/>
              </a:defRPr>
            </a:lvl2pPr>
            <a:lvl3pPr lvl="2">
              <a:spcBef>
                <a:spcPts val="0"/>
              </a:spcBef>
              <a:spcAft>
                <a:spcPts val="0"/>
              </a:spcAft>
              <a:buNone/>
              <a:defRPr>
                <a:latin typeface="Figtree Light"/>
                <a:ea typeface="Figtree Light"/>
                <a:cs typeface="Figtree Light"/>
                <a:sym typeface="Figtree Light"/>
              </a:defRPr>
            </a:lvl3pPr>
            <a:lvl4pPr lvl="3">
              <a:spcBef>
                <a:spcPts val="0"/>
              </a:spcBef>
              <a:spcAft>
                <a:spcPts val="0"/>
              </a:spcAft>
              <a:buNone/>
              <a:defRPr>
                <a:latin typeface="Figtree Light"/>
                <a:ea typeface="Figtree Light"/>
                <a:cs typeface="Figtree Light"/>
                <a:sym typeface="Figtree Light"/>
              </a:defRPr>
            </a:lvl4pPr>
            <a:lvl5pPr lvl="4">
              <a:spcBef>
                <a:spcPts val="0"/>
              </a:spcBef>
              <a:spcAft>
                <a:spcPts val="0"/>
              </a:spcAft>
              <a:buNone/>
              <a:defRPr>
                <a:latin typeface="Figtree Light"/>
                <a:ea typeface="Figtree Light"/>
                <a:cs typeface="Figtree Light"/>
                <a:sym typeface="Figtree Light"/>
              </a:defRPr>
            </a:lvl5pPr>
            <a:lvl6pPr lvl="5">
              <a:spcBef>
                <a:spcPts val="0"/>
              </a:spcBef>
              <a:spcAft>
                <a:spcPts val="0"/>
              </a:spcAft>
              <a:buNone/>
              <a:defRPr>
                <a:latin typeface="Figtree Light"/>
                <a:ea typeface="Figtree Light"/>
                <a:cs typeface="Figtree Light"/>
                <a:sym typeface="Figtree Light"/>
              </a:defRPr>
            </a:lvl6pPr>
            <a:lvl7pPr lvl="6">
              <a:spcBef>
                <a:spcPts val="0"/>
              </a:spcBef>
              <a:spcAft>
                <a:spcPts val="0"/>
              </a:spcAft>
              <a:buNone/>
              <a:defRPr>
                <a:latin typeface="Figtree Light"/>
                <a:ea typeface="Figtree Light"/>
                <a:cs typeface="Figtree Light"/>
                <a:sym typeface="Figtree Light"/>
              </a:defRPr>
            </a:lvl7pPr>
            <a:lvl8pPr lvl="7">
              <a:spcBef>
                <a:spcPts val="0"/>
              </a:spcBef>
              <a:spcAft>
                <a:spcPts val="0"/>
              </a:spcAft>
              <a:buNone/>
              <a:defRPr>
                <a:latin typeface="Figtree Light"/>
                <a:ea typeface="Figtree Light"/>
                <a:cs typeface="Figtree Light"/>
                <a:sym typeface="Figtree Light"/>
              </a:defRPr>
            </a:lvl8pPr>
            <a:lvl9pPr lvl="8">
              <a:spcBef>
                <a:spcPts val="0"/>
              </a:spcBef>
              <a:spcAft>
                <a:spcPts val="0"/>
              </a:spcAft>
              <a:buNone/>
              <a:defRPr>
                <a:latin typeface="Figtree Light"/>
                <a:ea typeface="Figtree Light"/>
                <a:cs typeface="Figtree Light"/>
                <a:sym typeface="Figtree Light"/>
              </a:defRPr>
            </a:lvl9pPr>
          </a:lstStyle>
          <a:p/>
        </p:txBody>
      </p:sp>
      <p:sp>
        <p:nvSpPr>
          <p:cNvPr id="318" name="Google Shape;318;p25"/>
          <p:cNvSpPr txBox="1"/>
          <p:nvPr>
            <p:ph idx="15" type="subTitle"/>
          </p:nvPr>
        </p:nvSpPr>
        <p:spPr>
          <a:xfrm>
            <a:off x="3201413" y="3419421"/>
            <a:ext cx="1289400" cy="1254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319" name="Google Shape;319;p25"/>
          <p:cNvSpPr txBox="1"/>
          <p:nvPr>
            <p:ph idx="16" type="body"/>
          </p:nvPr>
        </p:nvSpPr>
        <p:spPr>
          <a:xfrm>
            <a:off x="3201411" y="3851575"/>
            <a:ext cx="1289400" cy="7140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Font typeface="Jost Light"/>
              <a:buChar char="●"/>
              <a:defRPr sz="900">
                <a:latin typeface="Jost Light"/>
                <a:ea typeface="Jost Light"/>
                <a:cs typeface="Jost Light"/>
                <a:sym typeface="Jost Light"/>
              </a:defRPr>
            </a:lvl1pPr>
            <a:lvl2pPr indent="-285750" lvl="1" marL="914400">
              <a:spcBef>
                <a:spcPts val="0"/>
              </a:spcBef>
              <a:spcAft>
                <a:spcPts val="0"/>
              </a:spcAft>
              <a:buClr>
                <a:schemeClr val="dk1"/>
              </a:buClr>
              <a:buSzPts val="900"/>
              <a:buFont typeface="Jost Light"/>
              <a:buChar char="○"/>
              <a:defRPr sz="900">
                <a:latin typeface="Jost Light"/>
                <a:ea typeface="Jost Light"/>
                <a:cs typeface="Jost Light"/>
                <a:sym typeface="Jost Light"/>
              </a:defRPr>
            </a:lvl2pPr>
            <a:lvl3pPr indent="-285750" lvl="2" marL="1371600">
              <a:spcBef>
                <a:spcPts val="0"/>
              </a:spcBef>
              <a:spcAft>
                <a:spcPts val="0"/>
              </a:spcAft>
              <a:buClr>
                <a:schemeClr val="dk1"/>
              </a:buClr>
              <a:buSzPts val="900"/>
              <a:buFont typeface="Jost Light"/>
              <a:buChar char="■"/>
              <a:defRPr sz="900">
                <a:latin typeface="Jost Light"/>
                <a:ea typeface="Jost Light"/>
                <a:cs typeface="Jost Light"/>
                <a:sym typeface="Jost Light"/>
              </a:defRPr>
            </a:lvl3pPr>
            <a:lvl4pPr indent="-285750" lvl="3" marL="1828800">
              <a:spcBef>
                <a:spcPts val="0"/>
              </a:spcBef>
              <a:spcAft>
                <a:spcPts val="0"/>
              </a:spcAft>
              <a:buClr>
                <a:schemeClr val="dk1"/>
              </a:buClr>
              <a:buSzPts val="900"/>
              <a:buFont typeface="Jost Light"/>
              <a:buChar char="●"/>
              <a:defRPr sz="900">
                <a:latin typeface="Jost Light"/>
                <a:ea typeface="Jost Light"/>
                <a:cs typeface="Jost Light"/>
                <a:sym typeface="Jost Light"/>
              </a:defRPr>
            </a:lvl4pPr>
            <a:lvl5pPr indent="-285750" lvl="4" marL="2286000">
              <a:spcBef>
                <a:spcPts val="0"/>
              </a:spcBef>
              <a:spcAft>
                <a:spcPts val="0"/>
              </a:spcAft>
              <a:buClr>
                <a:schemeClr val="dk1"/>
              </a:buClr>
              <a:buSzPts val="900"/>
              <a:buFont typeface="Jost Light"/>
              <a:buChar char="○"/>
              <a:defRPr sz="900">
                <a:latin typeface="Jost Light"/>
                <a:ea typeface="Jost Light"/>
                <a:cs typeface="Jost Light"/>
                <a:sym typeface="Jost Light"/>
              </a:defRPr>
            </a:lvl5pPr>
            <a:lvl6pPr indent="-285750" lvl="5" marL="2743200">
              <a:spcBef>
                <a:spcPts val="0"/>
              </a:spcBef>
              <a:spcAft>
                <a:spcPts val="0"/>
              </a:spcAft>
              <a:buClr>
                <a:schemeClr val="dk1"/>
              </a:buClr>
              <a:buSzPts val="900"/>
              <a:buFont typeface="Jost Light"/>
              <a:buChar char="■"/>
              <a:defRPr sz="900">
                <a:latin typeface="Jost Light"/>
                <a:ea typeface="Jost Light"/>
                <a:cs typeface="Jost Light"/>
                <a:sym typeface="Jost Light"/>
              </a:defRPr>
            </a:lvl6pPr>
            <a:lvl7pPr indent="-285750" lvl="6" marL="3200400">
              <a:spcBef>
                <a:spcPts val="0"/>
              </a:spcBef>
              <a:spcAft>
                <a:spcPts val="0"/>
              </a:spcAft>
              <a:buClr>
                <a:schemeClr val="dk1"/>
              </a:buClr>
              <a:buSzPts val="900"/>
              <a:buFont typeface="Jost Light"/>
              <a:buChar char="●"/>
              <a:defRPr sz="900">
                <a:latin typeface="Jost Light"/>
                <a:ea typeface="Jost Light"/>
                <a:cs typeface="Jost Light"/>
                <a:sym typeface="Jost Light"/>
              </a:defRPr>
            </a:lvl7pPr>
            <a:lvl8pPr indent="-285750" lvl="7" marL="3657600">
              <a:spcBef>
                <a:spcPts val="0"/>
              </a:spcBef>
              <a:spcAft>
                <a:spcPts val="0"/>
              </a:spcAft>
              <a:buClr>
                <a:schemeClr val="dk1"/>
              </a:buClr>
              <a:buSzPts val="900"/>
              <a:buFont typeface="Jost Light"/>
              <a:buChar char="○"/>
              <a:defRPr sz="900">
                <a:latin typeface="Jost Light"/>
                <a:ea typeface="Jost Light"/>
                <a:cs typeface="Jost Light"/>
                <a:sym typeface="Jost Light"/>
              </a:defRPr>
            </a:lvl8pPr>
            <a:lvl9pPr indent="-285750" lvl="8" marL="4114800">
              <a:spcBef>
                <a:spcPts val="0"/>
              </a:spcBef>
              <a:spcAft>
                <a:spcPts val="0"/>
              </a:spcAft>
              <a:buClr>
                <a:schemeClr val="dk1"/>
              </a:buClr>
              <a:buSzPts val="900"/>
              <a:buFont typeface="Jost Light"/>
              <a:buChar char="■"/>
              <a:defRPr sz="900">
                <a:latin typeface="Jost Light"/>
                <a:ea typeface="Jost Light"/>
                <a:cs typeface="Jost Light"/>
                <a:sym typeface="Jost Light"/>
              </a:defRPr>
            </a:lvl9pPr>
          </a:lstStyle>
          <a:p/>
        </p:txBody>
      </p:sp>
      <p:sp>
        <p:nvSpPr>
          <p:cNvPr id="320" name="Google Shape;320;p25"/>
          <p:cNvSpPr txBox="1"/>
          <p:nvPr>
            <p:ph idx="17" type="subTitle"/>
          </p:nvPr>
        </p:nvSpPr>
        <p:spPr>
          <a:xfrm>
            <a:off x="4652727" y="3173750"/>
            <a:ext cx="1289400" cy="226200"/>
          </a:xfrm>
          <a:prstGeom prst="rect">
            <a:avLst/>
          </a:prstGeom>
        </p:spPr>
        <p:txBody>
          <a:bodyPr anchorCtr="0" anchor="t" bIns="0" lIns="0" spcFirstLastPara="1" rIns="0" wrap="square" tIns="0">
            <a:noAutofit/>
          </a:bodyPr>
          <a:lstStyle>
            <a:lvl1pPr lvl="0">
              <a:spcBef>
                <a:spcPts val="0"/>
              </a:spcBef>
              <a:spcAft>
                <a:spcPts val="0"/>
              </a:spcAft>
              <a:buNone/>
              <a:defRPr>
                <a:latin typeface="Figtree Light"/>
                <a:ea typeface="Figtree Light"/>
                <a:cs typeface="Figtree Light"/>
                <a:sym typeface="Figtree Light"/>
              </a:defRPr>
            </a:lvl1pPr>
            <a:lvl2pPr lvl="1">
              <a:spcBef>
                <a:spcPts val="0"/>
              </a:spcBef>
              <a:spcAft>
                <a:spcPts val="0"/>
              </a:spcAft>
              <a:buNone/>
              <a:defRPr>
                <a:latin typeface="Figtree Light"/>
                <a:ea typeface="Figtree Light"/>
                <a:cs typeface="Figtree Light"/>
                <a:sym typeface="Figtree Light"/>
              </a:defRPr>
            </a:lvl2pPr>
            <a:lvl3pPr lvl="2">
              <a:spcBef>
                <a:spcPts val="0"/>
              </a:spcBef>
              <a:spcAft>
                <a:spcPts val="0"/>
              </a:spcAft>
              <a:buNone/>
              <a:defRPr>
                <a:latin typeface="Figtree Light"/>
                <a:ea typeface="Figtree Light"/>
                <a:cs typeface="Figtree Light"/>
                <a:sym typeface="Figtree Light"/>
              </a:defRPr>
            </a:lvl3pPr>
            <a:lvl4pPr lvl="3">
              <a:spcBef>
                <a:spcPts val="0"/>
              </a:spcBef>
              <a:spcAft>
                <a:spcPts val="0"/>
              </a:spcAft>
              <a:buNone/>
              <a:defRPr>
                <a:latin typeface="Figtree Light"/>
                <a:ea typeface="Figtree Light"/>
                <a:cs typeface="Figtree Light"/>
                <a:sym typeface="Figtree Light"/>
              </a:defRPr>
            </a:lvl4pPr>
            <a:lvl5pPr lvl="4">
              <a:spcBef>
                <a:spcPts val="0"/>
              </a:spcBef>
              <a:spcAft>
                <a:spcPts val="0"/>
              </a:spcAft>
              <a:buNone/>
              <a:defRPr>
                <a:latin typeface="Figtree Light"/>
                <a:ea typeface="Figtree Light"/>
                <a:cs typeface="Figtree Light"/>
                <a:sym typeface="Figtree Light"/>
              </a:defRPr>
            </a:lvl5pPr>
            <a:lvl6pPr lvl="5">
              <a:spcBef>
                <a:spcPts val="0"/>
              </a:spcBef>
              <a:spcAft>
                <a:spcPts val="0"/>
              </a:spcAft>
              <a:buNone/>
              <a:defRPr>
                <a:latin typeface="Figtree Light"/>
                <a:ea typeface="Figtree Light"/>
                <a:cs typeface="Figtree Light"/>
                <a:sym typeface="Figtree Light"/>
              </a:defRPr>
            </a:lvl6pPr>
            <a:lvl7pPr lvl="6">
              <a:spcBef>
                <a:spcPts val="0"/>
              </a:spcBef>
              <a:spcAft>
                <a:spcPts val="0"/>
              </a:spcAft>
              <a:buNone/>
              <a:defRPr>
                <a:latin typeface="Figtree Light"/>
                <a:ea typeface="Figtree Light"/>
                <a:cs typeface="Figtree Light"/>
                <a:sym typeface="Figtree Light"/>
              </a:defRPr>
            </a:lvl7pPr>
            <a:lvl8pPr lvl="7">
              <a:spcBef>
                <a:spcPts val="0"/>
              </a:spcBef>
              <a:spcAft>
                <a:spcPts val="0"/>
              </a:spcAft>
              <a:buNone/>
              <a:defRPr>
                <a:latin typeface="Figtree Light"/>
                <a:ea typeface="Figtree Light"/>
                <a:cs typeface="Figtree Light"/>
                <a:sym typeface="Figtree Light"/>
              </a:defRPr>
            </a:lvl8pPr>
            <a:lvl9pPr lvl="8">
              <a:spcBef>
                <a:spcPts val="0"/>
              </a:spcBef>
              <a:spcAft>
                <a:spcPts val="0"/>
              </a:spcAft>
              <a:buNone/>
              <a:defRPr>
                <a:latin typeface="Figtree Light"/>
                <a:ea typeface="Figtree Light"/>
                <a:cs typeface="Figtree Light"/>
                <a:sym typeface="Figtree Light"/>
              </a:defRPr>
            </a:lvl9pPr>
          </a:lstStyle>
          <a:p/>
        </p:txBody>
      </p:sp>
      <p:sp>
        <p:nvSpPr>
          <p:cNvPr id="321" name="Google Shape;321;p25"/>
          <p:cNvSpPr txBox="1"/>
          <p:nvPr>
            <p:ph idx="18" type="subTitle"/>
          </p:nvPr>
        </p:nvSpPr>
        <p:spPr>
          <a:xfrm>
            <a:off x="4652727" y="3419421"/>
            <a:ext cx="1289400" cy="1254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322" name="Google Shape;322;p25"/>
          <p:cNvSpPr txBox="1"/>
          <p:nvPr>
            <p:ph idx="19" type="body"/>
          </p:nvPr>
        </p:nvSpPr>
        <p:spPr>
          <a:xfrm>
            <a:off x="4652725" y="3851575"/>
            <a:ext cx="1289400" cy="7140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Font typeface="Jost Light"/>
              <a:buChar char="●"/>
              <a:defRPr sz="900">
                <a:latin typeface="Jost Light"/>
                <a:ea typeface="Jost Light"/>
                <a:cs typeface="Jost Light"/>
                <a:sym typeface="Jost Light"/>
              </a:defRPr>
            </a:lvl1pPr>
            <a:lvl2pPr indent="-285750" lvl="1" marL="914400">
              <a:spcBef>
                <a:spcPts val="0"/>
              </a:spcBef>
              <a:spcAft>
                <a:spcPts val="0"/>
              </a:spcAft>
              <a:buClr>
                <a:schemeClr val="dk1"/>
              </a:buClr>
              <a:buSzPts val="900"/>
              <a:buFont typeface="Jost Light"/>
              <a:buChar char="○"/>
              <a:defRPr sz="900">
                <a:latin typeface="Jost Light"/>
                <a:ea typeface="Jost Light"/>
                <a:cs typeface="Jost Light"/>
                <a:sym typeface="Jost Light"/>
              </a:defRPr>
            </a:lvl2pPr>
            <a:lvl3pPr indent="-285750" lvl="2" marL="1371600">
              <a:spcBef>
                <a:spcPts val="0"/>
              </a:spcBef>
              <a:spcAft>
                <a:spcPts val="0"/>
              </a:spcAft>
              <a:buClr>
                <a:schemeClr val="dk1"/>
              </a:buClr>
              <a:buSzPts val="900"/>
              <a:buFont typeface="Jost Light"/>
              <a:buChar char="■"/>
              <a:defRPr sz="900">
                <a:latin typeface="Jost Light"/>
                <a:ea typeface="Jost Light"/>
                <a:cs typeface="Jost Light"/>
                <a:sym typeface="Jost Light"/>
              </a:defRPr>
            </a:lvl3pPr>
            <a:lvl4pPr indent="-285750" lvl="3" marL="1828800">
              <a:spcBef>
                <a:spcPts val="0"/>
              </a:spcBef>
              <a:spcAft>
                <a:spcPts val="0"/>
              </a:spcAft>
              <a:buClr>
                <a:schemeClr val="dk1"/>
              </a:buClr>
              <a:buSzPts val="900"/>
              <a:buFont typeface="Jost Light"/>
              <a:buChar char="●"/>
              <a:defRPr sz="900">
                <a:latin typeface="Jost Light"/>
                <a:ea typeface="Jost Light"/>
                <a:cs typeface="Jost Light"/>
                <a:sym typeface="Jost Light"/>
              </a:defRPr>
            </a:lvl4pPr>
            <a:lvl5pPr indent="-285750" lvl="4" marL="2286000">
              <a:spcBef>
                <a:spcPts val="0"/>
              </a:spcBef>
              <a:spcAft>
                <a:spcPts val="0"/>
              </a:spcAft>
              <a:buClr>
                <a:schemeClr val="dk1"/>
              </a:buClr>
              <a:buSzPts val="900"/>
              <a:buFont typeface="Jost Light"/>
              <a:buChar char="○"/>
              <a:defRPr sz="900">
                <a:latin typeface="Jost Light"/>
                <a:ea typeface="Jost Light"/>
                <a:cs typeface="Jost Light"/>
                <a:sym typeface="Jost Light"/>
              </a:defRPr>
            </a:lvl5pPr>
            <a:lvl6pPr indent="-285750" lvl="5" marL="2743200">
              <a:spcBef>
                <a:spcPts val="0"/>
              </a:spcBef>
              <a:spcAft>
                <a:spcPts val="0"/>
              </a:spcAft>
              <a:buClr>
                <a:schemeClr val="dk1"/>
              </a:buClr>
              <a:buSzPts val="900"/>
              <a:buFont typeface="Jost Light"/>
              <a:buChar char="■"/>
              <a:defRPr sz="900">
                <a:latin typeface="Jost Light"/>
                <a:ea typeface="Jost Light"/>
                <a:cs typeface="Jost Light"/>
                <a:sym typeface="Jost Light"/>
              </a:defRPr>
            </a:lvl6pPr>
            <a:lvl7pPr indent="-285750" lvl="6" marL="3200400">
              <a:spcBef>
                <a:spcPts val="0"/>
              </a:spcBef>
              <a:spcAft>
                <a:spcPts val="0"/>
              </a:spcAft>
              <a:buClr>
                <a:schemeClr val="dk1"/>
              </a:buClr>
              <a:buSzPts val="900"/>
              <a:buFont typeface="Jost Light"/>
              <a:buChar char="●"/>
              <a:defRPr sz="900">
                <a:latin typeface="Jost Light"/>
                <a:ea typeface="Jost Light"/>
                <a:cs typeface="Jost Light"/>
                <a:sym typeface="Jost Light"/>
              </a:defRPr>
            </a:lvl7pPr>
            <a:lvl8pPr indent="-285750" lvl="7" marL="3657600">
              <a:spcBef>
                <a:spcPts val="0"/>
              </a:spcBef>
              <a:spcAft>
                <a:spcPts val="0"/>
              </a:spcAft>
              <a:buClr>
                <a:schemeClr val="dk1"/>
              </a:buClr>
              <a:buSzPts val="900"/>
              <a:buFont typeface="Jost Light"/>
              <a:buChar char="○"/>
              <a:defRPr sz="900">
                <a:latin typeface="Jost Light"/>
                <a:ea typeface="Jost Light"/>
                <a:cs typeface="Jost Light"/>
                <a:sym typeface="Jost Light"/>
              </a:defRPr>
            </a:lvl8pPr>
            <a:lvl9pPr indent="-285750" lvl="8" marL="4114800">
              <a:spcBef>
                <a:spcPts val="0"/>
              </a:spcBef>
              <a:spcAft>
                <a:spcPts val="0"/>
              </a:spcAft>
              <a:buClr>
                <a:schemeClr val="dk1"/>
              </a:buClr>
              <a:buSzPts val="900"/>
              <a:buFont typeface="Jost Light"/>
              <a:buChar char="■"/>
              <a:defRPr sz="900">
                <a:latin typeface="Jost Light"/>
                <a:ea typeface="Jost Light"/>
                <a:cs typeface="Jost Light"/>
                <a:sym typeface="Jost Light"/>
              </a:defRPr>
            </a:lvl9pPr>
          </a:lstStyle>
          <a:p/>
        </p:txBody>
      </p:sp>
      <p:sp>
        <p:nvSpPr>
          <p:cNvPr id="323" name="Google Shape;323;p25"/>
          <p:cNvSpPr txBox="1"/>
          <p:nvPr>
            <p:ph idx="20" type="subTitle"/>
          </p:nvPr>
        </p:nvSpPr>
        <p:spPr>
          <a:xfrm>
            <a:off x="7646687" y="3172725"/>
            <a:ext cx="1289400" cy="226200"/>
          </a:xfrm>
          <a:prstGeom prst="rect">
            <a:avLst/>
          </a:prstGeom>
        </p:spPr>
        <p:txBody>
          <a:bodyPr anchorCtr="0" anchor="t" bIns="0" lIns="0" spcFirstLastPara="1" rIns="0" wrap="square" tIns="0">
            <a:noAutofit/>
          </a:bodyPr>
          <a:lstStyle>
            <a:lvl1pPr lvl="0">
              <a:spcBef>
                <a:spcPts val="0"/>
              </a:spcBef>
              <a:spcAft>
                <a:spcPts val="0"/>
              </a:spcAft>
              <a:buNone/>
              <a:defRPr>
                <a:latin typeface="Figtree Light"/>
                <a:ea typeface="Figtree Light"/>
                <a:cs typeface="Figtree Light"/>
                <a:sym typeface="Figtree Light"/>
              </a:defRPr>
            </a:lvl1pPr>
            <a:lvl2pPr lvl="1">
              <a:spcBef>
                <a:spcPts val="0"/>
              </a:spcBef>
              <a:spcAft>
                <a:spcPts val="0"/>
              </a:spcAft>
              <a:buNone/>
              <a:defRPr>
                <a:latin typeface="Figtree Light"/>
                <a:ea typeface="Figtree Light"/>
                <a:cs typeface="Figtree Light"/>
                <a:sym typeface="Figtree Light"/>
              </a:defRPr>
            </a:lvl2pPr>
            <a:lvl3pPr lvl="2">
              <a:spcBef>
                <a:spcPts val="0"/>
              </a:spcBef>
              <a:spcAft>
                <a:spcPts val="0"/>
              </a:spcAft>
              <a:buNone/>
              <a:defRPr>
                <a:latin typeface="Figtree Light"/>
                <a:ea typeface="Figtree Light"/>
                <a:cs typeface="Figtree Light"/>
                <a:sym typeface="Figtree Light"/>
              </a:defRPr>
            </a:lvl3pPr>
            <a:lvl4pPr lvl="3">
              <a:spcBef>
                <a:spcPts val="0"/>
              </a:spcBef>
              <a:spcAft>
                <a:spcPts val="0"/>
              </a:spcAft>
              <a:buNone/>
              <a:defRPr>
                <a:latin typeface="Figtree Light"/>
                <a:ea typeface="Figtree Light"/>
                <a:cs typeface="Figtree Light"/>
                <a:sym typeface="Figtree Light"/>
              </a:defRPr>
            </a:lvl4pPr>
            <a:lvl5pPr lvl="4">
              <a:spcBef>
                <a:spcPts val="0"/>
              </a:spcBef>
              <a:spcAft>
                <a:spcPts val="0"/>
              </a:spcAft>
              <a:buNone/>
              <a:defRPr>
                <a:latin typeface="Figtree Light"/>
                <a:ea typeface="Figtree Light"/>
                <a:cs typeface="Figtree Light"/>
                <a:sym typeface="Figtree Light"/>
              </a:defRPr>
            </a:lvl5pPr>
            <a:lvl6pPr lvl="5">
              <a:spcBef>
                <a:spcPts val="0"/>
              </a:spcBef>
              <a:spcAft>
                <a:spcPts val="0"/>
              </a:spcAft>
              <a:buNone/>
              <a:defRPr>
                <a:latin typeface="Figtree Light"/>
                <a:ea typeface="Figtree Light"/>
                <a:cs typeface="Figtree Light"/>
                <a:sym typeface="Figtree Light"/>
              </a:defRPr>
            </a:lvl6pPr>
            <a:lvl7pPr lvl="6">
              <a:spcBef>
                <a:spcPts val="0"/>
              </a:spcBef>
              <a:spcAft>
                <a:spcPts val="0"/>
              </a:spcAft>
              <a:buNone/>
              <a:defRPr>
                <a:latin typeface="Figtree Light"/>
                <a:ea typeface="Figtree Light"/>
                <a:cs typeface="Figtree Light"/>
                <a:sym typeface="Figtree Light"/>
              </a:defRPr>
            </a:lvl7pPr>
            <a:lvl8pPr lvl="7">
              <a:spcBef>
                <a:spcPts val="0"/>
              </a:spcBef>
              <a:spcAft>
                <a:spcPts val="0"/>
              </a:spcAft>
              <a:buNone/>
              <a:defRPr>
                <a:latin typeface="Figtree Light"/>
                <a:ea typeface="Figtree Light"/>
                <a:cs typeface="Figtree Light"/>
                <a:sym typeface="Figtree Light"/>
              </a:defRPr>
            </a:lvl8pPr>
            <a:lvl9pPr lvl="8">
              <a:spcBef>
                <a:spcPts val="0"/>
              </a:spcBef>
              <a:spcAft>
                <a:spcPts val="0"/>
              </a:spcAft>
              <a:buNone/>
              <a:defRPr>
                <a:latin typeface="Figtree Light"/>
                <a:ea typeface="Figtree Light"/>
                <a:cs typeface="Figtree Light"/>
                <a:sym typeface="Figtree Light"/>
              </a:defRPr>
            </a:lvl9pPr>
          </a:lstStyle>
          <a:p/>
        </p:txBody>
      </p:sp>
      <p:sp>
        <p:nvSpPr>
          <p:cNvPr id="324" name="Google Shape;324;p25"/>
          <p:cNvSpPr txBox="1"/>
          <p:nvPr>
            <p:ph idx="21" type="subTitle"/>
          </p:nvPr>
        </p:nvSpPr>
        <p:spPr>
          <a:xfrm>
            <a:off x="7646687" y="3418396"/>
            <a:ext cx="1289400" cy="1254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325" name="Google Shape;325;p25"/>
          <p:cNvSpPr txBox="1"/>
          <p:nvPr>
            <p:ph idx="22" type="body"/>
          </p:nvPr>
        </p:nvSpPr>
        <p:spPr>
          <a:xfrm>
            <a:off x="7646686" y="3850550"/>
            <a:ext cx="1289400" cy="7140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Font typeface="Jost Light"/>
              <a:buChar char="●"/>
              <a:defRPr sz="900">
                <a:latin typeface="Jost Light"/>
                <a:ea typeface="Jost Light"/>
                <a:cs typeface="Jost Light"/>
                <a:sym typeface="Jost Light"/>
              </a:defRPr>
            </a:lvl1pPr>
            <a:lvl2pPr indent="-285750" lvl="1" marL="914400">
              <a:spcBef>
                <a:spcPts val="0"/>
              </a:spcBef>
              <a:spcAft>
                <a:spcPts val="0"/>
              </a:spcAft>
              <a:buClr>
                <a:schemeClr val="dk1"/>
              </a:buClr>
              <a:buSzPts val="900"/>
              <a:buFont typeface="Jost Light"/>
              <a:buChar char="○"/>
              <a:defRPr sz="900">
                <a:latin typeface="Jost Light"/>
                <a:ea typeface="Jost Light"/>
                <a:cs typeface="Jost Light"/>
                <a:sym typeface="Jost Light"/>
              </a:defRPr>
            </a:lvl2pPr>
            <a:lvl3pPr indent="-285750" lvl="2" marL="1371600">
              <a:spcBef>
                <a:spcPts val="0"/>
              </a:spcBef>
              <a:spcAft>
                <a:spcPts val="0"/>
              </a:spcAft>
              <a:buClr>
                <a:schemeClr val="dk1"/>
              </a:buClr>
              <a:buSzPts val="900"/>
              <a:buFont typeface="Jost Light"/>
              <a:buChar char="■"/>
              <a:defRPr sz="900">
                <a:latin typeface="Jost Light"/>
                <a:ea typeface="Jost Light"/>
                <a:cs typeface="Jost Light"/>
                <a:sym typeface="Jost Light"/>
              </a:defRPr>
            </a:lvl3pPr>
            <a:lvl4pPr indent="-285750" lvl="3" marL="1828800">
              <a:spcBef>
                <a:spcPts val="0"/>
              </a:spcBef>
              <a:spcAft>
                <a:spcPts val="0"/>
              </a:spcAft>
              <a:buClr>
                <a:schemeClr val="dk1"/>
              </a:buClr>
              <a:buSzPts val="900"/>
              <a:buFont typeface="Jost Light"/>
              <a:buChar char="●"/>
              <a:defRPr sz="900">
                <a:latin typeface="Jost Light"/>
                <a:ea typeface="Jost Light"/>
                <a:cs typeface="Jost Light"/>
                <a:sym typeface="Jost Light"/>
              </a:defRPr>
            </a:lvl4pPr>
            <a:lvl5pPr indent="-285750" lvl="4" marL="2286000">
              <a:spcBef>
                <a:spcPts val="0"/>
              </a:spcBef>
              <a:spcAft>
                <a:spcPts val="0"/>
              </a:spcAft>
              <a:buClr>
                <a:schemeClr val="dk1"/>
              </a:buClr>
              <a:buSzPts val="900"/>
              <a:buFont typeface="Jost Light"/>
              <a:buChar char="○"/>
              <a:defRPr sz="900">
                <a:latin typeface="Jost Light"/>
                <a:ea typeface="Jost Light"/>
                <a:cs typeface="Jost Light"/>
                <a:sym typeface="Jost Light"/>
              </a:defRPr>
            </a:lvl5pPr>
            <a:lvl6pPr indent="-285750" lvl="5" marL="2743200">
              <a:spcBef>
                <a:spcPts val="0"/>
              </a:spcBef>
              <a:spcAft>
                <a:spcPts val="0"/>
              </a:spcAft>
              <a:buClr>
                <a:schemeClr val="dk1"/>
              </a:buClr>
              <a:buSzPts val="900"/>
              <a:buFont typeface="Jost Light"/>
              <a:buChar char="■"/>
              <a:defRPr sz="900">
                <a:latin typeface="Jost Light"/>
                <a:ea typeface="Jost Light"/>
                <a:cs typeface="Jost Light"/>
                <a:sym typeface="Jost Light"/>
              </a:defRPr>
            </a:lvl6pPr>
            <a:lvl7pPr indent="-285750" lvl="6" marL="3200400">
              <a:spcBef>
                <a:spcPts val="0"/>
              </a:spcBef>
              <a:spcAft>
                <a:spcPts val="0"/>
              </a:spcAft>
              <a:buClr>
                <a:schemeClr val="dk1"/>
              </a:buClr>
              <a:buSzPts val="900"/>
              <a:buFont typeface="Jost Light"/>
              <a:buChar char="●"/>
              <a:defRPr sz="900">
                <a:latin typeface="Jost Light"/>
                <a:ea typeface="Jost Light"/>
                <a:cs typeface="Jost Light"/>
                <a:sym typeface="Jost Light"/>
              </a:defRPr>
            </a:lvl7pPr>
            <a:lvl8pPr indent="-285750" lvl="7" marL="3657600">
              <a:spcBef>
                <a:spcPts val="0"/>
              </a:spcBef>
              <a:spcAft>
                <a:spcPts val="0"/>
              </a:spcAft>
              <a:buClr>
                <a:schemeClr val="dk1"/>
              </a:buClr>
              <a:buSzPts val="900"/>
              <a:buFont typeface="Jost Light"/>
              <a:buChar char="○"/>
              <a:defRPr sz="900">
                <a:latin typeface="Jost Light"/>
                <a:ea typeface="Jost Light"/>
                <a:cs typeface="Jost Light"/>
                <a:sym typeface="Jost Light"/>
              </a:defRPr>
            </a:lvl8pPr>
            <a:lvl9pPr indent="-285750" lvl="8" marL="4114800">
              <a:spcBef>
                <a:spcPts val="0"/>
              </a:spcBef>
              <a:spcAft>
                <a:spcPts val="0"/>
              </a:spcAft>
              <a:buClr>
                <a:schemeClr val="dk1"/>
              </a:buClr>
              <a:buSzPts val="900"/>
              <a:buFont typeface="Jost Light"/>
              <a:buChar char="■"/>
              <a:defRPr sz="900">
                <a:latin typeface="Jost Light"/>
                <a:ea typeface="Jost Light"/>
                <a:cs typeface="Jost Light"/>
                <a:sym typeface="Jost Light"/>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 Alt 2">
  <p:cSld name="CUSTOM_8_1_1_1_1_1_1_1_1_1_1_1_1_1_1_1_1_1_1_1_1_1_1_1_1_1_1_1_1_1_1_2_1">
    <p:spTree>
      <p:nvGrpSpPr>
        <p:cNvPr id="326" name="Shape 326"/>
        <p:cNvGrpSpPr/>
        <p:nvPr/>
      </p:nvGrpSpPr>
      <p:grpSpPr>
        <a:xfrm>
          <a:off x="0" y="0"/>
          <a:ext cx="0" cy="0"/>
          <a:chOff x="0" y="0"/>
          <a:chExt cx="0" cy="0"/>
        </a:xfrm>
      </p:grpSpPr>
      <p:sp>
        <p:nvSpPr>
          <p:cNvPr id="327" name="Google Shape;327;p26"/>
          <p:cNvSpPr/>
          <p:nvPr/>
        </p:nvSpPr>
        <p:spPr>
          <a:xfrm rot="-5400000">
            <a:off x="0" y="816600"/>
            <a:ext cx="4326900" cy="43269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328" name="Google Shape;328;p26"/>
          <p:cNvSpPr/>
          <p:nvPr/>
        </p:nvSpPr>
        <p:spPr>
          <a:xfrm rot="5400000">
            <a:off x="4817100" y="0"/>
            <a:ext cx="4326900" cy="4326900"/>
          </a:xfrm>
          <a:prstGeom prst="rect">
            <a:avLst/>
          </a:prstGeom>
          <a:gradFill>
            <a:gsLst>
              <a:gs pos="0">
                <a:schemeClr val="accent6"/>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329" name="Google Shape;329;p26"/>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330" name="Google Shape;330;p26"/>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331" name="Google Shape;331;p26"/>
          <p:cNvSpPr/>
          <p:nvPr/>
        </p:nvSpPr>
        <p:spPr>
          <a:xfrm>
            <a:off x="228650" y="457200"/>
            <a:ext cx="8686800" cy="4226400"/>
          </a:xfrm>
          <a:prstGeom prst="roundRect">
            <a:avLst>
              <a:gd fmla="val 6822"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Figtree"/>
                <a:ea typeface="Figtree"/>
                <a:cs typeface="Figtree"/>
                <a:sym typeface="Figtree"/>
              </a:rPr>
              <a:t>v</a:t>
            </a:r>
            <a:endParaRPr>
              <a:solidFill>
                <a:schemeClr val="lt1"/>
              </a:solidFill>
              <a:latin typeface="Figtree"/>
              <a:ea typeface="Figtree"/>
              <a:cs typeface="Figtree"/>
              <a:sym typeface="Figtree"/>
            </a:endParaRPr>
          </a:p>
        </p:txBody>
      </p:sp>
      <p:sp>
        <p:nvSpPr>
          <p:cNvPr id="332" name="Google Shape;332;p26"/>
          <p:cNvSpPr txBox="1"/>
          <p:nvPr>
            <p:ph idx="3" type="title"/>
          </p:nvPr>
        </p:nvSpPr>
        <p:spPr>
          <a:xfrm>
            <a:off x="1254050" y="1703407"/>
            <a:ext cx="6636000" cy="1279500"/>
          </a:xfrm>
          <a:prstGeom prst="rect">
            <a:avLst/>
          </a:prstGeom>
        </p:spPr>
        <p:txBody>
          <a:bodyPr anchorCtr="0" anchor="t" bIns="0" lIns="0" spcFirstLastPara="1" rIns="0" wrap="square" tIns="0">
            <a:noAutofit/>
          </a:bodyPr>
          <a:lstStyle>
            <a:lvl1pPr lvl="0" algn="ctr">
              <a:lnSpc>
                <a:spcPct val="90000"/>
              </a:lnSpc>
              <a:spcBef>
                <a:spcPts val="0"/>
              </a:spcBef>
              <a:spcAft>
                <a:spcPts val="0"/>
              </a:spcAft>
              <a:buNone/>
              <a:defRPr sz="8000"/>
            </a:lvl1pPr>
            <a:lvl2pPr lvl="1"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2pPr>
            <a:lvl3pPr lvl="2"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3pPr>
            <a:lvl4pPr lvl="3"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4pPr>
            <a:lvl5pPr lvl="4"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5pPr>
            <a:lvl6pPr lvl="5"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6pPr>
            <a:lvl7pPr lvl="6"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7pPr>
            <a:lvl8pPr lvl="7"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8pPr>
            <a:lvl9pPr lvl="8"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9pPr>
          </a:lstStyle>
          <a:p/>
        </p:txBody>
      </p:sp>
      <p:sp>
        <p:nvSpPr>
          <p:cNvPr id="333" name="Google Shape;333;p26"/>
          <p:cNvSpPr txBox="1"/>
          <p:nvPr>
            <p:ph idx="1" type="subTitle"/>
          </p:nvPr>
        </p:nvSpPr>
        <p:spPr>
          <a:xfrm>
            <a:off x="1643100" y="2881050"/>
            <a:ext cx="5857800" cy="4317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a:solidFill>
                  <a:schemeClr val="dk2"/>
                </a:solidFill>
                <a:latin typeface="Jost"/>
                <a:ea typeface="Jost"/>
                <a:cs typeface="Jost"/>
                <a:sym typeface="Jost"/>
              </a:defRPr>
            </a:lvl1pPr>
            <a:lvl2pPr lvl="1" algn="ctr">
              <a:lnSpc>
                <a:spcPct val="95000"/>
              </a:lnSpc>
              <a:spcBef>
                <a:spcPts val="0"/>
              </a:spcBef>
              <a:spcAft>
                <a:spcPts val="0"/>
              </a:spcAft>
              <a:buNone/>
              <a:defRPr>
                <a:solidFill>
                  <a:schemeClr val="dk2"/>
                </a:solidFill>
                <a:latin typeface="Jost"/>
                <a:ea typeface="Jost"/>
                <a:cs typeface="Jost"/>
                <a:sym typeface="Jost"/>
              </a:defRPr>
            </a:lvl2pPr>
            <a:lvl3pPr lvl="2" algn="ctr">
              <a:lnSpc>
                <a:spcPct val="95000"/>
              </a:lnSpc>
              <a:spcBef>
                <a:spcPts val="0"/>
              </a:spcBef>
              <a:spcAft>
                <a:spcPts val="0"/>
              </a:spcAft>
              <a:buNone/>
              <a:defRPr>
                <a:solidFill>
                  <a:schemeClr val="dk2"/>
                </a:solidFill>
                <a:latin typeface="Jost"/>
                <a:ea typeface="Jost"/>
                <a:cs typeface="Jost"/>
                <a:sym typeface="Jost"/>
              </a:defRPr>
            </a:lvl3pPr>
            <a:lvl4pPr lvl="3" algn="ctr">
              <a:lnSpc>
                <a:spcPct val="95000"/>
              </a:lnSpc>
              <a:spcBef>
                <a:spcPts val="0"/>
              </a:spcBef>
              <a:spcAft>
                <a:spcPts val="0"/>
              </a:spcAft>
              <a:buNone/>
              <a:defRPr>
                <a:solidFill>
                  <a:schemeClr val="dk2"/>
                </a:solidFill>
                <a:latin typeface="Jost"/>
                <a:ea typeface="Jost"/>
                <a:cs typeface="Jost"/>
                <a:sym typeface="Jost"/>
              </a:defRPr>
            </a:lvl4pPr>
            <a:lvl5pPr lvl="4" algn="ctr">
              <a:lnSpc>
                <a:spcPct val="95000"/>
              </a:lnSpc>
              <a:spcBef>
                <a:spcPts val="0"/>
              </a:spcBef>
              <a:spcAft>
                <a:spcPts val="0"/>
              </a:spcAft>
              <a:buNone/>
              <a:defRPr>
                <a:solidFill>
                  <a:schemeClr val="dk2"/>
                </a:solidFill>
                <a:latin typeface="Jost"/>
                <a:ea typeface="Jost"/>
                <a:cs typeface="Jost"/>
                <a:sym typeface="Jost"/>
              </a:defRPr>
            </a:lvl5pPr>
            <a:lvl6pPr lvl="5" algn="ctr">
              <a:lnSpc>
                <a:spcPct val="95000"/>
              </a:lnSpc>
              <a:spcBef>
                <a:spcPts val="0"/>
              </a:spcBef>
              <a:spcAft>
                <a:spcPts val="0"/>
              </a:spcAft>
              <a:buNone/>
              <a:defRPr>
                <a:solidFill>
                  <a:schemeClr val="dk2"/>
                </a:solidFill>
                <a:latin typeface="Jost"/>
                <a:ea typeface="Jost"/>
                <a:cs typeface="Jost"/>
                <a:sym typeface="Jost"/>
              </a:defRPr>
            </a:lvl6pPr>
            <a:lvl7pPr lvl="6" algn="ctr">
              <a:lnSpc>
                <a:spcPct val="95000"/>
              </a:lnSpc>
              <a:spcBef>
                <a:spcPts val="0"/>
              </a:spcBef>
              <a:spcAft>
                <a:spcPts val="0"/>
              </a:spcAft>
              <a:buNone/>
              <a:defRPr>
                <a:solidFill>
                  <a:schemeClr val="dk2"/>
                </a:solidFill>
                <a:latin typeface="Jost"/>
                <a:ea typeface="Jost"/>
                <a:cs typeface="Jost"/>
                <a:sym typeface="Jost"/>
              </a:defRPr>
            </a:lvl7pPr>
            <a:lvl8pPr lvl="7" algn="ctr">
              <a:lnSpc>
                <a:spcPct val="95000"/>
              </a:lnSpc>
              <a:spcBef>
                <a:spcPts val="0"/>
              </a:spcBef>
              <a:spcAft>
                <a:spcPts val="0"/>
              </a:spcAft>
              <a:buNone/>
              <a:defRPr>
                <a:solidFill>
                  <a:schemeClr val="dk2"/>
                </a:solidFill>
                <a:latin typeface="Jost"/>
                <a:ea typeface="Jost"/>
                <a:cs typeface="Jost"/>
                <a:sym typeface="Jost"/>
              </a:defRPr>
            </a:lvl8pPr>
            <a:lvl9pPr lvl="8" algn="ctr">
              <a:lnSpc>
                <a:spcPct val="95000"/>
              </a:lnSpc>
              <a:spcBef>
                <a:spcPts val="0"/>
              </a:spcBef>
              <a:spcAft>
                <a:spcPts val="0"/>
              </a:spcAft>
              <a:buNone/>
              <a:defRPr>
                <a:solidFill>
                  <a:schemeClr val="dk2"/>
                </a:solidFill>
                <a:latin typeface="Jost"/>
                <a:ea typeface="Jost"/>
                <a:cs typeface="Jost"/>
                <a:sym typeface="Jost"/>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34" name="Shape 334"/>
        <p:cNvGrpSpPr/>
        <p:nvPr/>
      </p:nvGrpSpPr>
      <p:grpSpPr>
        <a:xfrm>
          <a:off x="0" y="0"/>
          <a:ext cx="0" cy="0"/>
          <a:chOff x="0" y="0"/>
          <a:chExt cx="0" cy="0"/>
        </a:xfrm>
      </p:grpSpPr>
      <p:sp>
        <p:nvSpPr>
          <p:cNvPr id="335" name="Google Shape;335;p2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36" name="Google Shape;336;p27"/>
          <p:cNvSpPr txBox="1"/>
          <p:nvPr>
            <p:ph idx="1" type="subTitle"/>
          </p:nvPr>
        </p:nvSpPr>
        <p:spPr>
          <a:xfrm>
            <a:off x="311700" y="2834125"/>
            <a:ext cx="8520600" cy="792600"/>
          </a:xfrm>
          <a:prstGeom prst="rect">
            <a:avLst/>
          </a:prstGeom>
        </p:spPr>
        <p:txBody>
          <a:bodyPr anchorCtr="0" anchor="t" bIns="0" lIns="0" spcFirstLastPara="1" rIns="0" wrap="square" tIns="0">
            <a:sp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37" name="Shape 337"/>
        <p:cNvGrpSpPr/>
        <p:nvPr/>
      </p:nvGrpSpPr>
      <p:grpSpPr>
        <a:xfrm>
          <a:off x="0" y="0"/>
          <a:ext cx="0" cy="0"/>
          <a:chOff x="0" y="0"/>
          <a:chExt cx="0" cy="0"/>
        </a:xfrm>
      </p:grpSpPr>
      <p:sp>
        <p:nvSpPr>
          <p:cNvPr id="338" name="Google Shape;338;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339" name="Shape 339"/>
        <p:cNvGrpSpPr/>
        <p:nvPr/>
      </p:nvGrpSpPr>
      <p:grpSpPr>
        <a:xfrm>
          <a:off x="0" y="0"/>
          <a:ext cx="0" cy="0"/>
          <a:chOff x="0" y="0"/>
          <a:chExt cx="0" cy="0"/>
        </a:xfrm>
      </p:grpSpPr>
      <p:sp>
        <p:nvSpPr>
          <p:cNvPr id="340" name="Google Shape;340;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1" name="Google Shape;341;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342" name="Shape 342"/>
        <p:cNvGrpSpPr/>
        <p:nvPr/>
      </p:nvGrpSpPr>
      <p:grpSpPr>
        <a:xfrm>
          <a:off x="0" y="0"/>
          <a:ext cx="0" cy="0"/>
          <a:chOff x="0" y="0"/>
          <a:chExt cx="0" cy="0"/>
        </a:xfrm>
      </p:grpSpPr>
      <p:sp>
        <p:nvSpPr>
          <p:cNvPr id="343" name="Google Shape;343;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4" name="Google Shape;344;p3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45" name="Google Shape;345;p3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46" name="Shape 346"/>
        <p:cNvGrpSpPr/>
        <p:nvPr/>
      </p:nvGrpSpPr>
      <p:grpSpPr>
        <a:xfrm>
          <a:off x="0" y="0"/>
          <a:ext cx="0" cy="0"/>
          <a:chOff x="0" y="0"/>
          <a:chExt cx="0" cy="0"/>
        </a:xfrm>
      </p:grpSpPr>
      <p:sp>
        <p:nvSpPr>
          <p:cNvPr id="347" name="Google Shape;347;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48" name="Shape 348"/>
        <p:cNvGrpSpPr/>
        <p:nvPr/>
      </p:nvGrpSpPr>
      <p:grpSpPr>
        <a:xfrm>
          <a:off x="0" y="0"/>
          <a:ext cx="0" cy="0"/>
          <a:chOff x="0" y="0"/>
          <a:chExt cx="0" cy="0"/>
        </a:xfrm>
      </p:grpSpPr>
      <p:sp>
        <p:nvSpPr>
          <p:cNvPr id="349" name="Google Shape;349;p3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50" name="Google Shape;350;p3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51" name="Shape 351"/>
        <p:cNvGrpSpPr/>
        <p:nvPr/>
      </p:nvGrpSpPr>
      <p:grpSpPr>
        <a:xfrm>
          <a:off x="0" y="0"/>
          <a:ext cx="0" cy="0"/>
          <a:chOff x="0" y="0"/>
          <a:chExt cx="0" cy="0"/>
        </a:xfrm>
      </p:grpSpPr>
      <p:sp>
        <p:nvSpPr>
          <p:cNvPr id="352" name="Google Shape;352;p3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53" name="Shape 353"/>
        <p:cNvGrpSpPr/>
        <p:nvPr/>
      </p:nvGrpSpPr>
      <p:grpSpPr>
        <a:xfrm>
          <a:off x="0" y="0"/>
          <a:ext cx="0" cy="0"/>
          <a:chOff x="0" y="0"/>
          <a:chExt cx="0" cy="0"/>
        </a:xfrm>
      </p:grpSpPr>
      <p:sp>
        <p:nvSpPr>
          <p:cNvPr id="354" name="Google Shape;354;p3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55" name="Google Shape;355;p34"/>
          <p:cNvSpPr txBox="1"/>
          <p:nvPr>
            <p:ph idx="1" type="subTitle"/>
          </p:nvPr>
        </p:nvSpPr>
        <p:spPr>
          <a:xfrm>
            <a:off x="265500" y="2803075"/>
            <a:ext cx="4045200" cy="1235100"/>
          </a:xfrm>
          <a:prstGeom prst="rect">
            <a:avLst/>
          </a:prstGeom>
        </p:spPr>
        <p:txBody>
          <a:bodyPr anchorCtr="0" anchor="t" bIns="0" lIns="0" spcFirstLastPara="1" rIns="0" wrap="square" tIns="0">
            <a:sp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356" name="Google Shape;356;p3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357" name="Shape 357"/>
        <p:cNvGrpSpPr/>
        <p:nvPr/>
      </p:nvGrpSpPr>
      <p:grpSpPr>
        <a:xfrm>
          <a:off x="0" y="0"/>
          <a:ext cx="0" cy="0"/>
          <a:chOff x="0" y="0"/>
          <a:chExt cx="0" cy="0"/>
        </a:xfrm>
      </p:grpSpPr>
      <p:sp>
        <p:nvSpPr>
          <p:cNvPr id="358" name="Google Shape;358;p3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359" name="Shape 359"/>
        <p:cNvGrpSpPr/>
        <p:nvPr/>
      </p:nvGrpSpPr>
      <p:grpSpPr>
        <a:xfrm>
          <a:off x="0" y="0"/>
          <a:ext cx="0" cy="0"/>
          <a:chOff x="0" y="0"/>
          <a:chExt cx="0" cy="0"/>
        </a:xfrm>
      </p:grpSpPr>
      <p:sp>
        <p:nvSpPr>
          <p:cNvPr id="360" name="Google Shape;360;p3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61" name="Google Shape;361;p3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62" name="Shape 362"/>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63" name="Shape 363"/>
        <p:cNvGrpSpPr/>
        <p:nvPr/>
      </p:nvGrpSpPr>
      <p:grpSpPr>
        <a:xfrm>
          <a:off x="0" y="0"/>
          <a:ext cx="0" cy="0"/>
          <a:chOff x="0" y="0"/>
          <a:chExt cx="0" cy="0"/>
        </a:xfrm>
      </p:grpSpPr>
      <p:sp>
        <p:nvSpPr>
          <p:cNvPr id="364" name="Google Shape;364;p38"/>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5" name="Google Shape;365;p38"/>
          <p:cNvSpPr txBox="1"/>
          <p:nvPr>
            <p:ph idx="1" type="subTitle"/>
          </p:nvPr>
        </p:nvSpPr>
        <p:spPr>
          <a:xfrm>
            <a:off x="4406650" y="393750"/>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66" name="Google Shape;366;p38"/>
          <p:cNvSpPr txBox="1"/>
          <p:nvPr>
            <p:ph idx="2" type="subTitle"/>
          </p:nvPr>
        </p:nvSpPr>
        <p:spPr>
          <a:xfrm>
            <a:off x="4406650" y="1151705"/>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67" name="Google Shape;367;p38"/>
          <p:cNvSpPr txBox="1"/>
          <p:nvPr>
            <p:ph idx="3" type="subTitle"/>
          </p:nvPr>
        </p:nvSpPr>
        <p:spPr>
          <a:xfrm>
            <a:off x="4406650" y="3425570"/>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68" name="Google Shape;368;p38"/>
          <p:cNvSpPr txBox="1"/>
          <p:nvPr>
            <p:ph idx="4" type="subTitle"/>
          </p:nvPr>
        </p:nvSpPr>
        <p:spPr>
          <a:xfrm>
            <a:off x="4406650" y="1909660"/>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69" name="Google Shape;369;p38"/>
          <p:cNvSpPr txBox="1"/>
          <p:nvPr>
            <p:ph idx="5" type="subTitle"/>
          </p:nvPr>
        </p:nvSpPr>
        <p:spPr>
          <a:xfrm>
            <a:off x="4406650" y="4183525"/>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70" name="Google Shape;370;p38"/>
          <p:cNvSpPr txBox="1"/>
          <p:nvPr>
            <p:ph idx="6" type="subTitle"/>
          </p:nvPr>
        </p:nvSpPr>
        <p:spPr>
          <a:xfrm>
            <a:off x="4406650" y="2667615"/>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371" name="Shape 371"/>
        <p:cNvGrpSpPr/>
        <p:nvPr/>
      </p:nvGrpSpPr>
      <p:grpSpPr>
        <a:xfrm>
          <a:off x="0" y="0"/>
          <a:ext cx="0" cy="0"/>
          <a:chOff x="0" y="0"/>
          <a:chExt cx="0" cy="0"/>
        </a:xfrm>
      </p:grpSpPr>
      <p:sp>
        <p:nvSpPr>
          <p:cNvPr id="372" name="Google Shape;372;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3" name="Google Shape;373;p39"/>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74" name="Google Shape;374;p39"/>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375" name="Shape 375"/>
        <p:cNvGrpSpPr/>
        <p:nvPr/>
      </p:nvGrpSpPr>
      <p:grpSpPr>
        <a:xfrm>
          <a:off x="0" y="0"/>
          <a:ext cx="0" cy="0"/>
          <a:chOff x="0" y="0"/>
          <a:chExt cx="0" cy="0"/>
        </a:xfrm>
      </p:grpSpPr>
      <p:sp>
        <p:nvSpPr>
          <p:cNvPr id="376" name="Google Shape;376;p40"/>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77" name="Google Shape;377;p40"/>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78" name="Google Shape;378;p40"/>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79" name="Google Shape;379;p40"/>
          <p:cNvSpPr txBox="1"/>
          <p:nvPr>
            <p:ph idx="3" type="subTitle"/>
          </p:nvPr>
        </p:nvSpPr>
        <p:spPr>
          <a:xfrm>
            <a:off x="483150" y="1336161"/>
            <a:ext cx="36198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0" name="Google Shape;380;p40"/>
          <p:cNvSpPr txBox="1"/>
          <p:nvPr>
            <p:ph idx="4" type="subTitle"/>
          </p:nvPr>
        </p:nvSpPr>
        <p:spPr>
          <a:xfrm>
            <a:off x="5048000" y="1336161"/>
            <a:ext cx="36198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381" name="Shape 381"/>
        <p:cNvGrpSpPr/>
        <p:nvPr/>
      </p:nvGrpSpPr>
      <p:grpSpPr>
        <a:xfrm>
          <a:off x="0" y="0"/>
          <a:ext cx="0" cy="0"/>
          <a:chOff x="0" y="0"/>
          <a:chExt cx="0" cy="0"/>
        </a:xfrm>
      </p:grpSpPr>
      <p:sp>
        <p:nvSpPr>
          <p:cNvPr id="382" name="Google Shape;382;p41"/>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83" name="Google Shape;383;p41"/>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84" name="Google Shape;384;p41"/>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85" name="Google Shape;385;p41"/>
          <p:cNvSpPr txBox="1"/>
          <p:nvPr>
            <p:ph idx="3" type="subTitle"/>
          </p:nvPr>
        </p:nvSpPr>
        <p:spPr>
          <a:xfrm>
            <a:off x="483175" y="1336150"/>
            <a:ext cx="2455500" cy="7785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6" name="Google Shape;386;p41"/>
          <p:cNvSpPr txBox="1"/>
          <p:nvPr>
            <p:ph idx="4" type="subTitle"/>
          </p:nvPr>
        </p:nvSpPr>
        <p:spPr>
          <a:xfrm>
            <a:off x="3347725" y="1336150"/>
            <a:ext cx="2455500" cy="7785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7" name="Google Shape;387;p41"/>
          <p:cNvSpPr txBox="1"/>
          <p:nvPr>
            <p:ph idx="5" type="subTitle"/>
          </p:nvPr>
        </p:nvSpPr>
        <p:spPr>
          <a:xfrm>
            <a:off x="6212275" y="1336150"/>
            <a:ext cx="2455500" cy="7785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8" name="Google Shape;388;p41"/>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389" name="Shape 389"/>
        <p:cNvGrpSpPr/>
        <p:nvPr/>
      </p:nvGrpSpPr>
      <p:grpSpPr>
        <a:xfrm>
          <a:off x="0" y="0"/>
          <a:ext cx="0" cy="0"/>
          <a:chOff x="0" y="0"/>
          <a:chExt cx="0" cy="0"/>
        </a:xfrm>
      </p:grpSpPr>
      <p:sp>
        <p:nvSpPr>
          <p:cNvPr id="390" name="Google Shape;390;p42"/>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91" name="Google Shape;391;p42"/>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92" name="Google Shape;392;p42"/>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93" name="Google Shape;393;p42"/>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94" name="Google Shape;394;p42"/>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95" name="Google Shape;395;p42"/>
          <p:cNvSpPr txBox="1"/>
          <p:nvPr>
            <p:ph idx="5" type="subTitle"/>
          </p:nvPr>
        </p:nvSpPr>
        <p:spPr>
          <a:xfrm>
            <a:off x="366763" y="1277907"/>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6" name="Google Shape;396;p42"/>
          <p:cNvSpPr txBox="1"/>
          <p:nvPr>
            <p:ph idx="6" type="subTitle"/>
          </p:nvPr>
        </p:nvSpPr>
        <p:spPr>
          <a:xfrm>
            <a:off x="4938738" y="1277907"/>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7" name="Google Shape;397;p42"/>
          <p:cNvSpPr txBox="1"/>
          <p:nvPr>
            <p:ph idx="7" type="subTitle"/>
          </p:nvPr>
        </p:nvSpPr>
        <p:spPr>
          <a:xfrm>
            <a:off x="4938761" y="3167363"/>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8" name="Google Shape;398;p42"/>
          <p:cNvSpPr txBox="1"/>
          <p:nvPr>
            <p:ph idx="8" type="subTitle"/>
          </p:nvPr>
        </p:nvSpPr>
        <p:spPr>
          <a:xfrm>
            <a:off x="366750" y="3167363"/>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399" name="Shape 399"/>
        <p:cNvGrpSpPr/>
        <p:nvPr/>
      </p:nvGrpSpPr>
      <p:grpSpPr>
        <a:xfrm>
          <a:off x="0" y="0"/>
          <a:ext cx="0" cy="0"/>
          <a:chOff x="0" y="0"/>
          <a:chExt cx="0" cy="0"/>
        </a:xfrm>
      </p:grpSpPr>
      <p:sp>
        <p:nvSpPr>
          <p:cNvPr id="400" name="Google Shape;400;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1" name="Google Shape;401;p43"/>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402" name="Shape 402"/>
        <p:cNvGrpSpPr/>
        <p:nvPr/>
      </p:nvGrpSpPr>
      <p:grpSpPr>
        <a:xfrm>
          <a:off x="0" y="0"/>
          <a:ext cx="0" cy="0"/>
          <a:chOff x="0" y="0"/>
          <a:chExt cx="0" cy="0"/>
        </a:xfrm>
      </p:grpSpPr>
      <p:sp>
        <p:nvSpPr>
          <p:cNvPr id="403" name="Google Shape;403;p44"/>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04" name="Google Shape;404;p44"/>
          <p:cNvSpPr/>
          <p:nvPr>
            <p:ph idx="2" type="pic"/>
          </p:nvPr>
        </p:nvSpPr>
        <p:spPr>
          <a:xfrm>
            <a:off x="4804825" y="1133300"/>
            <a:ext cx="4027500" cy="2392800"/>
          </a:xfrm>
          <a:prstGeom prst="rect">
            <a:avLst/>
          </a:prstGeom>
          <a:noFill/>
          <a:ln>
            <a:noFill/>
          </a:ln>
        </p:spPr>
      </p:sp>
      <p:sp>
        <p:nvSpPr>
          <p:cNvPr id="405" name="Google Shape;405;p44"/>
          <p:cNvSpPr/>
          <p:nvPr>
            <p:ph idx="3" type="pic"/>
          </p:nvPr>
        </p:nvSpPr>
        <p:spPr>
          <a:xfrm>
            <a:off x="311725" y="1133300"/>
            <a:ext cx="4027500" cy="2392800"/>
          </a:xfrm>
          <a:prstGeom prst="rect">
            <a:avLst/>
          </a:prstGeom>
          <a:noFill/>
          <a:ln>
            <a:noFill/>
          </a:ln>
        </p:spPr>
      </p:sp>
      <p:sp>
        <p:nvSpPr>
          <p:cNvPr id="406" name="Google Shape;406;p44"/>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07" name="Google Shape;407;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8" name="Google Shape;408;p44"/>
          <p:cNvSpPr txBox="1"/>
          <p:nvPr>
            <p:ph idx="5" type="subTitle"/>
          </p:nvPr>
        </p:nvSpPr>
        <p:spPr>
          <a:xfrm>
            <a:off x="311725" y="3582900"/>
            <a:ext cx="4027500" cy="481200"/>
          </a:xfrm>
          <a:prstGeom prst="rect">
            <a:avLst/>
          </a:prstGeom>
        </p:spPr>
        <p:txBody>
          <a:bodyPr anchorCtr="0" anchor="t" bIns="0" lIns="0" spcFirstLastPara="1" rIns="0" wrap="square" tIns="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09" name="Google Shape;409;p44"/>
          <p:cNvSpPr txBox="1"/>
          <p:nvPr>
            <p:ph idx="6" type="subTitle"/>
          </p:nvPr>
        </p:nvSpPr>
        <p:spPr>
          <a:xfrm>
            <a:off x="4804825" y="3582900"/>
            <a:ext cx="4027500" cy="481200"/>
          </a:xfrm>
          <a:prstGeom prst="rect">
            <a:avLst/>
          </a:prstGeom>
        </p:spPr>
        <p:txBody>
          <a:bodyPr anchorCtr="0" anchor="t" bIns="0" lIns="0" spcFirstLastPara="1" rIns="0" wrap="square" tIns="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410" name="Shape 410"/>
        <p:cNvGrpSpPr/>
        <p:nvPr/>
      </p:nvGrpSpPr>
      <p:grpSpPr>
        <a:xfrm>
          <a:off x="0" y="0"/>
          <a:ext cx="0" cy="0"/>
          <a:chOff x="0" y="0"/>
          <a:chExt cx="0" cy="0"/>
        </a:xfrm>
      </p:grpSpPr>
      <p:sp>
        <p:nvSpPr>
          <p:cNvPr id="411" name="Google Shape;411;p45"/>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12" name="Google Shape;412;p45"/>
          <p:cNvSpPr/>
          <p:nvPr>
            <p:ph idx="2" type="pic"/>
          </p:nvPr>
        </p:nvSpPr>
        <p:spPr>
          <a:xfrm>
            <a:off x="6205225" y="1128325"/>
            <a:ext cx="2627100" cy="2273100"/>
          </a:xfrm>
          <a:prstGeom prst="rect">
            <a:avLst/>
          </a:prstGeom>
          <a:noFill/>
          <a:ln>
            <a:noFill/>
          </a:ln>
        </p:spPr>
      </p:sp>
      <p:sp>
        <p:nvSpPr>
          <p:cNvPr id="413" name="Google Shape;413;p45"/>
          <p:cNvSpPr/>
          <p:nvPr>
            <p:ph idx="3" type="pic"/>
          </p:nvPr>
        </p:nvSpPr>
        <p:spPr>
          <a:xfrm>
            <a:off x="311725" y="1128325"/>
            <a:ext cx="2627100" cy="2273100"/>
          </a:xfrm>
          <a:prstGeom prst="rect">
            <a:avLst/>
          </a:prstGeom>
          <a:noFill/>
          <a:ln>
            <a:noFill/>
          </a:ln>
        </p:spPr>
      </p:sp>
      <p:sp>
        <p:nvSpPr>
          <p:cNvPr id="414" name="Google Shape;414;p45"/>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15" name="Google Shape;415;p45"/>
          <p:cNvSpPr/>
          <p:nvPr>
            <p:ph idx="5" type="pic"/>
          </p:nvPr>
        </p:nvSpPr>
        <p:spPr>
          <a:xfrm>
            <a:off x="3255250" y="1128325"/>
            <a:ext cx="2627100" cy="2273100"/>
          </a:xfrm>
          <a:prstGeom prst="rect">
            <a:avLst/>
          </a:prstGeom>
          <a:noFill/>
          <a:ln>
            <a:noFill/>
          </a:ln>
        </p:spPr>
      </p:sp>
      <p:sp>
        <p:nvSpPr>
          <p:cNvPr id="416" name="Google Shape;416;p45"/>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17" name="Google Shape;417;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8" name="Google Shape;418;p45"/>
          <p:cNvSpPr txBox="1"/>
          <p:nvPr>
            <p:ph idx="7" type="subTitle"/>
          </p:nvPr>
        </p:nvSpPr>
        <p:spPr>
          <a:xfrm>
            <a:off x="311725" y="3430500"/>
            <a:ext cx="2627100" cy="481200"/>
          </a:xfrm>
          <a:prstGeom prst="rect">
            <a:avLst/>
          </a:prstGeom>
        </p:spPr>
        <p:txBody>
          <a:bodyPr anchorCtr="0" anchor="t" bIns="0" lIns="0" spcFirstLastPara="1" rIns="0" wrap="square" tIns="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19" name="Google Shape;419;p45"/>
          <p:cNvSpPr txBox="1"/>
          <p:nvPr>
            <p:ph idx="8" type="subTitle"/>
          </p:nvPr>
        </p:nvSpPr>
        <p:spPr>
          <a:xfrm>
            <a:off x="6205225" y="3430500"/>
            <a:ext cx="2627100" cy="481200"/>
          </a:xfrm>
          <a:prstGeom prst="rect">
            <a:avLst/>
          </a:prstGeom>
        </p:spPr>
        <p:txBody>
          <a:bodyPr anchorCtr="0" anchor="t" bIns="0" lIns="0" spcFirstLastPara="1" rIns="0" wrap="square" tIns="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20" name="Google Shape;420;p45"/>
          <p:cNvSpPr txBox="1"/>
          <p:nvPr>
            <p:ph idx="9" type="subTitle"/>
          </p:nvPr>
        </p:nvSpPr>
        <p:spPr>
          <a:xfrm>
            <a:off x="3255250" y="3430500"/>
            <a:ext cx="2627100" cy="481200"/>
          </a:xfrm>
          <a:prstGeom prst="rect">
            <a:avLst/>
          </a:prstGeom>
        </p:spPr>
        <p:txBody>
          <a:bodyPr anchorCtr="0" anchor="t" bIns="0" lIns="0" spcFirstLastPara="1" rIns="0" wrap="square" tIns="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421" name="Shape 421"/>
        <p:cNvGrpSpPr/>
        <p:nvPr/>
      </p:nvGrpSpPr>
      <p:grpSpPr>
        <a:xfrm>
          <a:off x="0" y="0"/>
          <a:ext cx="0" cy="0"/>
          <a:chOff x="0" y="0"/>
          <a:chExt cx="0" cy="0"/>
        </a:xfrm>
      </p:grpSpPr>
      <p:sp>
        <p:nvSpPr>
          <p:cNvPr id="422" name="Google Shape;422;p46"/>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423" name="Shape 423"/>
        <p:cNvGrpSpPr/>
        <p:nvPr/>
      </p:nvGrpSpPr>
      <p:grpSpPr>
        <a:xfrm>
          <a:off x="0" y="0"/>
          <a:ext cx="0" cy="0"/>
          <a:chOff x="0" y="0"/>
          <a:chExt cx="0" cy="0"/>
        </a:xfrm>
      </p:grpSpPr>
      <p:sp>
        <p:nvSpPr>
          <p:cNvPr id="424" name="Google Shape;424;p47"/>
          <p:cNvSpPr/>
          <p:nvPr>
            <p:ph idx="2" type="pic"/>
          </p:nvPr>
        </p:nvSpPr>
        <p:spPr>
          <a:xfrm>
            <a:off x="3389600" y="118913"/>
            <a:ext cx="1643700" cy="1535100"/>
          </a:xfrm>
          <a:prstGeom prst="rect">
            <a:avLst/>
          </a:prstGeom>
          <a:noFill/>
          <a:ln>
            <a:noFill/>
          </a:ln>
        </p:spPr>
      </p:sp>
      <p:sp>
        <p:nvSpPr>
          <p:cNvPr id="425" name="Google Shape;425;p47"/>
          <p:cNvSpPr/>
          <p:nvPr>
            <p:ph idx="3" type="pic"/>
          </p:nvPr>
        </p:nvSpPr>
        <p:spPr>
          <a:xfrm>
            <a:off x="5195935" y="118913"/>
            <a:ext cx="1643700" cy="1535100"/>
          </a:xfrm>
          <a:prstGeom prst="rect">
            <a:avLst/>
          </a:prstGeom>
          <a:noFill/>
          <a:ln>
            <a:noFill/>
          </a:ln>
        </p:spPr>
      </p:sp>
      <p:sp>
        <p:nvSpPr>
          <p:cNvPr id="426" name="Google Shape;426;p47"/>
          <p:cNvSpPr/>
          <p:nvPr>
            <p:ph idx="4" type="pic"/>
          </p:nvPr>
        </p:nvSpPr>
        <p:spPr>
          <a:xfrm>
            <a:off x="7002270" y="118913"/>
            <a:ext cx="1643700" cy="1535100"/>
          </a:xfrm>
          <a:prstGeom prst="rect">
            <a:avLst/>
          </a:prstGeom>
          <a:noFill/>
          <a:ln>
            <a:noFill/>
          </a:ln>
        </p:spPr>
      </p:sp>
      <p:sp>
        <p:nvSpPr>
          <p:cNvPr id="427" name="Google Shape;427;p47"/>
          <p:cNvSpPr/>
          <p:nvPr>
            <p:ph idx="5" type="pic"/>
          </p:nvPr>
        </p:nvSpPr>
        <p:spPr>
          <a:xfrm>
            <a:off x="3389588" y="1804212"/>
            <a:ext cx="1643700" cy="1535100"/>
          </a:xfrm>
          <a:prstGeom prst="rect">
            <a:avLst/>
          </a:prstGeom>
          <a:noFill/>
          <a:ln>
            <a:noFill/>
          </a:ln>
        </p:spPr>
      </p:sp>
      <p:sp>
        <p:nvSpPr>
          <p:cNvPr id="428" name="Google Shape;428;p47"/>
          <p:cNvSpPr/>
          <p:nvPr>
            <p:ph idx="6" type="pic"/>
          </p:nvPr>
        </p:nvSpPr>
        <p:spPr>
          <a:xfrm>
            <a:off x="5195922" y="1804212"/>
            <a:ext cx="1643700" cy="1535100"/>
          </a:xfrm>
          <a:prstGeom prst="rect">
            <a:avLst/>
          </a:prstGeom>
          <a:noFill/>
          <a:ln>
            <a:noFill/>
          </a:ln>
        </p:spPr>
      </p:sp>
      <p:sp>
        <p:nvSpPr>
          <p:cNvPr id="429" name="Google Shape;429;p47"/>
          <p:cNvSpPr/>
          <p:nvPr>
            <p:ph idx="7" type="pic"/>
          </p:nvPr>
        </p:nvSpPr>
        <p:spPr>
          <a:xfrm>
            <a:off x="7002257" y="1804212"/>
            <a:ext cx="1643700" cy="1535100"/>
          </a:xfrm>
          <a:prstGeom prst="rect">
            <a:avLst/>
          </a:prstGeom>
          <a:noFill/>
          <a:ln>
            <a:noFill/>
          </a:ln>
        </p:spPr>
      </p:sp>
      <p:sp>
        <p:nvSpPr>
          <p:cNvPr id="430" name="Google Shape;430;p47"/>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1" name="Google Shape;431;p47"/>
          <p:cNvSpPr/>
          <p:nvPr>
            <p:ph idx="8" type="pic"/>
          </p:nvPr>
        </p:nvSpPr>
        <p:spPr>
          <a:xfrm>
            <a:off x="3389588" y="3489487"/>
            <a:ext cx="1643700" cy="1535100"/>
          </a:xfrm>
          <a:prstGeom prst="rect">
            <a:avLst/>
          </a:prstGeom>
          <a:noFill/>
          <a:ln>
            <a:noFill/>
          </a:ln>
        </p:spPr>
      </p:sp>
      <p:sp>
        <p:nvSpPr>
          <p:cNvPr id="432" name="Google Shape;432;p47"/>
          <p:cNvSpPr/>
          <p:nvPr>
            <p:ph idx="9" type="pic"/>
          </p:nvPr>
        </p:nvSpPr>
        <p:spPr>
          <a:xfrm>
            <a:off x="5195922" y="3489487"/>
            <a:ext cx="1643700" cy="1535100"/>
          </a:xfrm>
          <a:prstGeom prst="rect">
            <a:avLst/>
          </a:prstGeom>
          <a:noFill/>
          <a:ln>
            <a:noFill/>
          </a:ln>
        </p:spPr>
      </p:sp>
      <p:sp>
        <p:nvSpPr>
          <p:cNvPr id="433" name="Google Shape;433;p47"/>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slideLayout" Target="../slideLayouts/slideLayout46.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47" Type="http://schemas.openxmlformats.org/officeDocument/2006/relationships/theme" Target="../theme/theme1.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5"/>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30075" y="58625"/>
            <a:ext cx="2500500" cy="172200"/>
          </a:xfrm>
          <a:prstGeom prst="rect">
            <a:avLst/>
          </a:prstGeom>
          <a:noFill/>
          <a:ln>
            <a:noFill/>
          </a:ln>
        </p:spPr>
        <p:txBody>
          <a:bodyPr anchorCtr="0" anchor="ctr" bIns="0" lIns="0" spcFirstLastPara="1" rIns="0" wrap="square" tIns="0">
            <a:noAutofit/>
          </a:bodyPr>
          <a:lstStyle>
            <a:lvl1pPr lvl="0">
              <a:spcBef>
                <a:spcPts val="0"/>
              </a:spcBef>
              <a:spcAft>
                <a:spcPts val="0"/>
              </a:spcAft>
              <a:buNone/>
              <a:defRPr sz="700">
                <a:solidFill>
                  <a:schemeClr val="dk1"/>
                </a:solidFill>
                <a:latin typeface="Figtree"/>
                <a:ea typeface="Figtree"/>
                <a:cs typeface="Figtree"/>
                <a:sym typeface="Figtree"/>
              </a:defRPr>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7" name="Google Shape;7;p1"/>
          <p:cNvSpPr txBox="1"/>
          <p:nvPr>
            <p:ph idx="2" type="title"/>
          </p:nvPr>
        </p:nvSpPr>
        <p:spPr>
          <a:xfrm>
            <a:off x="6414875" y="58625"/>
            <a:ext cx="2500500" cy="172200"/>
          </a:xfrm>
          <a:prstGeom prst="rect">
            <a:avLst/>
          </a:prstGeom>
          <a:noFill/>
          <a:ln>
            <a:noFill/>
          </a:ln>
        </p:spPr>
        <p:txBody>
          <a:bodyPr anchorCtr="0" anchor="ctr" bIns="0" lIns="0" spcFirstLastPara="1" rIns="0" wrap="square" tIns="0">
            <a:noAutofit/>
          </a:bodyPr>
          <a:lstStyle>
            <a:lvl1pPr lvl="0" algn="r">
              <a:spcBef>
                <a:spcPts val="0"/>
              </a:spcBef>
              <a:spcAft>
                <a:spcPts val="0"/>
              </a:spcAft>
              <a:buNone/>
              <a:defRPr sz="700">
                <a:solidFill>
                  <a:schemeClr val="dk1"/>
                </a:solidFill>
                <a:latin typeface="Figtree"/>
                <a:ea typeface="Figtree"/>
                <a:cs typeface="Figtree"/>
                <a:sym typeface="Figtree"/>
              </a:defRPr>
            </a:lvl1pPr>
            <a:lvl2pPr lvl="1"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8" name="Google Shape;8;p1"/>
          <p:cNvSpPr txBox="1"/>
          <p:nvPr>
            <p:ph idx="1" type="body"/>
          </p:nvPr>
        </p:nvSpPr>
        <p:spPr>
          <a:xfrm>
            <a:off x="228600" y="2881050"/>
            <a:ext cx="4296600" cy="19365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1pPr>
            <a:lvl2pPr indent="-304800" lvl="1" marL="9144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2pPr>
            <a:lvl3pPr indent="-304800" lvl="2" marL="13716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3pPr>
            <a:lvl4pPr indent="-304800" lvl="3" marL="18288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4pPr>
            <a:lvl5pPr indent="-304800" lvl="4" marL="22860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5pPr>
            <a:lvl6pPr indent="-304800" lvl="5" marL="27432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6pPr>
            <a:lvl7pPr indent="-304800" lvl="6" marL="32004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7pPr>
            <a:lvl8pPr indent="-304800" lvl="7" marL="36576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8pPr>
            <a:lvl9pPr indent="-304800" lvl="8" marL="41148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9pPr>
          </a:lstStyle>
          <a:p/>
        </p:txBody>
      </p:sp>
      <p:sp>
        <p:nvSpPr>
          <p:cNvPr id="9" name="Google Shape;9;p1"/>
          <p:cNvSpPr txBox="1"/>
          <p:nvPr>
            <p:ph idx="3" type="title"/>
          </p:nvPr>
        </p:nvSpPr>
        <p:spPr>
          <a:xfrm>
            <a:off x="371825" y="149825"/>
            <a:ext cx="6212400" cy="2378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5600"/>
              <a:buFont typeface="Figtree"/>
              <a:buNone/>
              <a:defRPr sz="5600">
                <a:solidFill>
                  <a:schemeClr val="dk1"/>
                </a:solidFill>
                <a:latin typeface="Figtree"/>
                <a:ea typeface="Figtree"/>
                <a:cs typeface="Figtree"/>
                <a:sym typeface="Figtre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065">
          <p15:clr>
            <a:srgbClr val="E46962"/>
          </p15:clr>
        </p15:guide>
        <p15:guide id="8" pos="1010">
          <p15:clr>
            <a:srgbClr val="E46962"/>
          </p15:clr>
        </p15:guide>
        <p15:guide id="9" pos="4695">
          <p15:clr>
            <a:srgbClr val="E46962"/>
          </p15:clr>
        </p15:guide>
        <p15:guide id="10" pos="4750">
          <p15:clr>
            <a:srgbClr val="E46962"/>
          </p15:clr>
        </p15:guide>
        <p15:guide id="11" pos="3774">
          <p15:clr>
            <a:srgbClr val="E46962"/>
          </p15:clr>
        </p15:guide>
        <p15:guide id="12" pos="3828">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doi.org/10.1080/00224498709551338" TargetMode="External"/><Relationship Id="rId4" Type="http://schemas.openxmlformats.org/officeDocument/2006/relationships/hyperlink" Target="https://doi.org/10.1038/s41562-019-0654-y" TargetMode="External"/><Relationship Id="rId9" Type="http://schemas.openxmlformats.org/officeDocument/2006/relationships/hyperlink" Target="https://www.researchgate.net/publication/356189189_A_STUDY_ON_JEALOUSY_MARITAL_SATISFACTION_AND_MENTAL_HEALTH_COMPARING_THE_FIRST_AND_SECOND_WIFE_IN_PAKISTANI_POLYGYNOUS_FAMILIES" TargetMode="External"/><Relationship Id="rId5" Type="http://schemas.openxmlformats.org/officeDocument/2006/relationships/hyperlink" Target="https://www.psychosocial.com/index.php/ijpr/article/view/3080" TargetMode="External"/><Relationship Id="rId6" Type="http://schemas.openxmlformats.org/officeDocument/2006/relationships/hyperlink" Target="https://www.simplypsychology.org/why-am-i-so-jealous.html" TargetMode="External"/><Relationship Id="rId7" Type="http://schemas.openxmlformats.org/officeDocument/2006/relationships/hyperlink" Target="https://www.psychologytoday.com/us/blog/expansive-relationships/202503/understanding-jealousy-and-insecurity-how-to-cope-and-connect#:~:text=At%20the%20core%20of%20many,can%20fuel%20jealousy%20and%20insecurity." TargetMode="External"/><Relationship Id="rId8" Type="http://schemas.openxmlformats.org/officeDocument/2006/relationships/hyperlink" Target="https://levylab.la.psu.edu/wp-content/uploads/sites/9/2022/01/SexdifferencesinjealousyAmatterofevolutionorattachmenthistory.pdf#:~:text=Sexual%20jealousy%20is%20evoked%20by%20a%20perceived,more%20common%20in%20men%20than%20in%20women." TargetMode="External"/><Relationship Id="rId10" Type="http://schemas.openxmlformats.org/officeDocument/2006/relationships/hyperlink" Target="https://pubmed.ncbi.nlm.nih.gov/26876723/"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48"/>
          <p:cNvSpPr txBox="1"/>
          <p:nvPr>
            <p:ph idx="3" type="title"/>
          </p:nvPr>
        </p:nvSpPr>
        <p:spPr>
          <a:xfrm>
            <a:off x="189618" y="509908"/>
            <a:ext cx="8278500" cy="1444200"/>
          </a:xfrm>
          <a:prstGeom prst="rect">
            <a:avLst/>
          </a:prstGeom>
        </p:spPr>
        <p:txBody>
          <a:bodyPr anchorCtr="0" anchor="t" bIns="91425" lIns="0" spcFirstLastPara="1" rIns="91425" wrap="square" tIns="91425">
            <a:noAutofit/>
          </a:bodyPr>
          <a:lstStyle/>
          <a:p>
            <a:pPr indent="0" lvl="0" marL="0" rtl="0" algn="l">
              <a:lnSpc>
                <a:spcPct val="115000"/>
              </a:lnSpc>
              <a:spcBef>
                <a:spcPts val="1800"/>
              </a:spcBef>
              <a:spcAft>
                <a:spcPts val="0"/>
              </a:spcAft>
              <a:buClr>
                <a:schemeClr val="lt1"/>
              </a:buClr>
              <a:buSzPts val="1100"/>
              <a:buFont typeface="Arial"/>
              <a:buNone/>
            </a:pPr>
            <a:r>
              <a:rPr b="1" lang="en" sz="7200">
                <a:latin typeface="Arial"/>
                <a:ea typeface="Arial"/>
                <a:cs typeface="Arial"/>
                <a:sym typeface="Arial"/>
              </a:rPr>
              <a:t>The Evolutionary Psychology of Jealousy </a:t>
            </a:r>
            <a:r>
              <a:rPr b="1" lang="en" sz="1000">
                <a:latin typeface="Arial"/>
                <a:ea typeface="Arial"/>
                <a:cs typeface="Arial"/>
                <a:sym typeface="Arial"/>
              </a:rPr>
              <a:t>(in romantic relationships)</a:t>
            </a:r>
            <a:endParaRPr b="1" sz="1000">
              <a:latin typeface="Arial"/>
              <a:ea typeface="Arial"/>
              <a:cs typeface="Arial"/>
              <a:sym typeface="Arial"/>
            </a:endParaRPr>
          </a:p>
          <a:p>
            <a:pPr indent="0" lvl="0" marL="0" rtl="0" algn="l">
              <a:lnSpc>
                <a:spcPct val="115000"/>
              </a:lnSpc>
              <a:spcBef>
                <a:spcPts val="1200"/>
              </a:spcBef>
              <a:spcAft>
                <a:spcPts val="0"/>
              </a:spcAft>
              <a:buClr>
                <a:schemeClr val="lt1"/>
              </a:buClr>
              <a:buSzPts val="1100"/>
              <a:buFont typeface="Arial"/>
              <a:buNone/>
            </a:pPr>
            <a:r>
              <a:t/>
            </a:r>
            <a:endParaRPr sz="1100">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49"/>
          <p:cNvSpPr txBox="1"/>
          <p:nvPr>
            <p:ph idx="1" type="subTitle"/>
          </p:nvPr>
        </p:nvSpPr>
        <p:spPr>
          <a:xfrm>
            <a:off x="95525" y="1313800"/>
            <a:ext cx="9144000" cy="3278700"/>
          </a:xfrm>
          <a:prstGeom prst="rect">
            <a:avLst/>
          </a:prstGeom>
        </p:spPr>
        <p:txBody>
          <a:bodyPr anchorCtr="0" anchor="t" bIns="0" lIns="0" spcFirstLastPara="1" rIns="0" wrap="square" tIns="0">
            <a:spAutoFit/>
          </a:bodyPr>
          <a:lstStyle/>
          <a:p>
            <a:pPr indent="0" lvl="0" marL="0" rtl="0" algn="l">
              <a:lnSpc>
                <a:spcPct val="115000"/>
              </a:lnSpc>
              <a:spcBef>
                <a:spcPts val="1200"/>
              </a:spcBef>
              <a:spcAft>
                <a:spcPts val="0"/>
              </a:spcAft>
              <a:buNone/>
            </a:pPr>
            <a:r>
              <a:rPr lang="en" sz="1400">
                <a:solidFill>
                  <a:srgbClr val="FFFFFF"/>
                </a:solidFill>
              </a:rPr>
              <a:t>“Romantic jealousy, the jealousy aroused in dating relationships or pair- bonding, also referred to as sexual jealousy, is defined as the cognition,physiological experience, and behavior that are elicited by the appraisal of any threat (Arnold 1960, Lazarus 1966) caused by the potential or </a:t>
            </a:r>
            <a:r>
              <a:rPr lang="en" sz="1400">
                <a:solidFill>
                  <a:srgbClr val="FFFFFF"/>
                </a:solidFill>
              </a:rPr>
              <a:t>suspected involvement of</a:t>
            </a:r>
            <a:r>
              <a:rPr lang="en" sz="1400">
                <a:solidFill>
                  <a:srgbClr val="FFFFFF"/>
                </a:solidFill>
              </a:rPr>
              <a:t> </a:t>
            </a:r>
            <a:r>
              <a:rPr lang="en" sz="1400">
                <a:solidFill>
                  <a:srgbClr val="FFFFFF"/>
                </a:solidFill>
              </a:rPr>
              <a:t>loved one</a:t>
            </a:r>
            <a:r>
              <a:rPr lang="en" sz="1400">
                <a:solidFill>
                  <a:srgbClr val="FFFFFF"/>
                </a:solidFill>
              </a:rPr>
              <a:t> or mate with an interloper.This jealousy may also be aroused in reaction to the actual or imagined affair” (Hupka &amp; Ryan 1990). </a:t>
            </a:r>
            <a:endParaRPr sz="1400">
              <a:solidFill>
                <a:srgbClr val="FFFFFF"/>
              </a:solidFill>
            </a:endParaRPr>
          </a:p>
          <a:p>
            <a:pPr indent="0" lvl="0" marL="0" rtl="0" algn="l">
              <a:lnSpc>
                <a:spcPct val="115000"/>
              </a:lnSpc>
              <a:spcBef>
                <a:spcPts val="1200"/>
              </a:spcBef>
              <a:spcAft>
                <a:spcPts val="0"/>
              </a:spcAft>
              <a:buNone/>
            </a:pPr>
            <a:r>
              <a:t/>
            </a:r>
            <a:endParaRPr sz="1400">
              <a:solidFill>
                <a:srgbClr val="FFFFFF"/>
              </a:solidFill>
            </a:endParaRPr>
          </a:p>
          <a:p>
            <a:pPr indent="0" lvl="0" marL="0" rtl="0" algn="l">
              <a:lnSpc>
                <a:spcPct val="115000"/>
              </a:lnSpc>
              <a:spcBef>
                <a:spcPts val="1200"/>
              </a:spcBef>
              <a:spcAft>
                <a:spcPts val="0"/>
              </a:spcAft>
              <a:buNone/>
            </a:pPr>
            <a:r>
              <a:rPr lang="en" sz="1400"/>
              <a:t>Mild romantic jealousy can help stabilize relationships by arousing sexual passion and increasing commitment (Buss, 2000).</a:t>
            </a:r>
            <a:endParaRPr sz="1400"/>
          </a:p>
          <a:p>
            <a:pPr indent="0" lvl="0" marL="0" rtl="0" algn="l">
              <a:lnSpc>
                <a:spcPct val="115000"/>
              </a:lnSpc>
              <a:spcBef>
                <a:spcPts val="1200"/>
              </a:spcBef>
              <a:spcAft>
                <a:spcPts val="0"/>
              </a:spcAft>
              <a:buClr>
                <a:schemeClr val="lt1"/>
              </a:buClr>
              <a:buSzPts val="1100"/>
              <a:buFont typeface="Arial"/>
              <a:buNone/>
            </a:pPr>
            <a:r>
              <a:rPr lang="en" sz="1400">
                <a:solidFill>
                  <a:srgbClr val="FFFFFF"/>
                </a:solidFill>
              </a:rPr>
              <a:t>Jealousy is a complex emotion that does not have facial expressions associated with it. Instead, it manifests differently in each individual. </a:t>
            </a:r>
            <a:endParaRPr sz="1400">
              <a:solidFill>
                <a:srgbClr val="FFFFFF"/>
              </a:solidFill>
            </a:endParaRPr>
          </a:p>
          <a:p>
            <a:pPr indent="0" lvl="0" marL="0" rtl="0" algn="l">
              <a:spcBef>
                <a:spcPts val="1200"/>
              </a:spcBef>
              <a:spcAft>
                <a:spcPts val="0"/>
              </a:spcAft>
              <a:buNone/>
            </a:pPr>
            <a:r>
              <a:t/>
            </a:r>
            <a:endParaRPr/>
          </a:p>
        </p:txBody>
      </p:sp>
      <p:sp>
        <p:nvSpPr>
          <p:cNvPr id="444" name="Google Shape;444;p49"/>
          <p:cNvSpPr txBox="1"/>
          <p:nvPr>
            <p:ph idx="3" type="title"/>
          </p:nvPr>
        </p:nvSpPr>
        <p:spPr>
          <a:xfrm>
            <a:off x="228225" y="91353"/>
            <a:ext cx="8278500" cy="9345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sz="6000"/>
              <a:t>Conceptual Definition</a:t>
            </a:r>
            <a:endParaRPr sz="6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0"/>
          <p:cNvSpPr txBox="1"/>
          <p:nvPr>
            <p:ph idx="3" type="title"/>
          </p:nvPr>
        </p:nvSpPr>
        <p:spPr>
          <a:xfrm>
            <a:off x="95900" y="224850"/>
            <a:ext cx="3938100" cy="464700"/>
          </a:xfrm>
          <a:prstGeom prst="rect">
            <a:avLst/>
          </a:prstGeom>
        </p:spPr>
        <p:txBody>
          <a:bodyPr anchorCtr="0" anchor="t" bIns="0" lIns="0" spcFirstLastPara="1" rIns="0" wrap="square" tIns="0">
            <a:noAutofit/>
          </a:bodyPr>
          <a:lstStyle/>
          <a:p>
            <a:pPr indent="0" lvl="0" marL="0" rtl="0" algn="l">
              <a:lnSpc>
                <a:spcPct val="90000"/>
              </a:lnSpc>
              <a:spcBef>
                <a:spcPts val="0"/>
              </a:spcBef>
              <a:spcAft>
                <a:spcPts val="0"/>
              </a:spcAft>
              <a:buNone/>
            </a:pPr>
            <a:r>
              <a:rPr lang="en" sz="3000"/>
              <a:t>The nature of variation </a:t>
            </a:r>
            <a:endParaRPr/>
          </a:p>
        </p:txBody>
      </p:sp>
      <p:sp>
        <p:nvSpPr>
          <p:cNvPr id="450" name="Google Shape;450;p50"/>
          <p:cNvSpPr txBox="1"/>
          <p:nvPr>
            <p:ph type="title"/>
          </p:nvPr>
        </p:nvSpPr>
        <p:spPr>
          <a:xfrm>
            <a:off x="230075" y="58625"/>
            <a:ext cx="2500500" cy="1722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METRICS </a:t>
            </a:r>
            <a:endParaRPr/>
          </a:p>
        </p:txBody>
      </p:sp>
      <p:sp>
        <p:nvSpPr>
          <p:cNvPr id="451" name="Google Shape;451;p50"/>
          <p:cNvSpPr txBox="1"/>
          <p:nvPr/>
        </p:nvSpPr>
        <p:spPr>
          <a:xfrm>
            <a:off x="4767600" y="-99850"/>
            <a:ext cx="4376400" cy="445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latin typeface="Jost"/>
              <a:ea typeface="Jost"/>
              <a:cs typeface="Jost"/>
              <a:sym typeface="Jost"/>
            </a:endParaRPr>
          </a:p>
        </p:txBody>
      </p:sp>
      <p:sp>
        <p:nvSpPr>
          <p:cNvPr id="452" name="Google Shape;452;p50"/>
          <p:cNvSpPr txBox="1"/>
          <p:nvPr/>
        </p:nvSpPr>
        <p:spPr>
          <a:xfrm>
            <a:off x="0" y="501675"/>
            <a:ext cx="4195200" cy="296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2000">
              <a:solidFill>
                <a:schemeClr val="dk1"/>
              </a:solidFill>
              <a:latin typeface="Figtree"/>
              <a:ea typeface="Figtree"/>
              <a:cs typeface="Figtree"/>
              <a:sym typeface="Figtree"/>
            </a:endParaRPr>
          </a:p>
          <a:p>
            <a:pPr indent="-349250" lvl="0" marL="457200" rtl="0" algn="l">
              <a:lnSpc>
                <a:spcPct val="115000"/>
              </a:lnSpc>
              <a:spcBef>
                <a:spcPts val="1200"/>
              </a:spcBef>
              <a:spcAft>
                <a:spcPts val="0"/>
              </a:spcAft>
              <a:buClr>
                <a:schemeClr val="accent6"/>
              </a:buClr>
              <a:buSzPts val="1900"/>
              <a:buChar char="●"/>
            </a:pPr>
            <a:r>
              <a:rPr b="1" lang="en" sz="1900">
                <a:solidFill>
                  <a:schemeClr val="accent6"/>
                </a:solidFill>
                <a:latin typeface="Figtree"/>
                <a:ea typeface="Figtree"/>
                <a:cs typeface="Figtree"/>
                <a:sym typeface="Figtree"/>
              </a:rPr>
              <a:t>Intensity</a:t>
            </a:r>
            <a:r>
              <a:rPr lang="en" sz="1900">
                <a:solidFill>
                  <a:schemeClr val="accent6"/>
                </a:solidFill>
                <a:latin typeface="Figtree"/>
                <a:ea typeface="Figtree"/>
                <a:cs typeface="Figtree"/>
                <a:sym typeface="Figtree"/>
              </a:rPr>
              <a:t> </a:t>
            </a:r>
            <a:endParaRPr sz="1900">
              <a:solidFill>
                <a:schemeClr val="accent6"/>
              </a:solidFill>
              <a:latin typeface="Figtree"/>
              <a:ea typeface="Figtree"/>
              <a:cs typeface="Figtree"/>
              <a:sym typeface="Figtree"/>
            </a:endParaRPr>
          </a:p>
          <a:p>
            <a:pPr indent="-317500" lvl="1" marL="914400" rtl="0" algn="l">
              <a:lnSpc>
                <a:spcPct val="115000"/>
              </a:lnSpc>
              <a:spcBef>
                <a:spcPts val="0"/>
              </a:spcBef>
              <a:spcAft>
                <a:spcPts val="0"/>
              </a:spcAft>
              <a:buClr>
                <a:schemeClr val="dk1"/>
              </a:buClr>
              <a:buSzPts val="1400"/>
              <a:buFont typeface="Figtree"/>
              <a:buAutoNum type="alphaLcPeriod"/>
            </a:pPr>
            <a:r>
              <a:rPr lang="en">
                <a:solidFill>
                  <a:schemeClr val="dk1"/>
                </a:solidFill>
                <a:latin typeface="Figtree"/>
                <a:ea typeface="Figtree"/>
                <a:cs typeface="Figtree"/>
                <a:sym typeface="Figtree"/>
              </a:rPr>
              <a:t>Low vs high intensity </a:t>
            </a:r>
            <a:endParaRPr>
              <a:solidFill>
                <a:schemeClr val="dk1"/>
              </a:solidFill>
              <a:latin typeface="Figtree"/>
              <a:ea typeface="Figtree"/>
              <a:cs typeface="Figtree"/>
              <a:sym typeface="Figtree"/>
            </a:endParaRPr>
          </a:p>
          <a:p>
            <a:pPr indent="-317500" lvl="1" marL="914400" rtl="0" algn="l">
              <a:lnSpc>
                <a:spcPct val="115000"/>
              </a:lnSpc>
              <a:spcBef>
                <a:spcPts val="0"/>
              </a:spcBef>
              <a:spcAft>
                <a:spcPts val="0"/>
              </a:spcAft>
              <a:buClr>
                <a:schemeClr val="dk1"/>
              </a:buClr>
              <a:buSzPts val="1400"/>
              <a:buFont typeface="Figtree"/>
              <a:buAutoNum type="alphaLcPeriod"/>
            </a:pPr>
            <a:r>
              <a:rPr lang="en">
                <a:solidFill>
                  <a:schemeClr val="dk1"/>
                </a:solidFill>
                <a:latin typeface="Figtree"/>
                <a:ea typeface="Figtree"/>
                <a:cs typeface="Figtree"/>
                <a:sym typeface="Figtree"/>
              </a:rPr>
              <a:t>adaptive vs psychopathological</a:t>
            </a:r>
            <a:endParaRPr>
              <a:solidFill>
                <a:schemeClr val="dk1"/>
              </a:solidFill>
              <a:latin typeface="Figtree"/>
              <a:ea typeface="Figtree"/>
              <a:cs typeface="Figtree"/>
              <a:sym typeface="Figtree"/>
            </a:endParaRPr>
          </a:p>
          <a:p>
            <a:pPr indent="-349250" lvl="0" marL="457200" rtl="0" algn="l">
              <a:lnSpc>
                <a:spcPct val="115000"/>
              </a:lnSpc>
              <a:spcBef>
                <a:spcPts val="0"/>
              </a:spcBef>
              <a:spcAft>
                <a:spcPts val="0"/>
              </a:spcAft>
              <a:buClr>
                <a:schemeClr val="accent2"/>
              </a:buClr>
              <a:buSzPts val="1900"/>
              <a:buFont typeface="Figtree"/>
              <a:buChar char="●"/>
            </a:pPr>
            <a:r>
              <a:rPr b="1" lang="en" sz="1900">
                <a:solidFill>
                  <a:schemeClr val="accent2"/>
                </a:solidFill>
                <a:latin typeface="Figtree"/>
                <a:ea typeface="Figtree"/>
                <a:cs typeface="Figtree"/>
                <a:sym typeface="Figtree"/>
              </a:rPr>
              <a:t>Context/Meaning =Triggers</a:t>
            </a:r>
            <a:endParaRPr sz="1900">
              <a:solidFill>
                <a:schemeClr val="accent2"/>
              </a:solidFill>
              <a:latin typeface="Figtree"/>
              <a:ea typeface="Figtree"/>
              <a:cs typeface="Figtree"/>
              <a:sym typeface="Figtree"/>
            </a:endParaRPr>
          </a:p>
          <a:p>
            <a:pPr indent="-317500" lvl="1" marL="914400" rtl="0" algn="l">
              <a:lnSpc>
                <a:spcPct val="115000"/>
              </a:lnSpc>
              <a:spcBef>
                <a:spcPts val="0"/>
              </a:spcBef>
              <a:spcAft>
                <a:spcPts val="0"/>
              </a:spcAft>
              <a:buClr>
                <a:schemeClr val="dk1"/>
              </a:buClr>
              <a:buSzPts val="1400"/>
              <a:buFont typeface="Figtree"/>
              <a:buAutoNum type="alphaLcPeriod"/>
            </a:pPr>
            <a:r>
              <a:rPr lang="en">
                <a:solidFill>
                  <a:schemeClr val="dk1"/>
                </a:solidFill>
                <a:latin typeface="Figtree"/>
                <a:ea typeface="Figtree"/>
                <a:cs typeface="Figtree"/>
                <a:sym typeface="Figtree"/>
              </a:rPr>
              <a:t>emotional vs. sexual threats </a:t>
            </a:r>
            <a:endParaRPr>
              <a:solidFill>
                <a:schemeClr val="dk1"/>
              </a:solidFill>
              <a:latin typeface="Figtree"/>
              <a:ea typeface="Figtree"/>
              <a:cs typeface="Figtree"/>
              <a:sym typeface="Figtree"/>
            </a:endParaRPr>
          </a:p>
          <a:p>
            <a:pPr indent="-349250" lvl="0" marL="457200" rtl="0" algn="l">
              <a:lnSpc>
                <a:spcPct val="115000"/>
              </a:lnSpc>
              <a:spcBef>
                <a:spcPts val="0"/>
              </a:spcBef>
              <a:spcAft>
                <a:spcPts val="0"/>
              </a:spcAft>
              <a:buClr>
                <a:schemeClr val="accent4"/>
              </a:buClr>
              <a:buSzPts val="1900"/>
              <a:buChar char="●"/>
            </a:pPr>
            <a:r>
              <a:rPr b="1" lang="en" sz="1900">
                <a:solidFill>
                  <a:schemeClr val="accent4"/>
                </a:solidFill>
                <a:latin typeface="Figtree"/>
                <a:ea typeface="Figtree"/>
                <a:cs typeface="Figtree"/>
                <a:sym typeface="Figtree"/>
              </a:rPr>
              <a:t>Expression</a:t>
            </a:r>
            <a:r>
              <a:rPr lang="en" sz="1900">
                <a:solidFill>
                  <a:schemeClr val="accent4"/>
                </a:solidFill>
                <a:latin typeface="Figtree"/>
                <a:ea typeface="Figtree"/>
                <a:cs typeface="Figtree"/>
                <a:sym typeface="Figtree"/>
              </a:rPr>
              <a:t> (withdrawal, vigilance, aggression, communication)</a:t>
            </a:r>
            <a:endParaRPr sz="1900">
              <a:solidFill>
                <a:schemeClr val="accent4"/>
              </a:solidFill>
              <a:latin typeface="Figtree"/>
              <a:ea typeface="Figtree"/>
              <a:cs typeface="Figtree"/>
              <a:sym typeface="Figtree"/>
            </a:endParaRPr>
          </a:p>
          <a:p>
            <a:pPr indent="-317500" lvl="1" marL="914400" rtl="0" algn="l">
              <a:lnSpc>
                <a:spcPct val="115000"/>
              </a:lnSpc>
              <a:spcBef>
                <a:spcPts val="0"/>
              </a:spcBef>
              <a:spcAft>
                <a:spcPts val="0"/>
              </a:spcAft>
              <a:buClr>
                <a:schemeClr val="dk1"/>
              </a:buClr>
              <a:buSzPts val="1400"/>
              <a:buFont typeface="Figtree"/>
              <a:buAutoNum type="alphaLcPeriod"/>
            </a:pPr>
            <a:r>
              <a:rPr lang="en">
                <a:solidFill>
                  <a:schemeClr val="dk1"/>
                </a:solidFill>
                <a:latin typeface="Figtree"/>
                <a:ea typeface="Figtree"/>
                <a:cs typeface="Figtree"/>
                <a:sym typeface="Figtree"/>
              </a:rPr>
              <a:t>“</a:t>
            </a:r>
            <a:r>
              <a:rPr lang="en">
                <a:solidFill>
                  <a:schemeClr val="dk1"/>
                </a:solidFill>
                <a:latin typeface="Figtree"/>
                <a:ea typeface="Figtree"/>
                <a:cs typeface="Figtree"/>
                <a:sym typeface="Figtree"/>
              </a:rPr>
              <a:t>Experienced and expressed  in divergent ways from fear, grief, and depression to anger and violent aggression” (Buunk &amp; Hupka 1987). </a:t>
            </a:r>
            <a:endParaRPr>
              <a:solidFill>
                <a:schemeClr val="dk1"/>
              </a:solidFill>
              <a:latin typeface="Figtree"/>
              <a:ea typeface="Figtree"/>
              <a:cs typeface="Figtree"/>
              <a:sym typeface="Figtree"/>
            </a:endParaRPr>
          </a:p>
          <a:p>
            <a:pPr indent="-317500" lvl="1" marL="914400" rtl="0" algn="l">
              <a:lnSpc>
                <a:spcPct val="115000"/>
              </a:lnSpc>
              <a:spcBef>
                <a:spcPts val="0"/>
              </a:spcBef>
              <a:spcAft>
                <a:spcPts val="0"/>
              </a:spcAft>
              <a:buClr>
                <a:schemeClr val="dk1"/>
              </a:buClr>
              <a:buSzPts val="1400"/>
              <a:buFont typeface="Figtree"/>
              <a:buAutoNum type="alphaLcPeriod"/>
            </a:pPr>
            <a:r>
              <a:rPr lang="en">
                <a:solidFill>
                  <a:schemeClr val="dk1"/>
                </a:solidFill>
                <a:latin typeface="Figtree"/>
                <a:ea typeface="Figtree"/>
                <a:cs typeface="Figtree"/>
                <a:sym typeface="Figtree"/>
              </a:rPr>
              <a:t>Ex: possessiveness vs feeling left out </a:t>
            </a:r>
            <a:endParaRPr>
              <a:solidFill>
                <a:schemeClr val="dk1"/>
              </a:solidFill>
              <a:latin typeface="Figtree"/>
              <a:ea typeface="Figtree"/>
              <a:cs typeface="Figtree"/>
              <a:sym typeface="Figtree"/>
            </a:endParaRPr>
          </a:p>
          <a:p>
            <a:pPr indent="-317500" lvl="1" marL="914400" rtl="0" algn="l">
              <a:lnSpc>
                <a:spcPct val="115000"/>
              </a:lnSpc>
              <a:spcBef>
                <a:spcPts val="0"/>
              </a:spcBef>
              <a:spcAft>
                <a:spcPts val="0"/>
              </a:spcAft>
              <a:buClr>
                <a:schemeClr val="dk1"/>
              </a:buClr>
              <a:buSzPts val="1400"/>
              <a:buFont typeface="Figtree"/>
              <a:buAutoNum type="alphaLcPeriod"/>
            </a:pPr>
            <a:r>
              <a:rPr lang="en">
                <a:solidFill>
                  <a:schemeClr val="dk1"/>
                </a:solidFill>
                <a:latin typeface="Figtree"/>
                <a:ea typeface="Figtree"/>
                <a:cs typeface="Figtree"/>
                <a:sym typeface="Figtree"/>
              </a:rPr>
              <a:t>Self harm, assault, battery, &amp; homicide </a:t>
            </a:r>
            <a:endParaRPr>
              <a:solidFill>
                <a:schemeClr val="dk1"/>
              </a:solidFill>
              <a:latin typeface="Figtree"/>
              <a:ea typeface="Figtree"/>
              <a:cs typeface="Figtree"/>
              <a:sym typeface="Figtree"/>
            </a:endParaRPr>
          </a:p>
          <a:p>
            <a:pPr indent="0" lvl="0" marL="0" rtl="0" algn="l">
              <a:lnSpc>
                <a:spcPct val="115000"/>
              </a:lnSpc>
              <a:spcBef>
                <a:spcPts val="1200"/>
              </a:spcBef>
              <a:spcAft>
                <a:spcPts val="0"/>
              </a:spcAft>
              <a:buNone/>
            </a:pPr>
            <a:r>
              <a:t/>
            </a:r>
            <a:endParaRPr sz="1900">
              <a:solidFill>
                <a:schemeClr val="accent4"/>
              </a:solidFill>
              <a:latin typeface="Figtree"/>
              <a:ea typeface="Figtree"/>
              <a:cs typeface="Figtree"/>
              <a:sym typeface="Figtree"/>
            </a:endParaRPr>
          </a:p>
          <a:p>
            <a:pPr indent="0" lvl="0" marL="0" rtl="0" algn="l">
              <a:lnSpc>
                <a:spcPct val="115000"/>
              </a:lnSpc>
              <a:spcBef>
                <a:spcPts val="1200"/>
              </a:spcBef>
              <a:spcAft>
                <a:spcPts val="0"/>
              </a:spcAft>
              <a:buNone/>
            </a:pPr>
            <a:r>
              <a:t/>
            </a:r>
            <a:endParaRPr>
              <a:solidFill>
                <a:schemeClr val="dk1"/>
              </a:solidFill>
              <a:latin typeface="Figtree"/>
              <a:ea typeface="Figtree"/>
              <a:cs typeface="Figtree"/>
              <a:sym typeface="Figtree"/>
            </a:endParaRPr>
          </a:p>
          <a:p>
            <a:pPr indent="0" lvl="0" marL="0" rtl="0" algn="l">
              <a:lnSpc>
                <a:spcPct val="115000"/>
              </a:lnSpc>
              <a:spcBef>
                <a:spcPts val="1200"/>
              </a:spcBef>
              <a:spcAft>
                <a:spcPts val="0"/>
              </a:spcAft>
              <a:buNone/>
            </a:pPr>
            <a:r>
              <a:t/>
            </a:r>
            <a:endParaRPr sz="1000">
              <a:solidFill>
                <a:schemeClr val="dk1"/>
              </a:solidFill>
              <a:latin typeface="Times New Roman"/>
              <a:ea typeface="Times New Roman"/>
              <a:cs typeface="Times New Roman"/>
              <a:sym typeface="Times New Roman"/>
            </a:endParaRPr>
          </a:p>
        </p:txBody>
      </p:sp>
      <p:pic>
        <p:nvPicPr>
          <p:cNvPr id="453" name="Google Shape;453;p50"/>
          <p:cNvPicPr preferRelativeResize="0"/>
          <p:nvPr/>
        </p:nvPicPr>
        <p:blipFill rotWithShape="1">
          <a:blip r:embed="rId3">
            <a:alphaModFix/>
          </a:blip>
          <a:srcRect b="1429" l="-37221" r="23429" t="-1430"/>
          <a:stretch/>
        </p:blipFill>
        <p:spPr>
          <a:xfrm>
            <a:off x="4572000" y="87838"/>
            <a:ext cx="4059274" cy="37964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51"/>
          <p:cNvSpPr txBox="1"/>
          <p:nvPr>
            <p:ph type="title"/>
          </p:nvPr>
        </p:nvSpPr>
        <p:spPr>
          <a:xfrm>
            <a:off x="230075" y="58625"/>
            <a:ext cx="2500500" cy="1722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59" name="Google Shape;459;p51"/>
          <p:cNvSpPr txBox="1"/>
          <p:nvPr>
            <p:ph idx="3" type="title"/>
          </p:nvPr>
        </p:nvSpPr>
        <p:spPr>
          <a:xfrm>
            <a:off x="91300" y="285500"/>
            <a:ext cx="4160400" cy="464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The </a:t>
            </a:r>
            <a:r>
              <a:rPr lang="en"/>
              <a:t>nature</a:t>
            </a:r>
            <a:r>
              <a:rPr lang="en"/>
              <a:t> of variation: culture </a:t>
            </a:r>
            <a:endParaRPr/>
          </a:p>
        </p:txBody>
      </p:sp>
      <p:sp>
        <p:nvSpPr>
          <p:cNvPr id="460" name="Google Shape;460;p51"/>
          <p:cNvSpPr txBox="1"/>
          <p:nvPr/>
        </p:nvSpPr>
        <p:spPr>
          <a:xfrm>
            <a:off x="143200" y="457200"/>
            <a:ext cx="4056600" cy="373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t/>
            </a:r>
            <a:endParaRPr b="1" sz="1500">
              <a:solidFill>
                <a:schemeClr val="accent4"/>
              </a:solidFill>
              <a:latin typeface="Figtree"/>
              <a:ea typeface="Figtree"/>
              <a:cs typeface="Figtree"/>
              <a:sym typeface="Figtree"/>
            </a:endParaRPr>
          </a:p>
          <a:p>
            <a:pPr indent="0" lvl="0" marL="0" rtl="0" algn="l">
              <a:lnSpc>
                <a:spcPct val="115000"/>
              </a:lnSpc>
              <a:spcBef>
                <a:spcPts val="1200"/>
              </a:spcBef>
              <a:spcAft>
                <a:spcPts val="0"/>
              </a:spcAft>
              <a:buNone/>
            </a:pPr>
            <a:r>
              <a:rPr lang="en" sz="1000">
                <a:solidFill>
                  <a:schemeClr val="dk1"/>
                </a:solidFill>
                <a:latin typeface="Figtree"/>
                <a:ea typeface="Figtree"/>
                <a:cs typeface="Figtree"/>
                <a:sym typeface="Figtree"/>
              </a:rPr>
              <a:t>“ The level of paternal investment as one critical component of the local socioecology that explains a substantial proportion of the variance in jealous response that we see across culture”(Scelza et al, 2020). </a:t>
            </a:r>
            <a:endParaRPr sz="1100">
              <a:solidFill>
                <a:srgbClr val="D9D2E9"/>
              </a:solidFill>
              <a:latin typeface="Figtree"/>
              <a:ea typeface="Figtree"/>
              <a:cs typeface="Figtree"/>
              <a:sym typeface="Figtree"/>
            </a:endParaRPr>
          </a:p>
          <a:p>
            <a:pPr indent="-298450" lvl="1" marL="914400" rtl="0" algn="l">
              <a:lnSpc>
                <a:spcPct val="115000"/>
              </a:lnSpc>
              <a:spcBef>
                <a:spcPts val="1200"/>
              </a:spcBef>
              <a:spcAft>
                <a:spcPts val="0"/>
              </a:spcAft>
              <a:buClr>
                <a:srgbClr val="D9D2E9"/>
              </a:buClr>
              <a:buSzPts val="1100"/>
              <a:buFont typeface="Figtree"/>
              <a:buChar char="○"/>
            </a:pPr>
            <a:r>
              <a:rPr lang="en" sz="1100">
                <a:solidFill>
                  <a:srgbClr val="D9D2E9"/>
                </a:solidFill>
                <a:latin typeface="Figtree"/>
                <a:ea typeface="Figtree"/>
                <a:cs typeface="Figtree"/>
                <a:sym typeface="Figtree"/>
              </a:rPr>
              <a:t>According to a study in Pakistan on jealousy, In polygamous relationships first wives are often more jealous than second wives(Naseer et al 2021). </a:t>
            </a:r>
            <a:endParaRPr sz="1100">
              <a:solidFill>
                <a:srgbClr val="D9D2E9"/>
              </a:solidFill>
              <a:latin typeface="Figtree"/>
              <a:ea typeface="Figtree"/>
              <a:cs typeface="Figtree"/>
              <a:sym typeface="Figtree"/>
            </a:endParaRPr>
          </a:p>
          <a:p>
            <a:pPr indent="-298450" lvl="1" marL="914400" rtl="0" algn="l">
              <a:lnSpc>
                <a:spcPct val="115000"/>
              </a:lnSpc>
              <a:spcBef>
                <a:spcPts val="0"/>
              </a:spcBef>
              <a:spcAft>
                <a:spcPts val="0"/>
              </a:spcAft>
              <a:buClr>
                <a:srgbClr val="D9D2E9"/>
              </a:buClr>
              <a:buSzPts val="1100"/>
              <a:buFont typeface="Figtree"/>
              <a:buChar char="○"/>
            </a:pPr>
            <a:r>
              <a:rPr lang="en" sz="1100">
                <a:solidFill>
                  <a:srgbClr val="D9D2E9"/>
                </a:solidFill>
                <a:latin typeface="Figtree"/>
                <a:ea typeface="Figtree"/>
                <a:cs typeface="Figtree"/>
                <a:sym typeface="Figtree"/>
              </a:rPr>
              <a:t>Monogamous couples are more likely to experience jealousy over infidelity whereas polygamous couples with multiples wives experience jealousy  over attention and resources. </a:t>
            </a:r>
            <a:endParaRPr sz="1100">
              <a:solidFill>
                <a:srgbClr val="D9D2E9"/>
              </a:solidFill>
              <a:latin typeface="Figtree"/>
              <a:ea typeface="Figtree"/>
              <a:cs typeface="Figtree"/>
              <a:sym typeface="Figtree"/>
            </a:endParaRPr>
          </a:p>
          <a:p>
            <a:pPr indent="-298450" lvl="1" marL="914400" rtl="0" algn="l">
              <a:lnSpc>
                <a:spcPct val="115000"/>
              </a:lnSpc>
              <a:spcBef>
                <a:spcPts val="0"/>
              </a:spcBef>
              <a:spcAft>
                <a:spcPts val="0"/>
              </a:spcAft>
              <a:buClr>
                <a:srgbClr val="D9D2E9"/>
              </a:buClr>
              <a:buSzPts val="1100"/>
              <a:buFont typeface="Figtree"/>
              <a:buChar char="○"/>
            </a:pPr>
            <a:r>
              <a:rPr b="1" lang="en" sz="1100">
                <a:solidFill>
                  <a:srgbClr val="D9D2E9"/>
                </a:solidFill>
                <a:latin typeface="Figtree"/>
                <a:ea typeface="Figtree"/>
                <a:cs typeface="Figtree"/>
                <a:sym typeface="Figtree"/>
              </a:rPr>
              <a:t> “la toxica or el toxico”</a:t>
            </a:r>
            <a:endParaRPr b="1" sz="1100">
              <a:solidFill>
                <a:srgbClr val="D9D2E9"/>
              </a:solidFill>
              <a:latin typeface="Figtree"/>
              <a:ea typeface="Figtree"/>
              <a:cs typeface="Figtree"/>
              <a:sym typeface="Figtree"/>
            </a:endParaRPr>
          </a:p>
          <a:p>
            <a:pPr indent="0" lvl="0" marL="0" rtl="0" algn="l">
              <a:lnSpc>
                <a:spcPct val="115000"/>
              </a:lnSpc>
              <a:spcBef>
                <a:spcPts val="1200"/>
              </a:spcBef>
              <a:spcAft>
                <a:spcPts val="1200"/>
              </a:spcAft>
              <a:buNone/>
            </a:pPr>
            <a:r>
              <a:t/>
            </a:r>
            <a:endParaRPr sz="1100">
              <a:solidFill>
                <a:schemeClr val="dk1"/>
              </a:solidFill>
              <a:latin typeface="Times New Roman"/>
              <a:ea typeface="Times New Roman"/>
              <a:cs typeface="Times New Roman"/>
              <a:sym typeface="Times New Roman"/>
            </a:endParaRPr>
          </a:p>
        </p:txBody>
      </p:sp>
      <p:sp>
        <p:nvSpPr>
          <p:cNvPr id="461" name="Google Shape;461;p51"/>
          <p:cNvSpPr txBox="1"/>
          <p:nvPr/>
        </p:nvSpPr>
        <p:spPr>
          <a:xfrm>
            <a:off x="5233450" y="331900"/>
            <a:ext cx="3000000" cy="3540300"/>
          </a:xfrm>
          <a:prstGeom prst="rect">
            <a:avLst/>
          </a:prstGeom>
          <a:noFill/>
          <a:ln>
            <a:noFill/>
          </a:ln>
        </p:spPr>
        <p:txBody>
          <a:bodyPr anchorCtr="0" anchor="t" bIns="91425" lIns="91425" spcFirstLastPara="1" rIns="91425" wrap="square" tIns="91425">
            <a:spAutoFit/>
          </a:bodyPr>
          <a:lstStyle/>
          <a:p>
            <a:pPr indent="-323850" lvl="0" marL="457200" rtl="0" algn="l">
              <a:lnSpc>
                <a:spcPct val="115000"/>
              </a:lnSpc>
              <a:spcBef>
                <a:spcPts val="1200"/>
              </a:spcBef>
              <a:spcAft>
                <a:spcPts val="0"/>
              </a:spcAft>
              <a:buClr>
                <a:schemeClr val="accent6"/>
              </a:buClr>
              <a:buSzPts val="1500"/>
              <a:buFont typeface="Jost"/>
              <a:buChar char="●"/>
            </a:pPr>
            <a:r>
              <a:rPr lang="en" sz="1500">
                <a:solidFill>
                  <a:schemeClr val="accent6"/>
                </a:solidFill>
                <a:latin typeface="Jost"/>
                <a:ea typeface="Jost"/>
                <a:cs typeface="Jost"/>
                <a:sym typeface="Jost"/>
              </a:rPr>
              <a:t>Gender differences </a:t>
            </a:r>
            <a:endParaRPr sz="1100">
              <a:solidFill>
                <a:schemeClr val="accent6"/>
              </a:solidFill>
              <a:latin typeface="Jost"/>
              <a:ea typeface="Jost"/>
              <a:cs typeface="Jost"/>
              <a:sym typeface="Jost"/>
            </a:endParaRPr>
          </a:p>
          <a:p>
            <a:pPr indent="-298450" lvl="1" marL="914400" rtl="0" algn="l">
              <a:lnSpc>
                <a:spcPct val="115000"/>
              </a:lnSpc>
              <a:spcBef>
                <a:spcPts val="0"/>
              </a:spcBef>
              <a:spcAft>
                <a:spcPts val="0"/>
              </a:spcAft>
              <a:buClr>
                <a:schemeClr val="accent6"/>
              </a:buClr>
              <a:buSzPts val="1100"/>
              <a:buFont typeface="Jost"/>
              <a:buChar char="○"/>
            </a:pPr>
            <a:r>
              <a:rPr lang="en" sz="1100">
                <a:solidFill>
                  <a:schemeClr val="accent6"/>
                </a:solidFill>
                <a:latin typeface="Jost"/>
                <a:ea typeface="Jost"/>
                <a:cs typeface="Jost"/>
                <a:sym typeface="Jost"/>
              </a:rPr>
              <a:t>Social structures “</a:t>
            </a:r>
            <a:r>
              <a:rPr lang="en" sz="1100">
                <a:solidFill>
                  <a:schemeClr val="accent6"/>
                </a:solidFill>
              </a:rPr>
              <a:t>contribute to the degree of distress and aggression shown by men in sexual jealousy situations” (Hupka &amp; Ryan 1990). </a:t>
            </a:r>
            <a:endParaRPr sz="1100">
              <a:solidFill>
                <a:schemeClr val="accent6"/>
              </a:solidFill>
              <a:latin typeface="Jost"/>
              <a:ea typeface="Jost"/>
              <a:cs typeface="Jost"/>
              <a:sym typeface="Jost"/>
            </a:endParaRPr>
          </a:p>
          <a:p>
            <a:pPr indent="-298450" lvl="1" marL="914400" rtl="0" algn="l">
              <a:lnSpc>
                <a:spcPct val="115000"/>
              </a:lnSpc>
              <a:spcBef>
                <a:spcPts val="0"/>
              </a:spcBef>
              <a:spcAft>
                <a:spcPts val="0"/>
              </a:spcAft>
              <a:buClr>
                <a:schemeClr val="accent6"/>
              </a:buClr>
              <a:buSzPts val="1100"/>
              <a:buFont typeface="Jost"/>
              <a:buChar char="○"/>
            </a:pPr>
            <a:r>
              <a:rPr lang="en" sz="1100">
                <a:solidFill>
                  <a:schemeClr val="accent6"/>
                </a:solidFill>
                <a:latin typeface="Jost"/>
                <a:ea typeface="Jost"/>
                <a:cs typeface="Jost"/>
                <a:sym typeface="Jost"/>
              </a:rPr>
              <a:t>Men typically experience more sexual jealousy while women experience more emotional jealousy </a:t>
            </a:r>
            <a:endParaRPr sz="1100">
              <a:solidFill>
                <a:schemeClr val="accent6"/>
              </a:solidFill>
              <a:latin typeface="Jost"/>
              <a:ea typeface="Jost"/>
              <a:cs typeface="Jost"/>
              <a:sym typeface="Jost"/>
            </a:endParaRPr>
          </a:p>
          <a:p>
            <a:pPr indent="-298450" lvl="2" marL="1371600" rtl="0" algn="l">
              <a:lnSpc>
                <a:spcPct val="115000"/>
              </a:lnSpc>
              <a:spcBef>
                <a:spcPts val="0"/>
              </a:spcBef>
              <a:spcAft>
                <a:spcPts val="0"/>
              </a:spcAft>
              <a:buClr>
                <a:schemeClr val="accent6"/>
              </a:buClr>
              <a:buSzPts val="1100"/>
              <a:buFont typeface="Jost"/>
              <a:buChar char="■"/>
            </a:pPr>
            <a:r>
              <a:rPr lang="en" sz="1100">
                <a:solidFill>
                  <a:schemeClr val="accent6"/>
                </a:solidFill>
                <a:latin typeface="Jost"/>
                <a:ea typeface="Jost"/>
                <a:cs typeface="Jost"/>
                <a:sym typeface="Jost"/>
              </a:rPr>
              <a:t>Kissing evokes more jealousy in women than men whereas sexual fantasies evoke more jealousy in men than women (Buunk &amp; Hupka 1987).</a:t>
            </a:r>
            <a:endParaRPr sz="1100">
              <a:solidFill>
                <a:schemeClr val="dk1"/>
              </a:solidFill>
              <a:latin typeface="Times New Roman"/>
              <a:ea typeface="Times New Roman"/>
              <a:cs typeface="Times New Roman"/>
              <a:sym typeface="Times New Roman"/>
            </a:endParaRPr>
          </a:p>
        </p:txBody>
      </p:sp>
      <p:sp>
        <p:nvSpPr>
          <p:cNvPr id="462" name="Google Shape;462;p51"/>
          <p:cNvSpPr txBox="1"/>
          <p:nvPr/>
        </p:nvSpPr>
        <p:spPr>
          <a:xfrm>
            <a:off x="91300" y="3243900"/>
            <a:ext cx="4160400" cy="196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t/>
            </a:r>
            <a:endParaRPr b="1" sz="2100">
              <a:solidFill>
                <a:schemeClr val="accent4"/>
              </a:solidFill>
              <a:latin typeface="Figtree"/>
              <a:ea typeface="Figtree"/>
              <a:cs typeface="Figtree"/>
              <a:sym typeface="Figtree"/>
            </a:endParaRPr>
          </a:p>
          <a:p>
            <a:pPr indent="0" lvl="0" marL="0" rtl="0" algn="l">
              <a:lnSpc>
                <a:spcPct val="115000"/>
              </a:lnSpc>
              <a:spcBef>
                <a:spcPts val="1200"/>
              </a:spcBef>
              <a:spcAft>
                <a:spcPts val="1200"/>
              </a:spcAft>
              <a:buNone/>
            </a:pPr>
            <a:r>
              <a:rPr lang="en" sz="900">
                <a:solidFill>
                  <a:schemeClr val="accent3"/>
                </a:solidFill>
              </a:rPr>
              <a:t>“Although Hungary and the Netherlands were similar in their reaction to dancing, they were at the opposite ends of the rank order where hugging is concerned. In Hungary, this behavior evoked a significantly more negative response than anywhere else, whereas the Netherlands was, after the United States, the country with the least negative reaction, followed by Yugoslavia and Ireland. The reactions in the Soviet Union and Mexico to hugging were, as was the case with respect to dancing, on the more negative side and significantly more so than in most other countries” (Buunk &amp; Hupka 1987). </a:t>
            </a: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52"/>
          <p:cNvSpPr txBox="1"/>
          <p:nvPr>
            <p:ph idx="3" type="title"/>
          </p:nvPr>
        </p:nvSpPr>
        <p:spPr>
          <a:xfrm>
            <a:off x="228600" y="113775"/>
            <a:ext cx="4546800" cy="464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Is jealousy independent of other psychological characteristics?</a:t>
            </a:r>
            <a:endParaRPr/>
          </a:p>
        </p:txBody>
      </p:sp>
      <p:sp>
        <p:nvSpPr>
          <p:cNvPr id="468" name="Google Shape;468;p52"/>
          <p:cNvSpPr txBox="1"/>
          <p:nvPr/>
        </p:nvSpPr>
        <p:spPr>
          <a:xfrm>
            <a:off x="115725" y="1090875"/>
            <a:ext cx="3879000" cy="337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Jost"/>
                <a:ea typeface="Jost"/>
                <a:cs typeface="Jost"/>
                <a:sym typeface="Jost"/>
              </a:rPr>
              <a:t>No, </a:t>
            </a:r>
            <a:r>
              <a:rPr lang="en" sz="1500">
                <a:solidFill>
                  <a:schemeClr val="dk1"/>
                </a:solidFill>
                <a:latin typeface="Jost"/>
                <a:ea typeface="Jost"/>
                <a:cs typeface="Jost"/>
                <a:sym typeface="Jost"/>
              </a:rPr>
              <a:t>jealousy</a:t>
            </a:r>
            <a:r>
              <a:rPr lang="en" sz="1500">
                <a:solidFill>
                  <a:schemeClr val="dk1"/>
                </a:solidFill>
                <a:latin typeface="Jost"/>
                <a:ea typeface="Jost"/>
                <a:cs typeface="Jost"/>
                <a:sym typeface="Jost"/>
              </a:rPr>
              <a:t> is </a:t>
            </a:r>
            <a:r>
              <a:rPr lang="en" sz="1500">
                <a:solidFill>
                  <a:schemeClr val="dk1"/>
                </a:solidFill>
                <a:latin typeface="Jost"/>
                <a:ea typeface="Jost"/>
                <a:cs typeface="Jost"/>
                <a:sym typeface="Jost"/>
              </a:rPr>
              <a:t>often rooted in fear and</a:t>
            </a:r>
            <a:r>
              <a:rPr lang="en" sz="1500">
                <a:solidFill>
                  <a:schemeClr val="dk1"/>
                </a:solidFill>
                <a:latin typeface="Jost"/>
                <a:ea typeface="Jost"/>
                <a:cs typeface="Jost"/>
                <a:sym typeface="Jost"/>
              </a:rPr>
              <a:t> fueled by a mix of other emotions.  </a:t>
            </a:r>
            <a:endParaRPr sz="1500">
              <a:solidFill>
                <a:schemeClr val="dk1"/>
              </a:solidFill>
              <a:latin typeface="Jost"/>
              <a:ea typeface="Jost"/>
              <a:cs typeface="Jost"/>
              <a:sym typeface="Jost"/>
            </a:endParaRPr>
          </a:p>
          <a:p>
            <a:pPr indent="0" lvl="0" marL="0" rtl="0" algn="l">
              <a:spcBef>
                <a:spcPts val="0"/>
              </a:spcBef>
              <a:spcAft>
                <a:spcPts val="0"/>
              </a:spcAft>
              <a:buNone/>
            </a:pPr>
            <a:r>
              <a:t/>
            </a:r>
            <a:endParaRPr sz="1500">
              <a:solidFill>
                <a:schemeClr val="dk1"/>
              </a:solidFill>
              <a:latin typeface="Jost"/>
              <a:ea typeface="Jost"/>
              <a:cs typeface="Jost"/>
              <a:sym typeface="Jost"/>
            </a:endParaRPr>
          </a:p>
          <a:p>
            <a:pPr indent="-323850" lvl="0" marL="457200" rtl="0" algn="l">
              <a:spcBef>
                <a:spcPts val="0"/>
              </a:spcBef>
              <a:spcAft>
                <a:spcPts val="0"/>
              </a:spcAft>
              <a:buClr>
                <a:schemeClr val="dk1"/>
              </a:buClr>
              <a:buSzPts val="1500"/>
              <a:buFont typeface="Jost"/>
              <a:buChar char="●"/>
            </a:pPr>
            <a:r>
              <a:rPr lang="en" sz="1500">
                <a:solidFill>
                  <a:schemeClr val="dk1"/>
                </a:solidFill>
                <a:latin typeface="Jost"/>
                <a:ea typeface="Jost"/>
                <a:cs typeface="Jost"/>
                <a:sym typeface="Jost"/>
              </a:rPr>
              <a:t>Insecurity </a:t>
            </a:r>
            <a:endParaRPr sz="1500">
              <a:solidFill>
                <a:schemeClr val="dk1"/>
              </a:solidFill>
              <a:latin typeface="Jost"/>
              <a:ea typeface="Jost"/>
              <a:cs typeface="Jost"/>
              <a:sym typeface="Jost"/>
            </a:endParaRPr>
          </a:p>
          <a:p>
            <a:pPr indent="-323850" lvl="1" marL="914400" rtl="0" algn="l">
              <a:spcBef>
                <a:spcPts val="0"/>
              </a:spcBef>
              <a:spcAft>
                <a:spcPts val="0"/>
              </a:spcAft>
              <a:buClr>
                <a:schemeClr val="dk1"/>
              </a:buClr>
              <a:buSzPts val="1500"/>
              <a:buFont typeface="Jost"/>
              <a:buChar char="○"/>
            </a:pPr>
            <a:r>
              <a:rPr lang="en" sz="1500">
                <a:solidFill>
                  <a:schemeClr val="dk1"/>
                </a:solidFill>
                <a:latin typeface="Jost"/>
                <a:ea typeface="Jost"/>
                <a:cs typeface="Jost"/>
                <a:sym typeface="Jost"/>
              </a:rPr>
              <a:t>Jealousy often stems from insecurities which arise from trauma</a:t>
            </a:r>
            <a:r>
              <a:rPr lang="en" sz="1500">
                <a:solidFill>
                  <a:schemeClr val="dk1"/>
                </a:solidFill>
                <a:latin typeface="Jost"/>
                <a:ea typeface="Jost"/>
                <a:cs typeface="Jost"/>
                <a:sym typeface="Jost"/>
              </a:rPr>
              <a:t>, self judgement( ex: physical appearance)</a:t>
            </a:r>
            <a:r>
              <a:rPr lang="en" sz="1500">
                <a:solidFill>
                  <a:schemeClr val="dk1"/>
                </a:solidFill>
                <a:latin typeface="Jost"/>
                <a:ea typeface="Jost"/>
                <a:cs typeface="Jost"/>
                <a:sym typeface="Jost"/>
              </a:rPr>
              <a:t>, rejection, and comparison. </a:t>
            </a:r>
            <a:endParaRPr sz="1500">
              <a:solidFill>
                <a:schemeClr val="dk1"/>
              </a:solidFill>
              <a:latin typeface="Jost"/>
              <a:ea typeface="Jost"/>
              <a:cs typeface="Jost"/>
              <a:sym typeface="Jost"/>
            </a:endParaRPr>
          </a:p>
          <a:p>
            <a:pPr indent="-323850" lvl="0" marL="457200" rtl="0" algn="l">
              <a:spcBef>
                <a:spcPts val="0"/>
              </a:spcBef>
              <a:spcAft>
                <a:spcPts val="0"/>
              </a:spcAft>
              <a:buClr>
                <a:schemeClr val="dk1"/>
              </a:buClr>
              <a:buSzPts val="1500"/>
              <a:buFont typeface="Jost"/>
              <a:buChar char="●"/>
            </a:pPr>
            <a:r>
              <a:rPr lang="en" sz="1500">
                <a:solidFill>
                  <a:schemeClr val="dk1"/>
                </a:solidFill>
                <a:latin typeface="Jost"/>
                <a:ea typeface="Jost"/>
                <a:cs typeface="Jost"/>
                <a:sym typeface="Jost"/>
              </a:rPr>
              <a:t>Low Self Esteem </a:t>
            </a:r>
            <a:endParaRPr sz="1500">
              <a:solidFill>
                <a:schemeClr val="dk1"/>
              </a:solidFill>
              <a:latin typeface="Jost"/>
              <a:ea typeface="Jost"/>
              <a:cs typeface="Jost"/>
              <a:sym typeface="Jost"/>
            </a:endParaRPr>
          </a:p>
          <a:p>
            <a:pPr indent="-323850" lvl="1" marL="914400" rtl="0" algn="l">
              <a:spcBef>
                <a:spcPts val="0"/>
              </a:spcBef>
              <a:spcAft>
                <a:spcPts val="0"/>
              </a:spcAft>
              <a:buClr>
                <a:schemeClr val="dk1"/>
              </a:buClr>
              <a:buSzPts val="1500"/>
              <a:buFont typeface="Jost"/>
              <a:buChar char="○"/>
            </a:pPr>
            <a:r>
              <a:rPr lang="en" sz="1500">
                <a:solidFill>
                  <a:schemeClr val="dk1"/>
                </a:solidFill>
                <a:latin typeface="Jost"/>
                <a:ea typeface="Jost"/>
                <a:cs typeface="Jost"/>
                <a:sym typeface="Jost"/>
              </a:rPr>
              <a:t>Jealousy can arise from negative self talk, seeking external validation, etc. </a:t>
            </a:r>
            <a:r>
              <a:rPr lang="en" sz="1500">
                <a:solidFill>
                  <a:schemeClr val="dk1"/>
                </a:solidFill>
                <a:latin typeface="Jost"/>
                <a:ea typeface="Jost"/>
                <a:cs typeface="Jost"/>
                <a:sym typeface="Jost"/>
              </a:rPr>
              <a:t> </a:t>
            </a:r>
            <a:endParaRPr sz="1500">
              <a:solidFill>
                <a:schemeClr val="dk1"/>
              </a:solidFill>
              <a:latin typeface="Jost"/>
              <a:ea typeface="Jost"/>
              <a:cs typeface="Jost"/>
              <a:sym typeface="Jost"/>
            </a:endParaRPr>
          </a:p>
          <a:p>
            <a:pPr indent="-323850" lvl="0" marL="457200" rtl="0" algn="l">
              <a:spcBef>
                <a:spcPts val="0"/>
              </a:spcBef>
              <a:spcAft>
                <a:spcPts val="0"/>
              </a:spcAft>
              <a:buClr>
                <a:schemeClr val="dk1"/>
              </a:buClr>
              <a:buSzPts val="1500"/>
              <a:buFont typeface="Jost"/>
              <a:buChar char="●"/>
            </a:pPr>
            <a:r>
              <a:rPr lang="en" sz="1500">
                <a:solidFill>
                  <a:schemeClr val="dk1"/>
                </a:solidFill>
                <a:latin typeface="Jost"/>
                <a:ea typeface="Jost"/>
                <a:cs typeface="Jost"/>
                <a:sym typeface="Jost"/>
              </a:rPr>
              <a:t>Anger </a:t>
            </a:r>
            <a:endParaRPr sz="1500">
              <a:solidFill>
                <a:schemeClr val="dk1"/>
              </a:solidFill>
              <a:latin typeface="Jost"/>
              <a:ea typeface="Jost"/>
              <a:cs typeface="Jost"/>
              <a:sym typeface="Jost"/>
            </a:endParaRPr>
          </a:p>
          <a:p>
            <a:pPr indent="-323850" lvl="0" marL="457200" rtl="0" algn="l">
              <a:spcBef>
                <a:spcPts val="0"/>
              </a:spcBef>
              <a:spcAft>
                <a:spcPts val="0"/>
              </a:spcAft>
              <a:buClr>
                <a:schemeClr val="dk1"/>
              </a:buClr>
              <a:buSzPts val="1500"/>
              <a:buFont typeface="Jost"/>
              <a:buChar char="●"/>
            </a:pPr>
            <a:r>
              <a:rPr lang="en" sz="1500">
                <a:solidFill>
                  <a:schemeClr val="dk1"/>
                </a:solidFill>
                <a:latin typeface="Jost"/>
                <a:ea typeface="Jost"/>
                <a:cs typeface="Jost"/>
                <a:sym typeface="Jost"/>
              </a:rPr>
              <a:t>Envy </a:t>
            </a:r>
            <a:endParaRPr sz="1500">
              <a:solidFill>
                <a:schemeClr val="dk1"/>
              </a:solidFill>
              <a:latin typeface="Jost"/>
              <a:ea typeface="Jost"/>
              <a:cs typeface="Jost"/>
              <a:sym typeface="Jost"/>
            </a:endParaRPr>
          </a:p>
          <a:p>
            <a:pPr indent="-323850" lvl="0" marL="457200" rtl="0" algn="l">
              <a:spcBef>
                <a:spcPts val="0"/>
              </a:spcBef>
              <a:spcAft>
                <a:spcPts val="0"/>
              </a:spcAft>
              <a:buClr>
                <a:schemeClr val="dk1"/>
              </a:buClr>
              <a:buSzPts val="1500"/>
              <a:buFont typeface="Jost"/>
              <a:buChar char="●"/>
            </a:pPr>
            <a:r>
              <a:rPr lang="en" sz="1500">
                <a:solidFill>
                  <a:schemeClr val="dk1"/>
                </a:solidFill>
                <a:latin typeface="Jost"/>
                <a:ea typeface="Jost"/>
                <a:cs typeface="Jost"/>
                <a:sym typeface="Jost"/>
              </a:rPr>
              <a:t>Resentment </a:t>
            </a:r>
            <a:endParaRPr sz="1500">
              <a:solidFill>
                <a:schemeClr val="dk1"/>
              </a:solidFill>
              <a:latin typeface="Jost"/>
              <a:ea typeface="Jost"/>
              <a:cs typeface="Jost"/>
              <a:sym typeface="Jost"/>
            </a:endParaRPr>
          </a:p>
          <a:p>
            <a:pPr indent="-323850" lvl="0" marL="457200" rtl="0" algn="l">
              <a:spcBef>
                <a:spcPts val="0"/>
              </a:spcBef>
              <a:spcAft>
                <a:spcPts val="0"/>
              </a:spcAft>
              <a:buClr>
                <a:schemeClr val="dk1"/>
              </a:buClr>
              <a:buSzPts val="1500"/>
              <a:buFont typeface="Jost"/>
              <a:buChar char="●"/>
            </a:pPr>
            <a:r>
              <a:rPr lang="en" sz="1500">
                <a:solidFill>
                  <a:schemeClr val="dk1"/>
                </a:solidFill>
                <a:latin typeface="Jost"/>
                <a:ea typeface="Jost"/>
                <a:cs typeface="Jost"/>
                <a:sym typeface="Jost"/>
              </a:rPr>
              <a:t>Suspicion </a:t>
            </a:r>
            <a:endParaRPr sz="1500">
              <a:solidFill>
                <a:schemeClr val="dk1"/>
              </a:solidFill>
              <a:latin typeface="Jost"/>
              <a:ea typeface="Jost"/>
              <a:cs typeface="Jost"/>
              <a:sym typeface="Jost"/>
            </a:endParaRPr>
          </a:p>
          <a:p>
            <a:pPr indent="0" lvl="0" marL="0" rtl="0" algn="l">
              <a:spcBef>
                <a:spcPts val="0"/>
              </a:spcBef>
              <a:spcAft>
                <a:spcPts val="0"/>
              </a:spcAft>
              <a:buClr>
                <a:schemeClr val="lt1"/>
              </a:buClr>
              <a:buSzPts val="1100"/>
              <a:buFont typeface="Arial"/>
              <a:buNone/>
            </a:pPr>
            <a:r>
              <a:t/>
            </a:r>
            <a:endParaRPr sz="1200">
              <a:solidFill>
                <a:schemeClr val="dk1"/>
              </a:solidFill>
              <a:latin typeface="Jost"/>
              <a:ea typeface="Jost"/>
              <a:cs typeface="Jost"/>
              <a:sym typeface="Jost"/>
            </a:endParaRPr>
          </a:p>
          <a:p>
            <a:pPr indent="0" lvl="0" marL="0" rtl="0" algn="l">
              <a:spcBef>
                <a:spcPts val="0"/>
              </a:spcBef>
              <a:spcAft>
                <a:spcPts val="0"/>
              </a:spcAft>
              <a:buNone/>
            </a:pPr>
            <a:r>
              <a:t/>
            </a:r>
            <a:endParaRPr sz="1200">
              <a:solidFill>
                <a:schemeClr val="dk1"/>
              </a:solidFill>
              <a:latin typeface="Jost"/>
              <a:ea typeface="Jost"/>
              <a:cs typeface="Jost"/>
              <a:sym typeface="Jost"/>
            </a:endParaRPr>
          </a:p>
        </p:txBody>
      </p:sp>
      <p:sp>
        <p:nvSpPr>
          <p:cNvPr id="469" name="Google Shape;469;p52"/>
          <p:cNvSpPr txBox="1"/>
          <p:nvPr/>
        </p:nvSpPr>
        <p:spPr>
          <a:xfrm>
            <a:off x="5096475" y="518800"/>
            <a:ext cx="3696300" cy="36651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chemeClr val="dk1"/>
              </a:buClr>
              <a:buSzPts val="1500"/>
              <a:buFont typeface="Jost"/>
              <a:buChar char="●"/>
            </a:pPr>
            <a:r>
              <a:rPr lang="en" sz="1500">
                <a:solidFill>
                  <a:schemeClr val="dk1"/>
                </a:solidFill>
                <a:latin typeface="Jost"/>
                <a:ea typeface="Jost"/>
                <a:cs typeface="Jost"/>
                <a:sym typeface="Jost"/>
              </a:rPr>
              <a:t>Overlaps with</a:t>
            </a:r>
            <a:endParaRPr sz="1500">
              <a:solidFill>
                <a:schemeClr val="dk1"/>
              </a:solidFill>
              <a:latin typeface="Jost"/>
              <a:ea typeface="Jost"/>
              <a:cs typeface="Jost"/>
              <a:sym typeface="Jost"/>
            </a:endParaRPr>
          </a:p>
          <a:p>
            <a:pPr indent="-323850" lvl="1" marL="914400" rtl="0" algn="l">
              <a:spcBef>
                <a:spcPts val="0"/>
              </a:spcBef>
              <a:spcAft>
                <a:spcPts val="0"/>
              </a:spcAft>
              <a:buClr>
                <a:schemeClr val="dk1"/>
              </a:buClr>
              <a:buSzPts val="1500"/>
              <a:buFont typeface="Jost"/>
              <a:buChar char="○"/>
            </a:pPr>
            <a:r>
              <a:rPr lang="en" sz="1500">
                <a:solidFill>
                  <a:schemeClr val="dk1"/>
                </a:solidFill>
                <a:latin typeface="Jost"/>
                <a:ea typeface="Jost"/>
                <a:cs typeface="Jost"/>
                <a:sym typeface="Jost"/>
              </a:rPr>
              <a:t> attachment style (secure, anxious, avoidant) </a:t>
            </a:r>
            <a:endParaRPr sz="1500">
              <a:solidFill>
                <a:schemeClr val="dk1"/>
              </a:solidFill>
              <a:latin typeface="Jost"/>
              <a:ea typeface="Jost"/>
              <a:cs typeface="Jost"/>
              <a:sym typeface="Jost"/>
            </a:endParaRPr>
          </a:p>
          <a:p>
            <a:pPr indent="-323850" lvl="1" marL="914400" rtl="0" algn="l">
              <a:spcBef>
                <a:spcPts val="0"/>
              </a:spcBef>
              <a:spcAft>
                <a:spcPts val="0"/>
              </a:spcAft>
              <a:buClr>
                <a:schemeClr val="dk1"/>
              </a:buClr>
              <a:buSzPts val="1500"/>
              <a:buFont typeface="Jost"/>
              <a:buChar char="○"/>
            </a:pPr>
            <a:r>
              <a:rPr lang="en" sz="1500">
                <a:solidFill>
                  <a:schemeClr val="dk1"/>
                </a:solidFill>
                <a:latin typeface="Jost"/>
                <a:ea typeface="Jost"/>
                <a:cs typeface="Jost"/>
                <a:sym typeface="Jost"/>
              </a:rPr>
              <a:t>Impulse control </a:t>
            </a:r>
            <a:endParaRPr sz="1500">
              <a:solidFill>
                <a:schemeClr val="dk1"/>
              </a:solidFill>
              <a:latin typeface="Jost"/>
              <a:ea typeface="Jost"/>
              <a:cs typeface="Jost"/>
              <a:sym typeface="Jost"/>
            </a:endParaRPr>
          </a:p>
          <a:p>
            <a:pPr indent="-323850" lvl="1" marL="914400" rtl="0" algn="l">
              <a:spcBef>
                <a:spcPts val="0"/>
              </a:spcBef>
              <a:spcAft>
                <a:spcPts val="0"/>
              </a:spcAft>
              <a:buClr>
                <a:schemeClr val="dk1"/>
              </a:buClr>
              <a:buSzPts val="1500"/>
              <a:buFont typeface="Jost"/>
              <a:buChar char="○"/>
            </a:pPr>
            <a:r>
              <a:rPr lang="en" sz="1500">
                <a:solidFill>
                  <a:schemeClr val="dk1"/>
                </a:solidFill>
                <a:latin typeface="Jost"/>
                <a:ea typeface="Jost"/>
                <a:cs typeface="Jost"/>
                <a:sym typeface="Jost"/>
              </a:rPr>
              <a:t>Anxiety </a:t>
            </a:r>
            <a:endParaRPr sz="1500">
              <a:solidFill>
                <a:schemeClr val="dk1"/>
              </a:solidFill>
              <a:latin typeface="Jost"/>
              <a:ea typeface="Jost"/>
              <a:cs typeface="Jost"/>
              <a:sym typeface="Jost"/>
            </a:endParaRPr>
          </a:p>
          <a:p>
            <a:pPr indent="-323850" lvl="1" marL="914400" rtl="0" algn="l">
              <a:spcBef>
                <a:spcPts val="0"/>
              </a:spcBef>
              <a:spcAft>
                <a:spcPts val="0"/>
              </a:spcAft>
              <a:buClr>
                <a:schemeClr val="dk1"/>
              </a:buClr>
              <a:buSzPts val="1500"/>
              <a:buFont typeface="Jost"/>
              <a:buChar char="○"/>
            </a:pPr>
            <a:r>
              <a:rPr lang="en" sz="1500">
                <a:solidFill>
                  <a:schemeClr val="dk1"/>
                </a:solidFill>
                <a:latin typeface="Jost"/>
                <a:ea typeface="Jost"/>
                <a:cs typeface="Jost"/>
                <a:sym typeface="Jost"/>
              </a:rPr>
              <a:t>neuroticism</a:t>
            </a:r>
            <a:endParaRPr sz="1500">
              <a:solidFill>
                <a:schemeClr val="dk1"/>
              </a:solidFill>
              <a:latin typeface="Jost"/>
              <a:ea typeface="Jost"/>
              <a:cs typeface="Jost"/>
              <a:sym typeface="Jos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53"/>
          <p:cNvSpPr txBox="1"/>
          <p:nvPr>
            <p:ph idx="3" type="title"/>
          </p:nvPr>
        </p:nvSpPr>
        <p:spPr>
          <a:xfrm>
            <a:off x="3063300" y="224850"/>
            <a:ext cx="6282300" cy="464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Selection pressures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75" name="Google Shape;475;p53"/>
          <p:cNvSpPr txBox="1"/>
          <p:nvPr/>
        </p:nvSpPr>
        <p:spPr>
          <a:xfrm>
            <a:off x="-38300" y="1616700"/>
            <a:ext cx="3144300" cy="344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Jost"/>
                <a:ea typeface="Jost"/>
                <a:cs typeface="Jost"/>
                <a:sym typeface="Jost"/>
              </a:rPr>
              <a:t>Then </a:t>
            </a:r>
            <a:endParaRPr sz="1200">
              <a:solidFill>
                <a:schemeClr val="dk1"/>
              </a:solidFill>
              <a:latin typeface="Jost"/>
              <a:ea typeface="Jost"/>
              <a:cs typeface="Jost"/>
              <a:sym typeface="Jost"/>
            </a:endParaRPr>
          </a:p>
          <a:p>
            <a:pPr indent="0" lvl="0" marL="0" rtl="0" algn="l">
              <a:spcBef>
                <a:spcPts val="0"/>
              </a:spcBef>
              <a:spcAft>
                <a:spcPts val="0"/>
              </a:spcAft>
              <a:buNone/>
            </a:pPr>
            <a:r>
              <a:t/>
            </a:r>
            <a:endParaRPr sz="1200">
              <a:solidFill>
                <a:schemeClr val="dk1"/>
              </a:solidFill>
              <a:latin typeface="Jost"/>
              <a:ea typeface="Jost"/>
              <a:cs typeface="Jost"/>
              <a:sym typeface="Jost"/>
            </a:endParaRPr>
          </a:p>
          <a:p>
            <a:pPr indent="-304800" lvl="0" marL="4572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Associated with </a:t>
            </a:r>
            <a:endParaRPr sz="1200">
              <a:solidFill>
                <a:schemeClr val="dk1"/>
              </a:solidFill>
              <a:latin typeface="Jost"/>
              <a:ea typeface="Jost"/>
              <a:cs typeface="Jost"/>
              <a:sym typeface="Jost"/>
            </a:endParaRPr>
          </a:p>
          <a:p>
            <a:pPr indent="0" lvl="0" marL="457200" rtl="0" algn="l">
              <a:spcBef>
                <a:spcPts val="0"/>
              </a:spcBef>
              <a:spcAft>
                <a:spcPts val="0"/>
              </a:spcAft>
              <a:buNone/>
            </a:pPr>
            <a:r>
              <a:rPr lang="en" sz="1200">
                <a:solidFill>
                  <a:schemeClr val="dk1"/>
                </a:solidFill>
                <a:latin typeface="Jost"/>
                <a:ea typeface="Jost"/>
                <a:cs typeface="Jost"/>
                <a:sym typeface="Jost"/>
              </a:rPr>
              <a:t>threats to pair bonds</a:t>
            </a:r>
            <a:endParaRPr sz="1200">
              <a:solidFill>
                <a:schemeClr val="dk1"/>
              </a:solidFill>
              <a:latin typeface="Jost"/>
              <a:ea typeface="Jost"/>
              <a:cs typeface="Jost"/>
              <a:sym typeface="Jost"/>
            </a:endParaRPr>
          </a:p>
          <a:p>
            <a:pPr indent="0" lvl="0" marL="457200" rtl="0" algn="l">
              <a:spcBef>
                <a:spcPts val="0"/>
              </a:spcBef>
              <a:spcAft>
                <a:spcPts val="0"/>
              </a:spcAft>
              <a:buNone/>
            </a:pPr>
            <a:r>
              <a:rPr lang="en" sz="1200">
                <a:solidFill>
                  <a:schemeClr val="dk1"/>
                </a:solidFill>
                <a:latin typeface="Jost"/>
                <a:ea typeface="Jost"/>
                <a:cs typeface="Jost"/>
                <a:sym typeface="Jost"/>
              </a:rPr>
              <a:t>&amp; long term mating increased</a:t>
            </a:r>
            <a:endParaRPr sz="1200">
              <a:solidFill>
                <a:schemeClr val="dk1"/>
              </a:solidFill>
              <a:latin typeface="Jost"/>
              <a:ea typeface="Jost"/>
              <a:cs typeface="Jost"/>
              <a:sym typeface="Jost"/>
            </a:endParaRPr>
          </a:p>
          <a:p>
            <a:pPr indent="0" lvl="0" marL="457200" rtl="0" algn="l">
              <a:spcBef>
                <a:spcPts val="0"/>
              </a:spcBef>
              <a:spcAft>
                <a:spcPts val="0"/>
              </a:spcAft>
              <a:buNone/>
            </a:pPr>
            <a:r>
              <a:rPr lang="en" sz="1200">
                <a:solidFill>
                  <a:schemeClr val="dk1"/>
                </a:solidFill>
                <a:latin typeface="Jost"/>
                <a:ea typeface="Jost"/>
                <a:cs typeface="Jost"/>
                <a:sym typeface="Jost"/>
              </a:rPr>
              <a:t>potential for species survival</a:t>
            </a:r>
            <a:endParaRPr sz="1200">
              <a:solidFill>
                <a:schemeClr val="dk1"/>
              </a:solidFill>
              <a:latin typeface="Jost"/>
              <a:ea typeface="Jost"/>
              <a:cs typeface="Jost"/>
              <a:sym typeface="Jost"/>
            </a:endParaRPr>
          </a:p>
          <a:p>
            <a:pPr indent="-304800" lvl="0" marL="4572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Females </a:t>
            </a:r>
            <a:endParaRPr sz="1200">
              <a:solidFill>
                <a:schemeClr val="dk1"/>
              </a:solidFill>
              <a:latin typeface="Jost"/>
              <a:ea typeface="Jost"/>
              <a:cs typeface="Jost"/>
              <a:sym typeface="Jost"/>
            </a:endParaRPr>
          </a:p>
          <a:p>
            <a:pPr indent="-304800" lvl="1" marL="9144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Threat of losing partner</a:t>
            </a:r>
            <a:endParaRPr sz="1200">
              <a:solidFill>
                <a:schemeClr val="dk1"/>
              </a:solidFill>
              <a:latin typeface="Jost"/>
              <a:ea typeface="Jost"/>
              <a:cs typeface="Jost"/>
              <a:sym typeface="Jost"/>
            </a:endParaRPr>
          </a:p>
          <a:p>
            <a:pPr indent="0" lvl="0" marL="914400" rtl="0" algn="l">
              <a:spcBef>
                <a:spcPts val="0"/>
              </a:spcBef>
              <a:spcAft>
                <a:spcPts val="0"/>
              </a:spcAft>
              <a:buNone/>
            </a:pPr>
            <a:r>
              <a:rPr lang="en" sz="1200">
                <a:solidFill>
                  <a:schemeClr val="dk1"/>
                </a:solidFill>
                <a:latin typeface="Jost"/>
                <a:ea typeface="Jost"/>
                <a:cs typeface="Jost"/>
                <a:sym typeface="Jost"/>
              </a:rPr>
              <a:t>resources and protection</a:t>
            </a:r>
            <a:endParaRPr sz="1200">
              <a:solidFill>
                <a:schemeClr val="dk1"/>
              </a:solidFill>
              <a:latin typeface="Jost"/>
              <a:ea typeface="Jost"/>
              <a:cs typeface="Jost"/>
              <a:sym typeface="Jost"/>
            </a:endParaRPr>
          </a:p>
          <a:p>
            <a:pPr indent="-304800" lvl="1" marL="9144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Jealousy = increased sensitivity to emotional threats </a:t>
            </a:r>
            <a:endParaRPr sz="1200">
              <a:solidFill>
                <a:schemeClr val="dk1"/>
              </a:solidFill>
              <a:latin typeface="Jost"/>
              <a:ea typeface="Jost"/>
              <a:cs typeface="Jost"/>
              <a:sym typeface="Jost"/>
            </a:endParaRPr>
          </a:p>
          <a:p>
            <a:pPr indent="-304800" lvl="0" marL="4572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Males</a:t>
            </a:r>
            <a:endParaRPr sz="1200">
              <a:solidFill>
                <a:schemeClr val="dk1"/>
              </a:solidFill>
              <a:latin typeface="Jost"/>
              <a:ea typeface="Jost"/>
              <a:cs typeface="Jost"/>
              <a:sym typeface="Jost"/>
            </a:endParaRPr>
          </a:p>
          <a:p>
            <a:pPr indent="-304800" lvl="1" marL="9144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Threat of misallocated</a:t>
            </a:r>
            <a:endParaRPr sz="1200">
              <a:solidFill>
                <a:schemeClr val="dk1"/>
              </a:solidFill>
              <a:latin typeface="Jost"/>
              <a:ea typeface="Jost"/>
              <a:cs typeface="Jost"/>
              <a:sym typeface="Jost"/>
            </a:endParaRPr>
          </a:p>
          <a:p>
            <a:pPr indent="0" lvl="0" marL="914400" rtl="0" algn="l">
              <a:spcBef>
                <a:spcPts val="0"/>
              </a:spcBef>
              <a:spcAft>
                <a:spcPts val="0"/>
              </a:spcAft>
              <a:buNone/>
            </a:pPr>
            <a:r>
              <a:rPr lang="en" sz="1200">
                <a:solidFill>
                  <a:schemeClr val="dk1"/>
                </a:solidFill>
                <a:latin typeface="Jost"/>
                <a:ea typeface="Jost"/>
                <a:cs typeface="Jost"/>
                <a:sym typeface="Jost"/>
              </a:rPr>
              <a:t>parental investment </a:t>
            </a:r>
            <a:endParaRPr sz="1200">
              <a:solidFill>
                <a:schemeClr val="dk1"/>
              </a:solidFill>
              <a:latin typeface="Jost"/>
              <a:ea typeface="Jost"/>
              <a:cs typeface="Jost"/>
              <a:sym typeface="Jost"/>
            </a:endParaRPr>
          </a:p>
          <a:p>
            <a:pPr indent="-304800" lvl="1" marL="9144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Jealousy= increased vigilance towards sexual rivals </a:t>
            </a:r>
            <a:endParaRPr sz="1200">
              <a:solidFill>
                <a:schemeClr val="dk1"/>
              </a:solidFill>
              <a:latin typeface="Jost"/>
              <a:ea typeface="Jost"/>
              <a:cs typeface="Jost"/>
              <a:sym typeface="Jost"/>
            </a:endParaRPr>
          </a:p>
          <a:p>
            <a:pPr indent="0" lvl="0" marL="457200" rtl="0" algn="l">
              <a:spcBef>
                <a:spcPts val="0"/>
              </a:spcBef>
              <a:spcAft>
                <a:spcPts val="0"/>
              </a:spcAft>
              <a:buNone/>
            </a:pPr>
            <a:r>
              <a:t/>
            </a:r>
            <a:endParaRPr sz="1200">
              <a:solidFill>
                <a:schemeClr val="dk1"/>
              </a:solidFill>
              <a:latin typeface="Jost"/>
              <a:ea typeface="Jost"/>
              <a:cs typeface="Jost"/>
              <a:sym typeface="Jost"/>
            </a:endParaRPr>
          </a:p>
        </p:txBody>
      </p:sp>
      <p:sp>
        <p:nvSpPr>
          <p:cNvPr id="476" name="Google Shape;476;p53"/>
          <p:cNvSpPr txBox="1"/>
          <p:nvPr/>
        </p:nvSpPr>
        <p:spPr>
          <a:xfrm>
            <a:off x="7539925" y="1574400"/>
            <a:ext cx="3144300" cy="344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Jost"/>
                <a:ea typeface="Jost"/>
                <a:cs typeface="Jost"/>
                <a:sym typeface="Jost"/>
              </a:rPr>
              <a:t>Now</a:t>
            </a:r>
            <a:endParaRPr sz="1200">
              <a:solidFill>
                <a:schemeClr val="dk1"/>
              </a:solidFill>
              <a:latin typeface="Jost"/>
              <a:ea typeface="Jost"/>
              <a:cs typeface="Jost"/>
              <a:sym typeface="Jost"/>
            </a:endParaRPr>
          </a:p>
          <a:p>
            <a:pPr indent="0" lvl="0" marL="0" rtl="0" algn="l">
              <a:spcBef>
                <a:spcPts val="0"/>
              </a:spcBef>
              <a:spcAft>
                <a:spcPts val="0"/>
              </a:spcAft>
              <a:buNone/>
            </a:pPr>
            <a:r>
              <a:t/>
            </a:r>
            <a:endParaRPr sz="1200">
              <a:solidFill>
                <a:schemeClr val="dk1"/>
              </a:solidFill>
              <a:latin typeface="Jost"/>
              <a:ea typeface="Jost"/>
              <a:cs typeface="Jost"/>
              <a:sym typeface="Jost"/>
            </a:endParaRPr>
          </a:p>
          <a:p>
            <a:pPr indent="0" lvl="0" marL="0" rtl="0" algn="l">
              <a:spcBef>
                <a:spcPts val="0"/>
              </a:spcBef>
              <a:spcAft>
                <a:spcPts val="0"/>
              </a:spcAft>
              <a:buNone/>
            </a:pPr>
            <a:r>
              <a:rPr lang="en" sz="1200">
                <a:solidFill>
                  <a:schemeClr val="dk1"/>
                </a:solidFill>
                <a:latin typeface="Jost"/>
                <a:ea typeface="Jost"/>
                <a:cs typeface="Jost"/>
                <a:sym typeface="Jost"/>
              </a:rPr>
              <a:t> </a:t>
            </a:r>
            <a:endParaRPr sz="1200">
              <a:solidFill>
                <a:schemeClr val="dk1"/>
              </a:solidFill>
              <a:latin typeface="Jost"/>
              <a:ea typeface="Jost"/>
              <a:cs typeface="Jost"/>
              <a:sym typeface="Jost"/>
            </a:endParaRPr>
          </a:p>
        </p:txBody>
      </p:sp>
      <p:sp>
        <p:nvSpPr>
          <p:cNvPr id="477" name="Google Shape;477;p53"/>
          <p:cNvSpPr txBox="1"/>
          <p:nvPr/>
        </p:nvSpPr>
        <p:spPr>
          <a:xfrm>
            <a:off x="6305475" y="2450050"/>
            <a:ext cx="2924400" cy="24963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Social </a:t>
            </a:r>
            <a:r>
              <a:rPr lang="en" sz="1200">
                <a:solidFill>
                  <a:schemeClr val="dk1"/>
                </a:solidFill>
                <a:latin typeface="Jost"/>
                <a:ea typeface="Jost"/>
                <a:cs typeface="Jost"/>
                <a:sym typeface="Jost"/>
              </a:rPr>
              <a:t>media</a:t>
            </a:r>
            <a:endParaRPr sz="1200">
              <a:solidFill>
                <a:schemeClr val="dk1"/>
              </a:solidFill>
              <a:latin typeface="Jost"/>
              <a:ea typeface="Jost"/>
              <a:cs typeface="Jost"/>
              <a:sym typeface="Jost"/>
            </a:endParaRPr>
          </a:p>
          <a:p>
            <a:pPr indent="-304800" lvl="1" marL="9144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More availability of potential rivals </a:t>
            </a:r>
            <a:endParaRPr sz="1200">
              <a:solidFill>
                <a:schemeClr val="dk1"/>
              </a:solidFill>
              <a:latin typeface="Jost"/>
              <a:ea typeface="Jost"/>
              <a:cs typeface="Jost"/>
              <a:sym typeface="Jost"/>
            </a:endParaRPr>
          </a:p>
          <a:p>
            <a:pPr indent="-304800" lvl="2" marL="13716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Ex: models</a:t>
            </a:r>
            <a:endParaRPr sz="1200">
              <a:solidFill>
                <a:schemeClr val="dk1"/>
              </a:solidFill>
              <a:latin typeface="Jost"/>
              <a:ea typeface="Jost"/>
              <a:cs typeface="Jost"/>
              <a:sym typeface="Jost"/>
            </a:endParaRPr>
          </a:p>
          <a:p>
            <a:pPr indent="-304800" lvl="1" marL="9144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Infidelity cues less concrete</a:t>
            </a:r>
            <a:endParaRPr sz="1200">
              <a:solidFill>
                <a:schemeClr val="dk1"/>
              </a:solidFill>
              <a:latin typeface="Jost"/>
              <a:ea typeface="Jost"/>
              <a:cs typeface="Jost"/>
              <a:sym typeface="Jost"/>
            </a:endParaRPr>
          </a:p>
          <a:p>
            <a:pPr indent="-304800" lvl="2" marL="13716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Follows, likes, etc.</a:t>
            </a:r>
            <a:endParaRPr sz="1200">
              <a:solidFill>
                <a:schemeClr val="dk1"/>
              </a:solidFill>
              <a:latin typeface="Jost"/>
              <a:ea typeface="Jost"/>
              <a:cs typeface="Jost"/>
              <a:sym typeface="Jost"/>
            </a:endParaRPr>
          </a:p>
          <a:p>
            <a:pPr indent="-304800" lvl="0" marL="4572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Cultural Norms </a:t>
            </a:r>
            <a:endParaRPr sz="1200">
              <a:solidFill>
                <a:schemeClr val="dk1"/>
              </a:solidFill>
              <a:latin typeface="Jost"/>
              <a:ea typeface="Jost"/>
              <a:cs typeface="Jost"/>
              <a:sym typeface="Jost"/>
            </a:endParaRPr>
          </a:p>
          <a:p>
            <a:pPr indent="-304800" lvl="1" marL="9144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Partner switching is easier </a:t>
            </a:r>
            <a:endParaRPr sz="1200">
              <a:solidFill>
                <a:schemeClr val="dk1"/>
              </a:solidFill>
              <a:latin typeface="Jost"/>
              <a:ea typeface="Jost"/>
              <a:cs typeface="Jost"/>
              <a:sym typeface="Jost"/>
            </a:endParaRPr>
          </a:p>
          <a:p>
            <a:pPr indent="-304800" lvl="1" marL="9144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Partners not restricted by kin or community of origin</a:t>
            </a:r>
            <a:endParaRPr sz="1200">
              <a:solidFill>
                <a:schemeClr val="dk1"/>
              </a:solidFill>
              <a:latin typeface="Jost"/>
              <a:ea typeface="Jost"/>
              <a:cs typeface="Jost"/>
              <a:sym typeface="Jos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54"/>
          <p:cNvSpPr txBox="1"/>
          <p:nvPr>
            <p:ph idx="1" type="subTitle"/>
          </p:nvPr>
        </p:nvSpPr>
        <p:spPr>
          <a:xfrm>
            <a:off x="117175" y="682425"/>
            <a:ext cx="8576100" cy="4225200"/>
          </a:xfrm>
          <a:prstGeom prst="rect">
            <a:avLst/>
          </a:prstGeom>
        </p:spPr>
        <p:txBody>
          <a:bodyPr anchorCtr="0" anchor="t" bIns="0" lIns="0" spcFirstLastPara="1" rIns="0" wrap="square" tIns="0">
            <a:spAutoFit/>
          </a:bodyPr>
          <a:lstStyle/>
          <a:p>
            <a:pPr indent="-304800" lvl="0" marL="457200" rtl="0" algn="l">
              <a:lnSpc>
                <a:spcPct val="115000"/>
              </a:lnSpc>
              <a:spcBef>
                <a:spcPts val="0"/>
              </a:spcBef>
              <a:spcAft>
                <a:spcPts val="0"/>
              </a:spcAft>
              <a:buClr>
                <a:schemeClr val="dk1"/>
              </a:buClr>
              <a:buSzPts val="1200"/>
              <a:buFont typeface="Figtree"/>
              <a:buChar char="●"/>
            </a:pPr>
            <a:r>
              <a:rPr lang="en"/>
              <a:t>Depending on the </a:t>
            </a:r>
            <a:r>
              <a:rPr lang="en"/>
              <a:t>culture</a:t>
            </a:r>
            <a:r>
              <a:rPr lang="en"/>
              <a:t> jealousy is more accepted and certain behaviors are more appropriate when displaying jealousy </a:t>
            </a:r>
            <a:endParaRPr/>
          </a:p>
          <a:p>
            <a:pPr indent="-292100" lvl="1" marL="914400" rtl="0" algn="l">
              <a:lnSpc>
                <a:spcPct val="115000"/>
              </a:lnSpc>
              <a:spcBef>
                <a:spcPts val="0"/>
              </a:spcBef>
              <a:spcAft>
                <a:spcPts val="0"/>
              </a:spcAft>
              <a:buClr>
                <a:schemeClr val="dk1"/>
              </a:buClr>
              <a:buSzPts val="1000"/>
              <a:buFont typeface="Figtree"/>
              <a:buChar char="○"/>
            </a:pPr>
            <a:r>
              <a:rPr lang="en" sz="1000"/>
              <a:t>Ex: “Americans, Irish, and Indians expressed more behavioral and emotional jealousy than Thais. The results of this study reveal how individuals from nations that emphasize more egocentric thinking, which is more dominant in masculine cultures (Merkin, 2000), are more likely to express jealousy”(Croucher et al). </a:t>
            </a:r>
            <a:endParaRPr sz="1000"/>
          </a:p>
          <a:p>
            <a:pPr indent="-292100" lvl="2" marL="1371600" rtl="0" algn="l">
              <a:lnSpc>
                <a:spcPct val="115000"/>
              </a:lnSpc>
              <a:spcBef>
                <a:spcPts val="0"/>
              </a:spcBef>
              <a:spcAft>
                <a:spcPts val="0"/>
              </a:spcAft>
              <a:buClr>
                <a:schemeClr val="dk1"/>
              </a:buClr>
              <a:buSzPts val="1000"/>
              <a:buFont typeface="Times New Roman"/>
              <a:buChar char="■"/>
            </a:pPr>
            <a:r>
              <a:rPr lang="en" sz="1000">
                <a:latin typeface="Times New Roman"/>
                <a:ea typeface="Times New Roman"/>
                <a:cs typeface="Times New Roman"/>
                <a:sym typeface="Times New Roman"/>
              </a:rPr>
              <a:t>In modern industrialized nations, there is some consistency in the sense that some behaviors will evoke a similar emotional response </a:t>
            </a:r>
            <a:endParaRPr sz="700"/>
          </a:p>
          <a:p>
            <a:pPr indent="-292100" lvl="1" marL="914400" rtl="0" algn="l">
              <a:lnSpc>
                <a:spcPct val="115000"/>
              </a:lnSpc>
              <a:spcBef>
                <a:spcPts val="0"/>
              </a:spcBef>
              <a:spcAft>
                <a:spcPts val="0"/>
              </a:spcAft>
              <a:buClr>
                <a:schemeClr val="dk1"/>
              </a:buClr>
              <a:buSzPts val="1000"/>
              <a:buFont typeface="Figtree"/>
              <a:buChar char="○"/>
            </a:pPr>
            <a:r>
              <a:rPr lang="en" sz="1050"/>
              <a:t>“During a jealousy incident, couples of Albanian descent display mainly violent behavior towards their partner, in contrast to couples of Greek descent, where the partners either distance themselves from each other or exercise control over/check up on one another”(Sikelianou 2015). </a:t>
            </a:r>
            <a:endParaRPr sz="1050"/>
          </a:p>
          <a:p>
            <a:pPr indent="0" lvl="0" marL="0" rtl="0" algn="l">
              <a:lnSpc>
                <a:spcPct val="115000"/>
              </a:lnSpc>
              <a:spcBef>
                <a:spcPts val="0"/>
              </a:spcBef>
              <a:spcAft>
                <a:spcPts val="0"/>
              </a:spcAft>
              <a:buNone/>
            </a:pPr>
            <a:r>
              <a:t/>
            </a:r>
            <a:endParaRPr sz="1050"/>
          </a:p>
          <a:p>
            <a:pPr indent="0" lvl="0" marL="0" rtl="0" algn="l">
              <a:lnSpc>
                <a:spcPct val="115000"/>
              </a:lnSpc>
              <a:spcBef>
                <a:spcPts val="0"/>
              </a:spcBef>
              <a:spcAft>
                <a:spcPts val="0"/>
              </a:spcAft>
              <a:buNone/>
            </a:pPr>
            <a:r>
              <a:rPr lang="en" sz="1300">
                <a:latin typeface="Arial"/>
                <a:ea typeface="Arial"/>
                <a:cs typeface="Arial"/>
                <a:sym typeface="Arial"/>
              </a:rPr>
              <a:t>…. As a result, jealousy shapes:</a:t>
            </a:r>
            <a:endParaRPr sz="1300">
              <a:latin typeface="Arial"/>
              <a:ea typeface="Arial"/>
              <a:cs typeface="Arial"/>
              <a:sym typeface="Arial"/>
            </a:endParaRPr>
          </a:p>
          <a:p>
            <a:pPr indent="-311150" lvl="0" marL="457200" rtl="0" algn="l">
              <a:lnSpc>
                <a:spcPct val="115000"/>
              </a:lnSpc>
              <a:spcBef>
                <a:spcPts val="1200"/>
              </a:spcBef>
              <a:spcAft>
                <a:spcPts val="0"/>
              </a:spcAft>
              <a:buClr>
                <a:schemeClr val="dk1"/>
              </a:buClr>
              <a:buSzPts val="1300"/>
              <a:buChar char="●"/>
            </a:pPr>
            <a:r>
              <a:rPr lang="en" sz="1300">
                <a:latin typeface="Arial"/>
                <a:ea typeface="Arial"/>
                <a:cs typeface="Arial"/>
                <a:sym typeface="Arial"/>
              </a:rPr>
              <a:t>Social norms on how to express or manage jealousy</a:t>
            </a:r>
            <a:endParaRPr sz="1300">
              <a:latin typeface="Arial"/>
              <a:ea typeface="Arial"/>
              <a:cs typeface="Arial"/>
              <a:sym typeface="Arial"/>
            </a:endParaRPr>
          </a:p>
          <a:p>
            <a:pPr indent="-311150" lvl="1" marL="914400" rtl="0" algn="l">
              <a:lnSpc>
                <a:spcPct val="115000"/>
              </a:lnSpc>
              <a:spcBef>
                <a:spcPts val="0"/>
              </a:spcBef>
              <a:spcAft>
                <a:spcPts val="0"/>
              </a:spcAft>
              <a:buClr>
                <a:schemeClr val="dk1"/>
              </a:buClr>
              <a:buSzPts val="1300"/>
              <a:buFont typeface="Arial"/>
              <a:buChar char="○"/>
            </a:pPr>
            <a:r>
              <a:rPr lang="en" sz="1300">
                <a:latin typeface="Arial"/>
                <a:ea typeface="Arial"/>
                <a:cs typeface="Arial"/>
                <a:sym typeface="Arial"/>
              </a:rPr>
              <a:t> Jealousy viewed as normal or pathological</a:t>
            </a:r>
            <a:endParaRPr sz="1300">
              <a:latin typeface="Arial"/>
              <a:ea typeface="Arial"/>
              <a:cs typeface="Arial"/>
              <a:sym typeface="Arial"/>
            </a:endParaRPr>
          </a:p>
          <a:p>
            <a:pPr indent="-311150" lvl="1" marL="914400" rtl="0" algn="l">
              <a:lnSpc>
                <a:spcPct val="115000"/>
              </a:lnSpc>
              <a:spcBef>
                <a:spcPts val="0"/>
              </a:spcBef>
              <a:spcAft>
                <a:spcPts val="0"/>
              </a:spcAft>
              <a:buClr>
                <a:schemeClr val="dk1"/>
              </a:buClr>
              <a:buSzPts val="1300"/>
              <a:buFont typeface="Arial"/>
              <a:buChar char="○"/>
            </a:pPr>
            <a:r>
              <a:rPr lang="en" sz="1300">
                <a:latin typeface="Arial"/>
                <a:ea typeface="Arial"/>
                <a:cs typeface="Arial"/>
                <a:sym typeface="Arial"/>
              </a:rPr>
              <a:t>Controlling behavior normalized or not </a:t>
            </a:r>
            <a:endParaRPr sz="1300">
              <a:latin typeface="Arial"/>
              <a:ea typeface="Arial"/>
              <a:cs typeface="Arial"/>
              <a:sym typeface="Arial"/>
            </a:endParaRPr>
          </a:p>
          <a:p>
            <a:pPr indent="-311150" lvl="1" marL="914400" rtl="0" algn="l">
              <a:lnSpc>
                <a:spcPct val="115000"/>
              </a:lnSpc>
              <a:spcBef>
                <a:spcPts val="0"/>
              </a:spcBef>
              <a:spcAft>
                <a:spcPts val="0"/>
              </a:spcAft>
              <a:buClr>
                <a:schemeClr val="dk1"/>
              </a:buClr>
              <a:buSzPts val="1300"/>
              <a:buFont typeface="Arial"/>
              <a:buChar char="○"/>
            </a:pPr>
            <a:r>
              <a:rPr lang="en" sz="1300">
                <a:latin typeface="Arial"/>
                <a:ea typeface="Arial"/>
                <a:cs typeface="Arial"/>
                <a:sym typeface="Arial"/>
              </a:rPr>
              <a:t> Jealousy and “crimes of passion” </a:t>
            </a:r>
            <a:endParaRPr sz="1300">
              <a:latin typeface="Arial"/>
              <a:ea typeface="Arial"/>
              <a:cs typeface="Arial"/>
              <a:sym typeface="Arial"/>
            </a:endParaRPr>
          </a:p>
          <a:p>
            <a:pPr indent="-311150" lvl="2" marL="1371600" rtl="0" algn="l">
              <a:lnSpc>
                <a:spcPct val="115000"/>
              </a:lnSpc>
              <a:spcBef>
                <a:spcPts val="0"/>
              </a:spcBef>
              <a:spcAft>
                <a:spcPts val="0"/>
              </a:spcAft>
              <a:buClr>
                <a:schemeClr val="dk1"/>
              </a:buClr>
              <a:buSzPts val="1300"/>
              <a:buFont typeface="Arial"/>
              <a:buChar char="■"/>
            </a:pPr>
            <a:r>
              <a:rPr lang="en" sz="1300">
                <a:latin typeface="Arial"/>
                <a:ea typeface="Arial"/>
                <a:cs typeface="Arial"/>
                <a:sym typeface="Arial"/>
              </a:rPr>
              <a:t>Males are more often </a:t>
            </a:r>
            <a:r>
              <a:rPr lang="en" sz="1300">
                <a:latin typeface="Arial"/>
                <a:ea typeface="Arial"/>
                <a:cs typeface="Arial"/>
                <a:sym typeface="Arial"/>
              </a:rPr>
              <a:t>perpetrators</a:t>
            </a:r>
            <a:r>
              <a:rPr lang="en" sz="1300">
                <a:latin typeface="Arial"/>
                <a:ea typeface="Arial"/>
                <a:cs typeface="Arial"/>
                <a:sym typeface="Arial"/>
              </a:rPr>
              <a:t> of these crimes </a:t>
            </a:r>
            <a:endParaRPr sz="1300">
              <a:latin typeface="Arial"/>
              <a:ea typeface="Arial"/>
              <a:cs typeface="Arial"/>
              <a:sym typeface="Arial"/>
            </a:endParaRPr>
          </a:p>
          <a:p>
            <a:pPr indent="-311150" lvl="0" marL="457200" rtl="0" algn="l">
              <a:lnSpc>
                <a:spcPct val="115000"/>
              </a:lnSpc>
              <a:spcBef>
                <a:spcPts val="0"/>
              </a:spcBef>
              <a:spcAft>
                <a:spcPts val="0"/>
              </a:spcAft>
              <a:buClr>
                <a:schemeClr val="dk1"/>
              </a:buClr>
              <a:buSzPts val="1300"/>
              <a:buChar char="●"/>
            </a:pPr>
            <a:r>
              <a:rPr lang="en" sz="1300">
                <a:latin typeface="Arial"/>
                <a:ea typeface="Arial"/>
                <a:cs typeface="Arial"/>
                <a:sym typeface="Arial"/>
              </a:rPr>
              <a:t>Laws regulating adultery and inheritance</a:t>
            </a:r>
            <a:endParaRPr sz="1300">
              <a:latin typeface="Arial"/>
              <a:ea typeface="Arial"/>
              <a:cs typeface="Arial"/>
              <a:sym typeface="Arial"/>
            </a:endParaRPr>
          </a:p>
          <a:p>
            <a:pPr indent="-311150" lvl="0" marL="457200" rtl="0" algn="l">
              <a:lnSpc>
                <a:spcPct val="115000"/>
              </a:lnSpc>
              <a:spcBef>
                <a:spcPts val="0"/>
              </a:spcBef>
              <a:spcAft>
                <a:spcPts val="0"/>
              </a:spcAft>
              <a:buClr>
                <a:schemeClr val="dk1"/>
              </a:buClr>
              <a:buSzPts val="1300"/>
              <a:buChar char="●"/>
            </a:pPr>
            <a:r>
              <a:rPr lang="en" sz="1300">
                <a:latin typeface="Arial"/>
                <a:ea typeface="Arial"/>
                <a:cs typeface="Arial"/>
                <a:sym typeface="Arial"/>
              </a:rPr>
              <a:t>Moral narratives(myth or literature) </a:t>
            </a:r>
            <a:endParaRPr sz="1300">
              <a:latin typeface="Arial"/>
              <a:ea typeface="Arial"/>
              <a:cs typeface="Arial"/>
              <a:sym typeface="Arial"/>
            </a:endParaRPr>
          </a:p>
          <a:p>
            <a:pPr indent="0" lvl="0" marL="0" rtl="0" algn="l">
              <a:lnSpc>
                <a:spcPct val="115000"/>
              </a:lnSpc>
              <a:spcBef>
                <a:spcPts val="1200"/>
              </a:spcBef>
              <a:spcAft>
                <a:spcPts val="0"/>
              </a:spcAft>
              <a:buNone/>
            </a:pPr>
            <a:r>
              <a:t/>
            </a:r>
            <a:endParaRPr sz="1300">
              <a:solidFill>
                <a:schemeClr val="lt1"/>
              </a:solidFill>
              <a:latin typeface="Times New Roman"/>
              <a:ea typeface="Times New Roman"/>
              <a:cs typeface="Times New Roman"/>
              <a:sym typeface="Times New Roman"/>
            </a:endParaRPr>
          </a:p>
        </p:txBody>
      </p:sp>
      <p:sp>
        <p:nvSpPr>
          <p:cNvPr id="483" name="Google Shape;483;p54"/>
          <p:cNvSpPr txBox="1"/>
          <p:nvPr>
            <p:ph idx="3" type="title"/>
          </p:nvPr>
        </p:nvSpPr>
        <p:spPr>
          <a:xfrm>
            <a:off x="173600" y="91350"/>
            <a:ext cx="10067400" cy="554700"/>
          </a:xfrm>
          <a:prstGeom prst="rect">
            <a:avLst/>
          </a:prstGeom>
        </p:spPr>
        <p:txBody>
          <a:bodyPr anchorCtr="0" anchor="t" bIns="91425" lIns="0" spcFirstLastPara="1" rIns="91425" wrap="square" tIns="91425">
            <a:noAutofit/>
          </a:bodyPr>
          <a:lstStyle/>
          <a:p>
            <a:pPr indent="0" lvl="0" marL="0" rtl="0" algn="l">
              <a:lnSpc>
                <a:spcPct val="115000"/>
              </a:lnSpc>
              <a:spcBef>
                <a:spcPts val="0"/>
              </a:spcBef>
              <a:spcAft>
                <a:spcPts val="0"/>
              </a:spcAft>
              <a:buNone/>
            </a:pPr>
            <a:r>
              <a:rPr lang="en" sz="2000"/>
              <a:t>Cultural impacts or ramifications of Jealousy </a:t>
            </a:r>
            <a:endParaRPr sz="6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55"/>
          <p:cNvSpPr txBox="1"/>
          <p:nvPr>
            <p:ph idx="3" type="title"/>
          </p:nvPr>
        </p:nvSpPr>
        <p:spPr>
          <a:xfrm>
            <a:off x="150550" y="224850"/>
            <a:ext cx="4160400" cy="4647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lt1"/>
              </a:buClr>
              <a:buSzPts val="1100"/>
              <a:buFont typeface="Arial"/>
              <a:buNone/>
            </a:pPr>
            <a:r>
              <a:rPr lang="en"/>
              <a:t> Why isn’t everyone highly jealous?</a:t>
            </a:r>
            <a:endParaRPr/>
          </a:p>
        </p:txBody>
      </p:sp>
      <p:sp>
        <p:nvSpPr>
          <p:cNvPr id="489" name="Google Shape;489;p55"/>
          <p:cNvSpPr txBox="1"/>
          <p:nvPr/>
        </p:nvSpPr>
        <p:spPr>
          <a:xfrm>
            <a:off x="193775" y="1036225"/>
            <a:ext cx="3840000" cy="394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Jost"/>
                <a:ea typeface="Jost"/>
                <a:cs typeface="Jost"/>
                <a:sym typeface="Jost"/>
              </a:rPr>
              <a:t>Jealousy</a:t>
            </a:r>
            <a:r>
              <a:rPr lang="en" sz="1200">
                <a:solidFill>
                  <a:schemeClr val="dk1"/>
                </a:solidFill>
                <a:latin typeface="Jost"/>
                <a:ea typeface="Jost"/>
                <a:cs typeface="Jost"/>
                <a:sym typeface="Jost"/>
              </a:rPr>
              <a:t> is an emotion that is influenced by a variety of factors including: </a:t>
            </a:r>
            <a:endParaRPr sz="1200">
              <a:solidFill>
                <a:schemeClr val="dk1"/>
              </a:solidFill>
              <a:latin typeface="Jost"/>
              <a:ea typeface="Jost"/>
              <a:cs typeface="Jost"/>
              <a:sym typeface="Jost"/>
            </a:endParaRPr>
          </a:p>
          <a:p>
            <a:pPr indent="-304800" lvl="0" marL="4572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Personality traits </a:t>
            </a:r>
            <a:endParaRPr sz="1200">
              <a:solidFill>
                <a:schemeClr val="dk1"/>
              </a:solidFill>
              <a:latin typeface="Jost"/>
              <a:ea typeface="Jost"/>
              <a:cs typeface="Jost"/>
              <a:sym typeface="Jost"/>
            </a:endParaRPr>
          </a:p>
          <a:p>
            <a:pPr indent="-304800" lvl="1" marL="9144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Those high in neuroticism are more likely to be the “jealous type” because they tend be </a:t>
            </a:r>
            <a:r>
              <a:rPr lang="en" sz="1200">
                <a:solidFill>
                  <a:schemeClr val="dk1"/>
                </a:solidFill>
                <a:latin typeface="Jost"/>
                <a:ea typeface="Jost"/>
                <a:cs typeface="Jost"/>
                <a:sym typeface="Jost"/>
              </a:rPr>
              <a:t>anxious</a:t>
            </a:r>
            <a:r>
              <a:rPr lang="en" sz="1200">
                <a:solidFill>
                  <a:schemeClr val="dk1"/>
                </a:solidFill>
                <a:latin typeface="Jost"/>
                <a:ea typeface="Jost"/>
                <a:cs typeface="Jost"/>
                <a:sym typeface="Jost"/>
              </a:rPr>
              <a:t> and worry more</a:t>
            </a:r>
            <a:endParaRPr sz="1200">
              <a:solidFill>
                <a:schemeClr val="dk1"/>
              </a:solidFill>
              <a:latin typeface="Jost"/>
              <a:ea typeface="Jost"/>
              <a:cs typeface="Jost"/>
              <a:sym typeface="Jost"/>
            </a:endParaRPr>
          </a:p>
          <a:p>
            <a:pPr indent="-304800" lvl="1" marL="9144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Those higher in agreeableness are less likely to be the jealous type as they are often more trusting </a:t>
            </a:r>
            <a:endParaRPr sz="1200">
              <a:solidFill>
                <a:schemeClr val="dk1"/>
              </a:solidFill>
              <a:latin typeface="Jost"/>
              <a:ea typeface="Jost"/>
              <a:cs typeface="Jost"/>
              <a:sym typeface="Jost"/>
            </a:endParaRPr>
          </a:p>
          <a:p>
            <a:pPr indent="-304800" lvl="0" marL="4572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Attachment style </a:t>
            </a:r>
            <a:endParaRPr sz="1200">
              <a:solidFill>
                <a:schemeClr val="dk1"/>
              </a:solidFill>
              <a:latin typeface="Jost"/>
              <a:ea typeface="Jost"/>
              <a:cs typeface="Jost"/>
              <a:sym typeface="Jost"/>
            </a:endParaRPr>
          </a:p>
          <a:p>
            <a:pPr indent="-304800" lvl="1" marL="9144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Ex: people </a:t>
            </a:r>
            <a:r>
              <a:rPr lang="en" sz="1200">
                <a:solidFill>
                  <a:schemeClr val="dk1"/>
                </a:solidFill>
                <a:latin typeface="Jost"/>
                <a:ea typeface="Jost"/>
                <a:cs typeface="Jost"/>
                <a:sym typeface="Jost"/>
              </a:rPr>
              <a:t>with</a:t>
            </a:r>
            <a:r>
              <a:rPr lang="en" sz="1200">
                <a:solidFill>
                  <a:schemeClr val="dk1"/>
                </a:solidFill>
                <a:latin typeface="Jost"/>
                <a:ea typeface="Jost"/>
                <a:cs typeface="Jost"/>
                <a:sym typeface="Jost"/>
              </a:rPr>
              <a:t> </a:t>
            </a:r>
            <a:r>
              <a:rPr lang="en" sz="1200">
                <a:solidFill>
                  <a:schemeClr val="dk1"/>
                </a:solidFill>
                <a:latin typeface="Jost"/>
                <a:ea typeface="Jost"/>
                <a:cs typeface="Jost"/>
                <a:sym typeface="Jost"/>
              </a:rPr>
              <a:t>secure</a:t>
            </a:r>
            <a:r>
              <a:rPr lang="en" sz="1200">
                <a:solidFill>
                  <a:schemeClr val="dk1"/>
                </a:solidFill>
                <a:latin typeface="Jost"/>
                <a:ea typeface="Jost"/>
                <a:cs typeface="Jost"/>
                <a:sym typeface="Jost"/>
              </a:rPr>
              <a:t> attachment are less </a:t>
            </a:r>
            <a:r>
              <a:rPr lang="en" sz="1200">
                <a:solidFill>
                  <a:schemeClr val="dk1"/>
                </a:solidFill>
                <a:latin typeface="Jost"/>
                <a:ea typeface="Jost"/>
                <a:cs typeface="Jost"/>
                <a:sym typeface="Jost"/>
              </a:rPr>
              <a:t>likely</a:t>
            </a:r>
            <a:r>
              <a:rPr lang="en" sz="1200">
                <a:solidFill>
                  <a:schemeClr val="dk1"/>
                </a:solidFill>
                <a:latin typeface="Jost"/>
                <a:ea typeface="Jost"/>
                <a:cs typeface="Jost"/>
                <a:sym typeface="Jost"/>
              </a:rPr>
              <a:t> to be jealous </a:t>
            </a:r>
            <a:r>
              <a:rPr lang="en" sz="1200">
                <a:solidFill>
                  <a:schemeClr val="dk1"/>
                </a:solidFill>
                <a:latin typeface="Jost"/>
                <a:ea typeface="Jost"/>
                <a:cs typeface="Jost"/>
                <a:sym typeface="Jost"/>
              </a:rPr>
              <a:t>whereas</a:t>
            </a:r>
            <a:r>
              <a:rPr lang="en" sz="1200">
                <a:solidFill>
                  <a:schemeClr val="dk1"/>
                </a:solidFill>
                <a:latin typeface="Jost"/>
                <a:ea typeface="Jost"/>
                <a:cs typeface="Jost"/>
                <a:sym typeface="Jost"/>
              </a:rPr>
              <a:t> </a:t>
            </a:r>
            <a:r>
              <a:rPr lang="en" sz="1200">
                <a:solidFill>
                  <a:schemeClr val="dk1"/>
                </a:solidFill>
                <a:latin typeface="Jost"/>
                <a:ea typeface="Jost"/>
                <a:cs typeface="Jost"/>
                <a:sym typeface="Jost"/>
              </a:rPr>
              <a:t>people</a:t>
            </a:r>
            <a:r>
              <a:rPr lang="en" sz="1200">
                <a:solidFill>
                  <a:schemeClr val="dk1"/>
                </a:solidFill>
                <a:latin typeface="Jost"/>
                <a:ea typeface="Jost"/>
                <a:cs typeface="Jost"/>
                <a:sym typeface="Jost"/>
              </a:rPr>
              <a:t> with anxious attachment styles are more </a:t>
            </a:r>
            <a:r>
              <a:rPr lang="en" sz="1200">
                <a:solidFill>
                  <a:schemeClr val="dk1"/>
                </a:solidFill>
                <a:latin typeface="Jost"/>
                <a:ea typeface="Jost"/>
                <a:cs typeface="Jost"/>
                <a:sym typeface="Jost"/>
              </a:rPr>
              <a:t>likely</a:t>
            </a:r>
            <a:r>
              <a:rPr lang="en" sz="1200">
                <a:solidFill>
                  <a:schemeClr val="dk1"/>
                </a:solidFill>
                <a:latin typeface="Jost"/>
                <a:ea typeface="Jost"/>
                <a:cs typeface="Jost"/>
                <a:sym typeface="Jost"/>
              </a:rPr>
              <a:t> to be jealous </a:t>
            </a:r>
            <a:endParaRPr sz="1200">
              <a:solidFill>
                <a:schemeClr val="dk1"/>
              </a:solidFill>
              <a:latin typeface="Jost"/>
              <a:ea typeface="Jost"/>
              <a:cs typeface="Jost"/>
              <a:sym typeface="Jost"/>
            </a:endParaRPr>
          </a:p>
          <a:p>
            <a:pPr indent="-304800" lvl="0" marL="4572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Self esteem</a:t>
            </a:r>
            <a:endParaRPr sz="1200">
              <a:solidFill>
                <a:schemeClr val="dk1"/>
              </a:solidFill>
              <a:latin typeface="Jost"/>
              <a:ea typeface="Jost"/>
              <a:cs typeface="Jost"/>
              <a:sym typeface="Jost"/>
            </a:endParaRPr>
          </a:p>
          <a:p>
            <a:pPr indent="-304800" lvl="1" marL="9144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Those higher in self esteem tend to be less jealous </a:t>
            </a:r>
            <a:endParaRPr sz="1200">
              <a:solidFill>
                <a:schemeClr val="dk1"/>
              </a:solidFill>
              <a:latin typeface="Jost"/>
              <a:ea typeface="Jost"/>
              <a:cs typeface="Jost"/>
              <a:sym typeface="Jost"/>
            </a:endParaRPr>
          </a:p>
          <a:p>
            <a:pPr indent="-304800" lvl="1" marL="9144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Those with low self esteem tend to be more jealous </a:t>
            </a:r>
            <a:endParaRPr sz="1200">
              <a:solidFill>
                <a:schemeClr val="dk1"/>
              </a:solidFill>
              <a:latin typeface="Jost"/>
              <a:ea typeface="Jost"/>
              <a:cs typeface="Jost"/>
              <a:sym typeface="Jost"/>
            </a:endParaRPr>
          </a:p>
        </p:txBody>
      </p:sp>
      <p:sp>
        <p:nvSpPr>
          <p:cNvPr id="490" name="Google Shape;490;p55"/>
          <p:cNvSpPr txBox="1"/>
          <p:nvPr/>
        </p:nvSpPr>
        <p:spPr>
          <a:xfrm>
            <a:off x="5202250" y="175825"/>
            <a:ext cx="3553500" cy="11082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Different Experiences </a:t>
            </a:r>
            <a:endParaRPr sz="1200">
              <a:solidFill>
                <a:schemeClr val="dk1"/>
              </a:solidFill>
              <a:latin typeface="Jost"/>
              <a:ea typeface="Jost"/>
              <a:cs typeface="Jost"/>
              <a:sym typeface="Jost"/>
            </a:endParaRPr>
          </a:p>
          <a:p>
            <a:pPr indent="-304800" lvl="1" marL="914400" rtl="0" algn="l">
              <a:spcBef>
                <a:spcPts val="0"/>
              </a:spcBef>
              <a:spcAft>
                <a:spcPts val="0"/>
              </a:spcAft>
              <a:buClr>
                <a:schemeClr val="dk1"/>
              </a:buClr>
              <a:buSzPts val="1200"/>
              <a:buFont typeface="Jost"/>
              <a:buChar char="○"/>
            </a:pPr>
            <a:r>
              <a:rPr lang="en" sz="1200">
                <a:solidFill>
                  <a:schemeClr val="dk1"/>
                </a:solidFill>
                <a:latin typeface="Jost"/>
                <a:ea typeface="Jost"/>
                <a:cs typeface="Jost"/>
                <a:sym typeface="Jost"/>
              </a:rPr>
              <a:t>Those who have experienced infidelity before or unstable </a:t>
            </a:r>
            <a:r>
              <a:rPr lang="en" sz="1200">
                <a:solidFill>
                  <a:schemeClr val="dk1"/>
                </a:solidFill>
                <a:latin typeface="Jost"/>
                <a:ea typeface="Jost"/>
                <a:cs typeface="Jost"/>
                <a:sym typeface="Jost"/>
              </a:rPr>
              <a:t>relationships</a:t>
            </a:r>
            <a:r>
              <a:rPr lang="en" sz="1200">
                <a:solidFill>
                  <a:schemeClr val="dk1"/>
                </a:solidFill>
                <a:latin typeface="Jost"/>
                <a:ea typeface="Jost"/>
                <a:cs typeface="Jost"/>
                <a:sym typeface="Jost"/>
              </a:rPr>
              <a:t> are often higher in jealousy </a:t>
            </a:r>
            <a:endParaRPr sz="1200">
              <a:solidFill>
                <a:schemeClr val="dk1"/>
              </a:solidFill>
              <a:latin typeface="Jost"/>
              <a:ea typeface="Jost"/>
              <a:cs typeface="Jost"/>
              <a:sym typeface="Jos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56"/>
          <p:cNvSpPr txBox="1"/>
          <p:nvPr>
            <p:ph idx="3" type="title"/>
          </p:nvPr>
        </p:nvSpPr>
        <p:spPr>
          <a:xfrm>
            <a:off x="228600" y="926688"/>
            <a:ext cx="3432600" cy="464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900"/>
              <a:t>Genetic/Neural Basis </a:t>
            </a:r>
            <a:endParaRPr sz="1900"/>
          </a:p>
        </p:txBody>
      </p:sp>
      <p:sp>
        <p:nvSpPr>
          <p:cNvPr id="496" name="Google Shape;496;p56"/>
          <p:cNvSpPr txBox="1"/>
          <p:nvPr>
            <p:ph idx="4294967295" type="body"/>
          </p:nvPr>
        </p:nvSpPr>
        <p:spPr>
          <a:xfrm>
            <a:off x="276650" y="1322700"/>
            <a:ext cx="3462600" cy="714000"/>
          </a:xfrm>
          <a:prstGeom prst="rect">
            <a:avLst/>
          </a:prstGeom>
        </p:spPr>
        <p:txBody>
          <a:bodyPr anchorCtr="0" anchor="t" bIns="91425" lIns="91425" spcFirstLastPara="1" rIns="91425" wrap="square" tIns="91425">
            <a:noAutofit/>
          </a:bodyPr>
          <a:lstStyle/>
          <a:p>
            <a:pPr indent="-311150" lvl="0" marL="457200" rtl="0" algn="l">
              <a:lnSpc>
                <a:spcPct val="115000"/>
              </a:lnSpc>
              <a:spcBef>
                <a:spcPts val="1200"/>
              </a:spcBef>
              <a:spcAft>
                <a:spcPts val="0"/>
              </a:spcAft>
              <a:buClr>
                <a:schemeClr val="dk1"/>
              </a:buClr>
              <a:buSzPts val="1300"/>
              <a:buFont typeface="Figtree"/>
              <a:buChar char="●"/>
            </a:pPr>
            <a:r>
              <a:rPr lang="en" sz="1300">
                <a:latin typeface="Figtree"/>
                <a:ea typeface="Figtree"/>
                <a:cs typeface="Figtree"/>
                <a:sym typeface="Figtree"/>
              </a:rPr>
              <a:t>Genetics</a:t>
            </a:r>
            <a:endParaRPr sz="1300">
              <a:latin typeface="Figtree"/>
              <a:ea typeface="Figtree"/>
              <a:cs typeface="Figtree"/>
              <a:sym typeface="Figtree"/>
            </a:endParaRPr>
          </a:p>
          <a:p>
            <a:pPr indent="-311150" lvl="1" marL="914400" rtl="0" algn="l">
              <a:lnSpc>
                <a:spcPct val="115000"/>
              </a:lnSpc>
              <a:spcBef>
                <a:spcPts val="0"/>
              </a:spcBef>
              <a:spcAft>
                <a:spcPts val="0"/>
              </a:spcAft>
              <a:buClr>
                <a:schemeClr val="dk1"/>
              </a:buClr>
              <a:buSzPts val="1300"/>
              <a:buFont typeface="Figtree"/>
              <a:buAutoNum type="alphaLcPeriod"/>
            </a:pPr>
            <a:r>
              <a:rPr lang="en" sz="1300">
                <a:latin typeface="Figtree"/>
                <a:ea typeface="Figtree"/>
                <a:cs typeface="Figtree"/>
                <a:sym typeface="Figtree"/>
              </a:rPr>
              <a:t>Heritability</a:t>
            </a:r>
            <a:endParaRPr sz="1300">
              <a:latin typeface="Figtree"/>
              <a:ea typeface="Figtree"/>
              <a:cs typeface="Figtree"/>
              <a:sym typeface="Figtree"/>
            </a:endParaRPr>
          </a:p>
          <a:p>
            <a:pPr indent="-311150" lvl="0" marL="457200" rtl="0" algn="l">
              <a:lnSpc>
                <a:spcPct val="115000"/>
              </a:lnSpc>
              <a:spcBef>
                <a:spcPts val="0"/>
              </a:spcBef>
              <a:spcAft>
                <a:spcPts val="0"/>
              </a:spcAft>
              <a:buClr>
                <a:schemeClr val="dk1"/>
              </a:buClr>
              <a:buSzPts val="1300"/>
              <a:buFont typeface="Figtree"/>
              <a:buChar char="●"/>
            </a:pPr>
            <a:r>
              <a:rPr lang="en" sz="1300">
                <a:latin typeface="Figtree"/>
                <a:ea typeface="Figtree"/>
                <a:cs typeface="Figtree"/>
                <a:sym typeface="Figtree"/>
              </a:rPr>
              <a:t>Neural systems involved:</a:t>
            </a:r>
            <a:endParaRPr sz="1300">
              <a:latin typeface="Figtree"/>
              <a:ea typeface="Figtree"/>
              <a:cs typeface="Figtree"/>
              <a:sym typeface="Figtree"/>
            </a:endParaRPr>
          </a:p>
          <a:p>
            <a:pPr indent="-311150" lvl="1" marL="914400" rtl="0" algn="l">
              <a:lnSpc>
                <a:spcPct val="115000"/>
              </a:lnSpc>
              <a:spcBef>
                <a:spcPts val="0"/>
              </a:spcBef>
              <a:spcAft>
                <a:spcPts val="0"/>
              </a:spcAft>
              <a:buClr>
                <a:schemeClr val="dk1"/>
              </a:buClr>
              <a:buSzPts val="1300"/>
              <a:buFont typeface="Figtree"/>
              <a:buAutoNum type="alphaLcPeriod"/>
            </a:pPr>
            <a:r>
              <a:rPr lang="en" sz="1300">
                <a:latin typeface="Figtree"/>
                <a:ea typeface="Figtree"/>
                <a:cs typeface="Figtree"/>
                <a:sym typeface="Figtree"/>
              </a:rPr>
              <a:t>Amygdala (threat detection/fight or flight response)</a:t>
            </a:r>
            <a:endParaRPr sz="1300">
              <a:latin typeface="Figtree"/>
              <a:ea typeface="Figtree"/>
              <a:cs typeface="Figtree"/>
              <a:sym typeface="Figtree"/>
            </a:endParaRPr>
          </a:p>
          <a:p>
            <a:pPr indent="-311150" lvl="1" marL="914400" rtl="0" algn="l">
              <a:lnSpc>
                <a:spcPct val="115000"/>
              </a:lnSpc>
              <a:spcBef>
                <a:spcPts val="0"/>
              </a:spcBef>
              <a:spcAft>
                <a:spcPts val="0"/>
              </a:spcAft>
              <a:buClr>
                <a:schemeClr val="dk1"/>
              </a:buClr>
              <a:buSzPts val="1300"/>
              <a:buFont typeface="Figtree"/>
              <a:buAutoNum type="alphaLcPeriod"/>
            </a:pPr>
            <a:r>
              <a:rPr lang="en" sz="1300">
                <a:latin typeface="Figtree"/>
                <a:ea typeface="Figtree"/>
                <a:cs typeface="Figtree"/>
                <a:sym typeface="Figtree"/>
              </a:rPr>
              <a:t>Ventral medial prefrontal cortex (regulation)</a:t>
            </a:r>
            <a:endParaRPr sz="1300">
              <a:latin typeface="Figtree"/>
              <a:ea typeface="Figtree"/>
              <a:cs typeface="Figtree"/>
              <a:sym typeface="Figtree"/>
            </a:endParaRPr>
          </a:p>
          <a:p>
            <a:pPr indent="-311150" lvl="1" marL="914400" rtl="0" algn="l">
              <a:lnSpc>
                <a:spcPct val="115000"/>
              </a:lnSpc>
              <a:spcBef>
                <a:spcPts val="0"/>
              </a:spcBef>
              <a:spcAft>
                <a:spcPts val="0"/>
              </a:spcAft>
              <a:buClr>
                <a:schemeClr val="dk1"/>
              </a:buClr>
              <a:buSzPts val="1300"/>
              <a:buFont typeface="Figtree"/>
              <a:buAutoNum type="alphaLcPeriod"/>
            </a:pPr>
            <a:r>
              <a:rPr lang="en" sz="1300">
                <a:latin typeface="Figtree"/>
                <a:ea typeface="Figtree"/>
                <a:cs typeface="Figtree"/>
                <a:sym typeface="Figtree"/>
              </a:rPr>
              <a:t>Insula (empathy, social cognition, and decision-making)</a:t>
            </a:r>
            <a:endParaRPr sz="1300">
              <a:latin typeface="Figtree"/>
              <a:ea typeface="Figtree"/>
              <a:cs typeface="Figtree"/>
              <a:sym typeface="Figtree"/>
            </a:endParaRPr>
          </a:p>
          <a:p>
            <a:pPr indent="-311150" lvl="1" marL="914400" rtl="0" algn="l">
              <a:lnSpc>
                <a:spcPct val="115000"/>
              </a:lnSpc>
              <a:spcBef>
                <a:spcPts val="0"/>
              </a:spcBef>
              <a:spcAft>
                <a:spcPts val="0"/>
              </a:spcAft>
              <a:buClr>
                <a:schemeClr val="dk1"/>
              </a:buClr>
              <a:buSzPts val="1300"/>
              <a:buFont typeface="Figtree"/>
              <a:buAutoNum type="alphaLcPeriod"/>
            </a:pPr>
            <a:r>
              <a:rPr lang="en" sz="1300">
                <a:latin typeface="Figtree"/>
                <a:ea typeface="Figtree"/>
                <a:cs typeface="Figtree"/>
                <a:sym typeface="Figtree"/>
              </a:rPr>
              <a:t>Thalamus( attention, memory, and emotional regulation)</a:t>
            </a:r>
            <a:endParaRPr sz="1300">
              <a:latin typeface="Figtree"/>
              <a:ea typeface="Figtree"/>
              <a:cs typeface="Figtree"/>
              <a:sym typeface="Figtree"/>
            </a:endParaRPr>
          </a:p>
          <a:p>
            <a:pPr indent="-311150" lvl="1" marL="914400" rtl="0" algn="l">
              <a:lnSpc>
                <a:spcPct val="115000"/>
              </a:lnSpc>
              <a:spcBef>
                <a:spcPts val="0"/>
              </a:spcBef>
              <a:spcAft>
                <a:spcPts val="0"/>
              </a:spcAft>
              <a:buClr>
                <a:schemeClr val="dk1"/>
              </a:buClr>
              <a:buSzPts val="1300"/>
              <a:buFont typeface="Figtree"/>
              <a:buAutoNum type="alphaLcPeriod"/>
            </a:pPr>
            <a:r>
              <a:rPr lang="en" sz="1300">
                <a:latin typeface="Figtree"/>
                <a:ea typeface="Figtree"/>
                <a:cs typeface="Figtree"/>
                <a:sym typeface="Figtree"/>
              </a:rPr>
              <a:t>Dopaminergic reward systems &amp; </a:t>
            </a:r>
            <a:r>
              <a:rPr lang="en" sz="1300">
                <a:latin typeface="Figtree"/>
                <a:ea typeface="Figtree"/>
                <a:cs typeface="Figtree"/>
                <a:sym typeface="Figtree"/>
              </a:rPr>
              <a:t>serotonin systems </a:t>
            </a:r>
            <a:r>
              <a:rPr lang="en" sz="1300">
                <a:latin typeface="Figtree"/>
                <a:ea typeface="Figtree"/>
                <a:cs typeface="Figtree"/>
                <a:sym typeface="Figtree"/>
              </a:rPr>
              <a:t> </a:t>
            </a:r>
            <a:endParaRPr sz="1300">
              <a:latin typeface="Figtree"/>
              <a:ea typeface="Figtree"/>
              <a:cs typeface="Figtree"/>
              <a:sym typeface="Figtree"/>
            </a:endParaRPr>
          </a:p>
          <a:p>
            <a:pPr indent="0" lvl="0" marL="0" rtl="0" algn="l">
              <a:lnSpc>
                <a:spcPct val="95000"/>
              </a:lnSpc>
              <a:spcBef>
                <a:spcPts val="1200"/>
              </a:spcBef>
              <a:spcAft>
                <a:spcPts val="0"/>
              </a:spcAft>
              <a:buNone/>
            </a:pPr>
            <a:r>
              <a:t/>
            </a:r>
            <a:endParaRPr/>
          </a:p>
          <a:p>
            <a:pPr indent="0" lvl="0" marL="0" rtl="0" algn="l">
              <a:lnSpc>
                <a:spcPct val="95000"/>
              </a:lnSpc>
              <a:spcBef>
                <a:spcPts val="0"/>
              </a:spcBef>
              <a:spcAft>
                <a:spcPts val="0"/>
              </a:spcAft>
              <a:buNone/>
            </a:pPr>
            <a:r>
              <a:t/>
            </a:r>
            <a:endParaRPr/>
          </a:p>
        </p:txBody>
      </p:sp>
      <p:sp>
        <p:nvSpPr>
          <p:cNvPr id="497" name="Google Shape;497;p56"/>
          <p:cNvSpPr txBox="1"/>
          <p:nvPr>
            <p:ph idx="3" type="title"/>
          </p:nvPr>
        </p:nvSpPr>
        <p:spPr>
          <a:xfrm>
            <a:off x="5086425" y="191825"/>
            <a:ext cx="3644700" cy="464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Memetic Basis </a:t>
            </a:r>
            <a:endParaRPr/>
          </a:p>
        </p:txBody>
      </p:sp>
      <p:sp>
        <p:nvSpPr>
          <p:cNvPr id="498" name="Google Shape;498;p56"/>
          <p:cNvSpPr txBox="1"/>
          <p:nvPr>
            <p:ph idx="1" type="subTitle"/>
          </p:nvPr>
        </p:nvSpPr>
        <p:spPr>
          <a:xfrm>
            <a:off x="4743825" y="194850"/>
            <a:ext cx="4251900" cy="19284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t/>
            </a:r>
            <a:endParaRPr/>
          </a:p>
          <a:p>
            <a:pPr indent="-298450" lvl="0" marL="457200" rtl="0" algn="l">
              <a:spcBef>
                <a:spcPts val="0"/>
              </a:spcBef>
              <a:spcAft>
                <a:spcPts val="0"/>
              </a:spcAft>
              <a:buClr>
                <a:schemeClr val="dk1"/>
              </a:buClr>
              <a:buSzPts val="1100"/>
              <a:buChar char="●"/>
            </a:pPr>
            <a:r>
              <a:rPr lang="en" sz="1500"/>
              <a:t>Family structure</a:t>
            </a:r>
            <a:endParaRPr sz="1500"/>
          </a:p>
          <a:p>
            <a:pPr indent="-298450" lvl="0" marL="457200" rtl="0" algn="l">
              <a:spcBef>
                <a:spcPts val="0"/>
              </a:spcBef>
              <a:spcAft>
                <a:spcPts val="0"/>
              </a:spcAft>
              <a:buClr>
                <a:schemeClr val="dk1"/>
              </a:buClr>
              <a:buSzPts val="1100"/>
              <a:buChar char="●"/>
            </a:pPr>
            <a:r>
              <a:rPr lang="en" sz="1500"/>
              <a:t>Religion </a:t>
            </a:r>
            <a:endParaRPr sz="1500"/>
          </a:p>
          <a:p>
            <a:pPr indent="-298450" lvl="1" marL="1371600" rtl="0" algn="l">
              <a:spcBef>
                <a:spcPts val="0"/>
              </a:spcBef>
              <a:spcAft>
                <a:spcPts val="0"/>
              </a:spcAft>
              <a:buClr>
                <a:schemeClr val="dk1"/>
              </a:buClr>
              <a:buSzPts val="1100"/>
              <a:buChar char="○"/>
            </a:pPr>
            <a:r>
              <a:rPr lang="en" sz="1100"/>
              <a:t>In Bible </a:t>
            </a:r>
            <a:r>
              <a:rPr lang="en" sz="1100"/>
              <a:t>adultery</a:t>
            </a:r>
            <a:r>
              <a:rPr lang="en" sz="1100"/>
              <a:t> is considered sinful</a:t>
            </a:r>
            <a:endParaRPr sz="1100"/>
          </a:p>
          <a:p>
            <a:pPr indent="-298450" lvl="0" marL="457200" rtl="0" algn="l">
              <a:spcBef>
                <a:spcPts val="0"/>
              </a:spcBef>
              <a:spcAft>
                <a:spcPts val="0"/>
              </a:spcAft>
              <a:buClr>
                <a:schemeClr val="dk1"/>
              </a:buClr>
              <a:buSzPts val="1100"/>
              <a:buChar char="●"/>
            </a:pPr>
            <a:r>
              <a:rPr lang="en" sz="1500"/>
              <a:t>Media</a:t>
            </a:r>
            <a:endParaRPr sz="1100"/>
          </a:p>
          <a:p>
            <a:pPr indent="-298450" lvl="1" marL="1371600" rtl="0" algn="l">
              <a:spcBef>
                <a:spcPts val="0"/>
              </a:spcBef>
              <a:spcAft>
                <a:spcPts val="0"/>
              </a:spcAft>
              <a:buClr>
                <a:schemeClr val="dk1"/>
              </a:buClr>
              <a:buSzPts val="1100"/>
              <a:buChar char="○"/>
            </a:pPr>
            <a:r>
              <a:rPr lang="en" sz="1100"/>
              <a:t>Soap Operas/telenovelas</a:t>
            </a:r>
            <a:endParaRPr sz="1100"/>
          </a:p>
          <a:p>
            <a:pPr indent="-298450" lvl="2" marL="1828800" rtl="0" algn="l">
              <a:spcBef>
                <a:spcPts val="0"/>
              </a:spcBef>
              <a:spcAft>
                <a:spcPts val="0"/>
              </a:spcAft>
              <a:buClr>
                <a:schemeClr val="dk1"/>
              </a:buClr>
              <a:buSzPts val="1100"/>
              <a:buChar char="■"/>
            </a:pPr>
            <a:r>
              <a:rPr lang="en" sz="1100"/>
              <a:t>Jealousy is normalized </a:t>
            </a:r>
            <a:endParaRPr sz="1100"/>
          </a:p>
          <a:p>
            <a:pPr indent="-298450" lvl="1" marL="1371600" rtl="0" algn="l">
              <a:spcBef>
                <a:spcPts val="0"/>
              </a:spcBef>
              <a:spcAft>
                <a:spcPts val="0"/>
              </a:spcAft>
              <a:buClr>
                <a:schemeClr val="dk1"/>
              </a:buClr>
              <a:buSzPts val="1100"/>
              <a:buChar char="○"/>
            </a:pPr>
            <a:r>
              <a:rPr lang="en" sz="1100"/>
              <a:t>Twilight</a:t>
            </a:r>
            <a:endParaRPr sz="1100"/>
          </a:p>
          <a:p>
            <a:pPr indent="-298450" lvl="2" marL="1828800" rtl="0" algn="l">
              <a:spcBef>
                <a:spcPts val="0"/>
              </a:spcBef>
              <a:spcAft>
                <a:spcPts val="0"/>
              </a:spcAft>
              <a:buClr>
                <a:schemeClr val="dk1"/>
              </a:buClr>
              <a:buSzPts val="1100"/>
              <a:buChar char="■"/>
            </a:pPr>
            <a:r>
              <a:rPr lang="en" sz="1100"/>
              <a:t>Edward is </a:t>
            </a:r>
            <a:r>
              <a:rPr lang="en" sz="1100"/>
              <a:t>possessive</a:t>
            </a:r>
            <a:r>
              <a:rPr lang="en" sz="1100"/>
              <a:t> of Bella  </a:t>
            </a:r>
            <a:endParaRPr sz="1100"/>
          </a:p>
        </p:txBody>
      </p:sp>
      <p:pic>
        <p:nvPicPr>
          <p:cNvPr id="499" name="Google Shape;499;p56"/>
          <p:cNvPicPr preferRelativeResize="0"/>
          <p:nvPr/>
        </p:nvPicPr>
        <p:blipFill rotWithShape="1">
          <a:blip r:embed="rId3">
            <a:alphaModFix/>
          </a:blip>
          <a:srcRect b="13904" l="0" r="0" t="0"/>
          <a:stretch/>
        </p:blipFill>
        <p:spPr>
          <a:xfrm>
            <a:off x="6643500" y="2808904"/>
            <a:ext cx="2500500" cy="1489796"/>
          </a:xfrm>
          <a:prstGeom prst="rect">
            <a:avLst/>
          </a:prstGeom>
          <a:noFill/>
          <a:ln>
            <a:noFill/>
          </a:ln>
        </p:spPr>
      </p:pic>
      <p:pic>
        <p:nvPicPr>
          <p:cNvPr id="500" name="Google Shape;500;p56"/>
          <p:cNvPicPr preferRelativeResize="0"/>
          <p:nvPr/>
        </p:nvPicPr>
        <p:blipFill>
          <a:blip r:embed="rId4">
            <a:alphaModFix/>
          </a:blip>
          <a:stretch>
            <a:fillRect/>
          </a:stretch>
        </p:blipFill>
        <p:spPr>
          <a:xfrm>
            <a:off x="4919300" y="2123250"/>
            <a:ext cx="1409925" cy="1428900"/>
          </a:xfrm>
          <a:prstGeom prst="rect">
            <a:avLst/>
          </a:prstGeom>
          <a:noFill/>
          <a:ln>
            <a:noFill/>
          </a:ln>
        </p:spPr>
      </p:pic>
      <p:sp>
        <p:nvSpPr>
          <p:cNvPr id="501" name="Google Shape;501;p56"/>
          <p:cNvSpPr txBox="1"/>
          <p:nvPr/>
        </p:nvSpPr>
        <p:spPr>
          <a:xfrm>
            <a:off x="92300" y="45000"/>
            <a:ext cx="4651500" cy="46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dk1"/>
                </a:solidFill>
                <a:latin typeface="Jost"/>
                <a:ea typeface="Jost"/>
                <a:cs typeface="Jost"/>
                <a:sym typeface="Jost"/>
              </a:rPr>
              <a:t>Jealousy: a </a:t>
            </a:r>
            <a:r>
              <a:rPr lang="en" sz="2300">
                <a:solidFill>
                  <a:schemeClr val="dk1"/>
                </a:solidFill>
                <a:latin typeface="Jost"/>
                <a:ea typeface="Jost"/>
                <a:cs typeface="Jost"/>
                <a:sym typeface="Jost"/>
              </a:rPr>
              <a:t>combination</a:t>
            </a:r>
            <a:r>
              <a:rPr lang="en" sz="2300">
                <a:solidFill>
                  <a:schemeClr val="dk1"/>
                </a:solidFill>
                <a:latin typeface="Jost"/>
                <a:ea typeface="Jost"/>
                <a:cs typeface="Jost"/>
                <a:sym typeface="Jost"/>
              </a:rPr>
              <a:t> of </a:t>
            </a:r>
            <a:r>
              <a:rPr lang="en" sz="2300">
                <a:solidFill>
                  <a:schemeClr val="dk1"/>
                </a:solidFill>
                <a:latin typeface="Jost"/>
                <a:ea typeface="Jost"/>
                <a:cs typeface="Jost"/>
                <a:sym typeface="Jost"/>
              </a:rPr>
              <a:t>nature &amp; nurture</a:t>
            </a:r>
            <a:endParaRPr sz="2300">
              <a:solidFill>
                <a:schemeClr val="dk1"/>
              </a:solidFill>
              <a:latin typeface="Jost"/>
              <a:ea typeface="Jost"/>
              <a:cs typeface="Jost"/>
              <a:sym typeface="Jos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57"/>
          <p:cNvSpPr txBox="1"/>
          <p:nvPr>
            <p:ph idx="1" type="subTitle"/>
          </p:nvPr>
        </p:nvSpPr>
        <p:spPr>
          <a:xfrm>
            <a:off x="111150" y="1226025"/>
            <a:ext cx="8348100" cy="25074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1800">
                <a:latin typeface="Times New Roman"/>
                <a:ea typeface="Times New Roman"/>
                <a:cs typeface="Times New Roman"/>
                <a:sym typeface="Times New Roman"/>
              </a:rPr>
              <a:t>Jealousy is a complex emotions that evolutionary psychologists believe was essential for survival through </a:t>
            </a:r>
            <a:r>
              <a:rPr lang="en" sz="1800">
                <a:latin typeface="Times New Roman"/>
                <a:ea typeface="Times New Roman"/>
                <a:cs typeface="Times New Roman"/>
                <a:sym typeface="Times New Roman"/>
              </a:rPr>
              <a:t>maintaining</a:t>
            </a:r>
            <a:r>
              <a:rPr lang="en" sz="1800">
                <a:latin typeface="Times New Roman"/>
                <a:ea typeface="Times New Roman"/>
                <a:cs typeface="Times New Roman"/>
                <a:sym typeface="Times New Roman"/>
              </a:rPr>
              <a:t> romantic relationships. </a:t>
            </a:r>
            <a:endParaRPr sz="1800">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sz="1800">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sz="1800">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sz="18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sz="1800">
                <a:latin typeface="Times New Roman"/>
                <a:ea typeface="Times New Roman"/>
                <a:cs typeface="Times New Roman"/>
                <a:sym typeface="Times New Roman"/>
              </a:rPr>
              <a:t>Culture informs how jealousy is expressed, however even within culture individual differences are present. </a:t>
            </a:r>
            <a:endParaRPr sz="1800">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sz="1800">
              <a:latin typeface="Times New Roman"/>
              <a:ea typeface="Times New Roman"/>
              <a:cs typeface="Times New Roman"/>
              <a:sym typeface="Times New Roman"/>
            </a:endParaRPr>
          </a:p>
        </p:txBody>
      </p:sp>
      <p:sp>
        <p:nvSpPr>
          <p:cNvPr id="507" name="Google Shape;507;p57"/>
          <p:cNvSpPr txBox="1"/>
          <p:nvPr>
            <p:ph idx="3" type="title"/>
          </p:nvPr>
        </p:nvSpPr>
        <p:spPr>
          <a:xfrm>
            <a:off x="228225" y="91350"/>
            <a:ext cx="10067400" cy="934500"/>
          </a:xfrm>
          <a:prstGeom prst="rect">
            <a:avLst/>
          </a:prstGeom>
        </p:spPr>
        <p:txBody>
          <a:bodyPr anchorCtr="0" anchor="t" bIns="91425" lIns="0" spcFirstLastPara="1" rIns="91425" wrap="square" tIns="91425">
            <a:noAutofit/>
          </a:bodyPr>
          <a:lstStyle/>
          <a:p>
            <a:pPr indent="0" lvl="0" marL="0" rtl="0" algn="l">
              <a:lnSpc>
                <a:spcPct val="115000"/>
              </a:lnSpc>
              <a:spcBef>
                <a:spcPts val="0"/>
              </a:spcBef>
              <a:spcAft>
                <a:spcPts val="0"/>
              </a:spcAft>
              <a:buNone/>
            </a:pPr>
            <a:r>
              <a:rPr lang="en" sz="2000"/>
              <a:t>Final Thoughts</a:t>
            </a:r>
            <a:endParaRPr sz="6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58"/>
          <p:cNvSpPr txBox="1"/>
          <p:nvPr>
            <p:ph idx="18" type="title"/>
          </p:nvPr>
        </p:nvSpPr>
        <p:spPr>
          <a:xfrm>
            <a:off x="182100" y="184025"/>
            <a:ext cx="5762400" cy="464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Sources</a:t>
            </a:r>
            <a:r>
              <a:rPr lang="en"/>
              <a:t> </a:t>
            </a:r>
            <a:endParaRPr/>
          </a:p>
        </p:txBody>
      </p:sp>
      <p:sp>
        <p:nvSpPr>
          <p:cNvPr id="513" name="Google Shape;513;p58"/>
          <p:cNvSpPr txBox="1"/>
          <p:nvPr>
            <p:ph type="title"/>
          </p:nvPr>
        </p:nvSpPr>
        <p:spPr>
          <a:xfrm>
            <a:off x="70900" y="2066475"/>
            <a:ext cx="8767800" cy="186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1000">
                <a:latin typeface="Arial"/>
                <a:ea typeface="Arial"/>
                <a:cs typeface="Arial"/>
                <a:sym typeface="Arial"/>
              </a:rPr>
              <a:t>Buunk, B., &amp; Hupka, R. B. (1987). Cross‐cultural differences in the elicitation of sexual jealousy. </a:t>
            </a:r>
            <a:r>
              <a:rPr i="1" lang="en" sz="1000">
                <a:latin typeface="Arial"/>
                <a:ea typeface="Arial"/>
                <a:cs typeface="Arial"/>
                <a:sym typeface="Arial"/>
              </a:rPr>
              <a:t>The Journal of Sex Research</a:t>
            </a:r>
            <a:r>
              <a:rPr lang="en" sz="1000">
                <a:latin typeface="Arial"/>
                <a:ea typeface="Arial"/>
                <a:cs typeface="Arial"/>
                <a:sym typeface="Arial"/>
              </a:rPr>
              <a:t>, </a:t>
            </a:r>
            <a:r>
              <a:rPr i="1" lang="en" sz="1000">
                <a:latin typeface="Arial"/>
                <a:ea typeface="Arial"/>
                <a:cs typeface="Arial"/>
                <a:sym typeface="Arial"/>
              </a:rPr>
              <a:t>23</a:t>
            </a:r>
            <a:r>
              <a:rPr lang="en" sz="1000">
                <a:latin typeface="Arial"/>
                <a:ea typeface="Arial"/>
                <a:cs typeface="Arial"/>
                <a:sym typeface="Arial"/>
              </a:rPr>
              <a:t>(1), 12–22. </a:t>
            </a:r>
            <a:r>
              <a:rPr lang="en" sz="1000" u="sng">
                <a:latin typeface="Arial"/>
                <a:ea typeface="Arial"/>
                <a:cs typeface="Arial"/>
                <a:sym typeface="Arial"/>
                <a:hlinkClick r:id="rId3"/>
              </a:rPr>
              <a:t>https://doi.org/10.1080/00224498709551338</a:t>
            </a:r>
            <a:endParaRPr sz="1000">
              <a:latin typeface="Arial"/>
              <a:ea typeface="Arial"/>
              <a:cs typeface="Arial"/>
              <a:sym typeface="Arial"/>
            </a:endParaRPr>
          </a:p>
          <a:p>
            <a:pPr indent="0" lvl="0" marL="0" rtl="0" algn="l">
              <a:spcBef>
                <a:spcPts val="0"/>
              </a:spcBef>
              <a:spcAft>
                <a:spcPts val="0"/>
              </a:spcAft>
              <a:buNone/>
            </a:pPr>
            <a:r>
              <a:t/>
            </a:r>
            <a:endParaRPr sz="1000">
              <a:latin typeface="Arial"/>
              <a:ea typeface="Arial"/>
              <a:cs typeface="Arial"/>
              <a:sym typeface="Arial"/>
            </a:endParaRPr>
          </a:p>
          <a:p>
            <a:pPr indent="0" lvl="0" marL="0" rtl="0" algn="l">
              <a:spcBef>
                <a:spcPts val="0"/>
              </a:spcBef>
              <a:spcAft>
                <a:spcPts val="0"/>
              </a:spcAft>
              <a:buNone/>
            </a:pPr>
            <a:r>
              <a:rPr lang="en" sz="1000">
                <a:latin typeface="Arial"/>
                <a:ea typeface="Arial"/>
                <a:cs typeface="Arial"/>
                <a:sym typeface="Arial"/>
              </a:rPr>
              <a:t>Croucher, S. M., Homsey, D., Guarino, L., Bohlin, B., Trumpetto, J., Izzo, A., … Sykes, T. (2012). Jealousy in Four Nations: A Cross-Cultural Analysis. </a:t>
            </a:r>
            <a:r>
              <a:rPr i="1" lang="en" sz="1000">
                <a:latin typeface="Arial"/>
                <a:ea typeface="Arial"/>
                <a:cs typeface="Arial"/>
                <a:sym typeface="Arial"/>
              </a:rPr>
              <a:t>Communication Research Reports</a:t>
            </a:r>
            <a:r>
              <a:rPr lang="en" sz="1000">
                <a:latin typeface="Arial"/>
                <a:ea typeface="Arial"/>
                <a:cs typeface="Arial"/>
                <a:sym typeface="Arial"/>
              </a:rPr>
              <a:t>, </a:t>
            </a:r>
            <a:r>
              <a:rPr i="1" lang="en" sz="1000">
                <a:latin typeface="Arial"/>
                <a:ea typeface="Arial"/>
                <a:cs typeface="Arial"/>
                <a:sym typeface="Arial"/>
              </a:rPr>
              <a:t>29</a:t>
            </a:r>
            <a:r>
              <a:rPr lang="en" sz="1000">
                <a:latin typeface="Arial"/>
                <a:ea typeface="Arial"/>
                <a:cs typeface="Arial"/>
                <a:sym typeface="Arial"/>
              </a:rPr>
              <a:t>(4), 353–360. https://doi.org/10.1080/08824096.2012.723273</a:t>
            </a:r>
            <a:endParaRPr sz="800">
              <a:latin typeface="Arial"/>
              <a:ea typeface="Arial"/>
              <a:cs typeface="Arial"/>
              <a:sym typeface="Arial"/>
            </a:endParaRPr>
          </a:p>
          <a:p>
            <a:pPr indent="0" lvl="0" marL="0" rtl="0" algn="l">
              <a:spcBef>
                <a:spcPts val="0"/>
              </a:spcBef>
              <a:spcAft>
                <a:spcPts val="0"/>
              </a:spcAft>
              <a:buNone/>
            </a:pPr>
            <a:r>
              <a:t/>
            </a:r>
            <a:endParaRPr sz="1000"/>
          </a:p>
          <a:p>
            <a:pPr indent="0" lvl="0" marL="0" rtl="0" algn="l">
              <a:spcBef>
                <a:spcPts val="0"/>
              </a:spcBef>
              <a:spcAft>
                <a:spcPts val="0"/>
              </a:spcAft>
              <a:buNone/>
            </a:pPr>
            <a:r>
              <a:rPr lang="en" sz="1000"/>
              <a:t>Jesus S, Costa AR, Almeida M, Garrido P. The Green-Eyed Monster: A Brief Exploration of the Jealousy Spectrum. Eur Psychiatry. 2023 Jul 19;66(Suppl 1):S1002. doi: 10.1192/j.eurpsy.2023.2128. PMCID: PMC10479145.</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 sz="1000"/>
              <a:t>Scelza, B.A., Prall, S.P., Blumenfield, T. </a:t>
            </a:r>
            <a:r>
              <a:rPr i="1" lang="en" sz="1000"/>
              <a:t>et al.</a:t>
            </a:r>
            <a:r>
              <a:rPr lang="en" sz="1000"/>
              <a:t> Patterns of paternal investment predict cross-cultural variation in jealous response. </a:t>
            </a:r>
            <a:r>
              <a:rPr i="1" lang="en" sz="1000"/>
              <a:t>Nat Hum Behav</a:t>
            </a:r>
            <a:r>
              <a:rPr lang="en" sz="1000"/>
              <a:t> 4, 20–26 (2020). </a:t>
            </a:r>
            <a:r>
              <a:rPr lang="en" sz="1000" u="sng">
                <a:hlinkClick r:id="rId4"/>
              </a:rPr>
              <a:t>https://doi.org/10.1038/s41562-019-0654-y</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 sz="1000"/>
              <a:t>Zheng X, Kendrick KM. Neural and Molecular Contributions to Pathological Jealousy and a Potential Therapeutic Role for Intranasal Oxytocin. Front Pharmacol. 2021 Apr 20;12:652473. doi: 10.3389/fphar.2021.652473. PMID: 33959017; PMCID: PMC8094533.</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 sz="1100" u="sng">
                <a:solidFill>
                  <a:schemeClr val="hlink"/>
                </a:solidFill>
                <a:latin typeface="Arial"/>
                <a:ea typeface="Arial"/>
                <a:cs typeface="Arial"/>
                <a:sym typeface="Arial"/>
                <a:hlinkClick r:id="rId5"/>
              </a:rPr>
              <a:t>https://www.psychosocial.com/index.php/ijpr/article/view/3080</a:t>
            </a:r>
            <a:endParaRPr sz="1000"/>
          </a:p>
          <a:p>
            <a:pPr indent="0" lvl="0" marL="0" rtl="0" algn="l">
              <a:spcBef>
                <a:spcPts val="0"/>
              </a:spcBef>
              <a:spcAft>
                <a:spcPts val="0"/>
              </a:spcAft>
              <a:buNone/>
            </a:pPr>
            <a:r>
              <a:t/>
            </a:r>
            <a:endParaRPr sz="1000"/>
          </a:p>
          <a:p>
            <a:pPr indent="0" lvl="0" marL="0" rtl="0" algn="l">
              <a:spcBef>
                <a:spcPts val="0"/>
              </a:spcBef>
              <a:spcAft>
                <a:spcPts val="0"/>
              </a:spcAft>
              <a:buClr>
                <a:schemeClr val="lt1"/>
              </a:buClr>
              <a:buSzPts val="1100"/>
              <a:buFont typeface="Arial"/>
              <a:buNone/>
            </a:pPr>
            <a:r>
              <a:rPr lang="en" sz="1100" u="sng">
                <a:solidFill>
                  <a:schemeClr val="hlink"/>
                </a:solidFill>
                <a:latin typeface="Arial"/>
                <a:ea typeface="Arial"/>
                <a:cs typeface="Arial"/>
                <a:sym typeface="Arial"/>
                <a:hlinkClick r:id="rId6"/>
              </a:rPr>
              <a:t>https://www.simplypsychology.org/why-am-i-so-jealous.html</a:t>
            </a:r>
            <a:endParaRPr/>
          </a:p>
          <a:p>
            <a:pPr indent="0" lvl="0" marL="0" rtl="0" algn="l">
              <a:spcBef>
                <a:spcPts val="0"/>
              </a:spcBef>
              <a:spcAft>
                <a:spcPts val="0"/>
              </a:spcAft>
              <a:buClr>
                <a:schemeClr val="lt1"/>
              </a:buClr>
              <a:buSzPts val="1100"/>
              <a:buFont typeface="Arial"/>
              <a:buNone/>
            </a:pPr>
            <a:r>
              <a:t/>
            </a:r>
            <a:endParaRPr/>
          </a:p>
          <a:p>
            <a:pPr indent="0" lvl="0" marL="0" rtl="0" algn="l">
              <a:spcBef>
                <a:spcPts val="0"/>
              </a:spcBef>
              <a:spcAft>
                <a:spcPts val="0"/>
              </a:spcAft>
              <a:buClr>
                <a:schemeClr val="lt1"/>
              </a:buClr>
              <a:buSzPts val="1100"/>
              <a:buFont typeface="Arial"/>
              <a:buNone/>
            </a:pPr>
            <a:r>
              <a:rPr lang="en" sz="1100" u="sng">
                <a:solidFill>
                  <a:schemeClr val="hlink"/>
                </a:solidFill>
                <a:latin typeface="Arial"/>
                <a:ea typeface="Arial"/>
                <a:cs typeface="Arial"/>
                <a:sym typeface="Arial"/>
                <a:hlinkClick r:id="rId7"/>
              </a:rPr>
              <a:t>https://www.psychologytoday.com/us/blog/expansive-relationships/202503/understanding-jealousy-and-insecurity-how-to-cope-and-connect#:~:text=At%20the%20core%20of%20many,can%20fuel%20jealousy%20and%20insecurity.</a:t>
            </a:r>
            <a:endParaRPr/>
          </a:p>
          <a:p>
            <a:pPr indent="0" lvl="0" marL="0" rtl="0" algn="l">
              <a:spcBef>
                <a:spcPts val="0"/>
              </a:spcBef>
              <a:spcAft>
                <a:spcPts val="0"/>
              </a:spcAft>
              <a:buClr>
                <a:schemeClr val="lt1"/>
              </a:buClr>
              <a:buSzPts val="1100"/>
              <a:buFont typeface="Arial"/>
              <a:buNone/>
            </a:pPr>
            <a:r>
              <a:t/>
            </a:r>
            <a:endParaRPr/>
          </a:p>
          <a:p>
            <a:pPr indent="0" lvl="0" marL="0" rtl="0" algn="l">
              <a:spcBef>
                <a:spcPts val="0"/>
              </a:spcBef>
              <a:spcAft>
                <a:spcPts val="0"/>
              </a:spcAft>
              <a:buNone/>
            </a:pPr>
            <a:r>
              <a:rPr lang="en" sz="1100" u="sng">
                <a:solidFill>
                  <a:schemeClr val="hlink"/>
                </a:solidFill>
                <a:latin typeface="Arial"/>
                <a:ea typeface="Arial"/>
                <a:cs typeface="Arial"/>
                <a:sym typeface="Arial"/>
                <a:hlinkClick r:id="rId8"/>
              </a:rPr>
              <a:t>https://levylab.la.psu.edu/wp-content/uploads/sites/9/2022/01/SexdifferencesinjealousyAmatterofevolutionorattachmenthistory.pdf#:~:text=Sexual%20jealousy%20is%20evoked%20by%20a%20perceived,more%20common%20in%20men%20than%20in%20women.</a:t>
            </a:r>
            <a:endParaRPr>
              <a:latin typeface="Arial"/>
              <a:ea typeface="Arial"/>
              <a:cs typeface="Arial"/>
              <a:sym typeface="Arial"/>
            </a:endParaRPr>
          </a:p>
          <a:p>
            <a:pPr indent="0" lvl="0" marL="0" rtl="0" algn="l">
              <a:spcBef>
                <a:spcPts val="0"/>
              </a:spcBef>
              <a:spcAft>
                <a:spcPts val="0"/>
              </a:spcAft>
              <a:buNone/>
            </a:pPr>
            <a:r>
              <a:rPr lang="en" sz="1100" u="sng">
                <a:solidFill>
                  <a:schemeClr val="hlink"/>
                </a:solidFill>
                <a:latin typeface="Arial"/>
                <a:ea typeface="Arial"/>
                <a:cs typeface="Arial"/>
                <a:sym typeface="Arial"/>
                <a:hlinkClick r:id="rId9"/>
              </a:rPr>
              <a:t>https://www.researchgate.net/publication/356189189_A_STUDY_ON_JEALOUSY_MARITAL_SATISFACTION_AND_MENTAL_HEALTH_COMPARING_THE_FIRST_AND_SECOND_WIFE_IN_PAKISTANI_POLYGYNOUS_FAMILIES</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lnSpc>
                <a:spcPct val="95000"/>
              </a:lnSpc>
              <a:spcBef>
                <a:spcPts val="0"/>
              </a:spcBef>
              <a:spcAft>
                <a:spcPts val="0"/>
              </a:spcAft>
              <a:buNone/>
            </a:pPr>
            <a:r>
              <a:rPr lang="en" sz="1100" u="sng">
                <a:solidFill>
                  <a:schemeClr val="hlink"/>
                </a:solidFill>
                <a:latin typeface="Arial"/>
                <a:ea typeface="Arial"/>
                <a:cs typeface="Arial"/>
                <a:sym typeface="Arial"/>
                <a:hlinkClick r:id="rId10"/>
              </a:rPr>
              <a:t>https://pubmed.ncbi.nlm.nih.gov/26876723/</a:t>
            </a:r>
            <a:endParaRPr>
              <a:latin typeface="Jost"/>
              <a:ea typeface="Jost"/>
              <a:cs typeface="Jost"/>
              <a:sym typeface="Jost"/>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Clr>
                <a:schemeClr val="lt1"/>
              </a:buClr>
              <a:buSzPts val="1100"/>
              <a:buFont typeface="Arial"/>
              <a:buNone/>
            </a:pPr>
            <a:r>
              <a:t/>
            </a:r>
            <a:endParaRPr>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59"/>
          <p:cNvSpPr txBox="1"/>
          <p:nvPr>
            <p:ph type="title"/>
          </p:nvPr>
        </p:nvSpPr>
        <p:spPr>
          <a:xfrm>
            <a:off x="230075" y="58625"/>
            <a:ext cx="2500500" cy="1722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CONCLUSION</a:t>
            </a:r>
            <a:endParaRPr/>
          </a:p>
        </p:txBody>
      </p:sp>
      <p:sp>
        <p:nvSpPr>
          <p:cNvPr id="519" name="Google Shape;519;p59"/>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r>
              <a:rPr lang="en"/>
              <a:t>COMPANY NAME</a:t>
            </a:r>
            <a:endParaRPr/>
          </a:p>
        </p:txBody>
      </p:sp>
      <p:sp>
        <p:nvSpPr>
          <p:cNvPr id="520" name="Google Shape;520;p59"/>
          <p:cNvSpPr txBox="1"/>
          <p:nvPr>
            <p:ph idx="3" type="title"/>
          </p:nvPr>
        </p:nvSpPr>
        <p:spPr>
          <a:xfrm>
            <a:off x="1254050" y="1703407"/>
            <a:ext cx="6636000" cy="12795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THANK YOU</a:t>
            </a:r>
            <a:endParaRPr/>
          </a:p>
        </p:txBody>
      </p:sp>
      <p:sp>
        <p:nvSpPr>
          <p:cNvPr id="521" name="Google Shape;521;p59"/>
          <p:cNvSpPr txBox="1"/>
          <p:nvPr>
            <p:ph idx="1" type="subTitle"/>
          </p:nvPr>
        </p:nvSpPr>
        <p:spPr>
          <a:xfrm>
            <a:off x="1643100" y="2881050"/>
            <a:ext cx="5857800" cy="431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Any questions?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Dark mode gradients">
  <a:themeElements>
    <a:clrScheme name="Simple Light">
      <a:dk1>
        <a:srgbClr val="FFFFFF"/>
      </a:dk1>
      <a:lt1>
        <a:srgbClr val="000000"/>
      </a:lt1>
      <a:dk2>
        <a:srgbClr val="FF6234"/>
      </a:dk2>
      <a:lt2>
        <a:srgbClr val="A81786"/>
      </a:lt2>
      <a:accent1>
        <a:srgbClr val="202124"/>
      </a:accent1>
      <a:accent2>
        <a:srgbClr val="D1F3C3"/>
      </a:accent2>
      <a:accent3>
        <a:srgbClr val="BABCC2"/>
      </a:accent3>
      <a:accent4>
        <a:srgbClr val="FCE5CD"/>
      </a:accent4>
      <a:accent5>
        <a:srgbClr val="32722F"/>
      </a:accent5>
      <a:accent6>
        <a:srgbClr val="F89DCC"/>
      </a:accent6>
      <a:hlink>
        <a:srgbClr val="3C78D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