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PT Sans Narrow"/>
      <p:regular r:id="rId14"/>
      <p:bold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TSansNarrow-bold.fntdata"/><Relationship Id="rId14" Type="http://schemas.openxmlformats.org/officeDocument/2006/relationships/font" Target="fonts/PTSansNarrow-regular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3e5478dd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3e5478dd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93e5478dd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93e5478dd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3e5478dd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3e5478dd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3e5478dd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3e5478dd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3e5478ddc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3e5478dd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93e5478dd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93e5478dd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3e5478ddc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93e5478ddc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en.wikipedia.org/wiki/Costly_signaling_theory_in_evolutionary_psychology" TargetMode="External"/><Relationship Id="rId4" Type="http://schemas.openxmlformats.org/officeDocument/2006/relationships/hyperlink" Target="https://en.wikipedia.org/wiki/Evolutionary_mismat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Evolutionary Psychology and Risk Taking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Estelle Spira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Evolutionary Roots of Risk-Taking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Trait: Risk-taking/Sensation seeking is the tendency to pursue novel, complex, and intense experiences and the willingness to take physical, social, legal, and financial risks for the sake of such experiences.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Nature of Variation: It exists on a bell-curve distribution. While most people are risk-averse or moderately cautious, a significant minority (often young males) represents the "high sensation seeking" tail of the curve.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Pressures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Status and Resource Acquisition: High-risk behaviors (hunting dangerous game, exploring new territories, challenging social hierarchies) led to high rewards.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Mate </a:t>
            </a:r>
            <a:r>
              <a:rPr lang="en"/>
              <a:t>Selection: High-risk behavior often serves as a signal of fitness. Surviving a dangerous feat proves to potential mates that the individual possesses physical prowess, health, and confidence.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"Scout" Hypothesis: At a group level, having a few high-risk individuals was beneficial for finding new food sources or water during droughts, even if those individuals had a higher mortality rate.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Genetic and Neural Basis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Dopamine </a:t>
            </a:r>
            <a:r>
              <a:rPr lang="en"/>
              <a:t>System: High sensation seekers often show differences in the brain’s reward circuitry, particularly involving the DRD4 gene (the "7R allele" or "wanderlust gene").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Neural Mechanisms: Variation is linked to lower levels of Monoamine Oxidase (MAO), an enzyme that regulates neurotransmitters. Lower MAO levels are associated with a higher "threshold" for excitement; they need more stimulation to feel a "rush."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Independence: This trait is largely independent of general intelligence (IQ), though it correlates with Extraversion and Openness in the Big Five personality model.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Don't We All Have It?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Stabilizing Selection: If everyone were a high-risk taker, the population would likely collapse due to high mortality and social instability.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"Safe" Strategy: Evolutionary stability requires a majority of "cautious" individuals to provide social cohesion.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Modern Mismatch: In the Paleolithic era, a risk-taker might die from a lion; today, they might die in a high-speed car crash or lose their savings in a volatile market. The "payoff" has changed, but the drive remains.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Ramifications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Memetic Basis: While the urge is genetic, the expression is memetic. Culture dictates what counts as "brave" vs. "reckless."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Example: A genetic risk-taker in 10,000 BCE becomes a tribal warrior; in 2026, they become an entrepreneur or a BASE jumper.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Cultural Impact: Societies that reward risk-taking (e.g., Silicon Valley, exploration-based cultures) tend to see more rapid technological and geographical expansion, but also higher rates of systemic instability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Risk-taking is a calculated evolutionary gamble.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Selection was operative in the Paleolithic but continues today.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Takeaway: We are the descendants of those who were cautious enough to survive, but also those who were bold enough to win the "big prizes" of history.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https://en.wikipedia.org/wiki/Costly_signaling_theory_in_evolutionary_psychology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https://en.wikipedia.org/wiki/Evolutionary_mismatch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Shan, W., &amp; Jin, S. (2013). Evolutionary and cultural psychological perspectives of risk taking. In J.-P. Assailly (Ed.), Psychology of risk-taking (pp. 187–208). Nova Science Publishers.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Wilke, A., Sherman, A., Curdt, B., Mondal, S., Fitzgerald, C., &amp; Kruger, D. J. (2014). An evolutionary domain-specific risk scale. Evolutionary Behavioral Sciences, 8(3), 123–141. https://doi.org/10.1037/ebs0000011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