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520911-68F2-4D0E-AF2E-04B80EF63850}" v="9" dt="2026-02-16T13:27:55.2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0" autoAdjust="0"/>
    <p:restoredTop sz="94660"/>
  </p:normalViewPr>
  <p:slideViewPr>
    <p:cSldViewPr snapToGrid="0">
      <p:cViewPr>
        <p:scale>
          <a:sx n="69" d="100"/>
          <a:sy n="69" d="100"/>
        </p:scale>
        <p:origin x="152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eya Bachani" userId="abad1afaee6e7450" providerId="LiveId" clId="{BA131CE0-DCBC-469F-9926-6EBB241CE78C}"/>
    <pc:docChg chg="custSel addSld modSld">
      <pc:chgData name="Deeya Bachani" userId="abad1afaee6e7450" providerId="LiveId" clId="{BA131CE0-DCBC-469F-9926-6EBB241CE78C}" dt="2026-02-16T13:31:12.856" v="1132" actId="20577"/>
      <pc:docMkLst>
        <pc:docMk/>
      </pc:docMkLst>
      <pc:sldChg chg="modSp mod">
        <pc:chgData name="Deeya Bachani" userId="abad1afaee6e7450" providerId="LiveId" clId="{BA131CE0-DCBC-469F-9926-6EBB241CE78C}" dt="2026-02-16T13:27:55.209" v="1122" actId="313"/>
        <pc:sldMkLst>
          <pc:docMk/>
          <pc:sldMk cId="2737832625" sldId="257"/>
        </pc:sldMkLst>
        <pc:graphicFrameChg chg="mod modGraphic">
          <ac:chgData name="Deeya Bachani" userId="abad1afaee6e7450" providerId="LiveId" clId="{BA131CE0-DCBC-469F-9926-6EBB241CE78C}" dt="2026-02-16T13:27:55.209" v="1122" actId="313"/>
          <ac:graphicFrameMkLst>
            <pc:docMk/>
            <pc:sldMk cId="2737832625" sldId="257"/>
            <ac:graphicFrameMk id="5" creationId="{B5D88C8D-06B9-3E18-802A-822E6CA8991B}"/>
          </ac:graphicFrameMkLst>
        </pc:graphicFrameChg>
      </pc:sldChg>
      <pc:sldChg chg="addSp modSp mod setBg">
        <pc:chgData name="Deeya Bachani" userId="abad1afaee6e7450" providerId="LiveId" clId="{BA131CE0-DCBC-469F-9926-6EBB241CE78C}" dt="2026-02-16T13:29:14.982" v="1124" actId="313"/>
        <pc:sldMkLst>
          <pc:docMk/>
          <pc:sldMk cId="2779820479" sldId="258"/>
        </pc:sldMkLst>
        <pc:spChg chg="mod">
          <ac:chgData name="Deeya Bachani" userId="abad1afaee6e7450" providerId="LiveId" clId="{BA131CE0-DCBC-469F-9926-6EBB241CE78C}" dt="2026-02-16T13:26:17.900" v="1112" actId="26606"/>
          <ac:spMkLst>
            <pc:docMk/>
            <pc:sldMk cId="2779820479" sldId="258"/>
            <ac:spMk id="2" creationId="{FD5D1B81-420A-6108-2A98-F7B71F098F1F}"/>
          </ac:spMkLst>
        </pc:spChg>
        <pc:spChg chg="mod">
          <ac:chgData name="Deeya Bachani" userId="abad1afaee6e7450" providerId="LiveId" clId="{BA131CE0-DCBC-469F-9926-6EBB241CE78C}" dt="2026-02-16T13:29:14.982" v="1124" actId="313"/>
          <ac:spMkLst>
            <pc:docMk/>
            <pc:sldMk cId="2779820479" sldId="258"/>
            <ac:spMk id="3" creationId="{48B30EC1-FADD-DA27-E1FE-B0C548F8901B}"/>
          </ac:spMkLst>
        </pc:spChg>
        <pc:spChg chg="add">
          <ac:chgData name="Deeya Bachani" userId="abad1afaee6e7450" providerId="LiveId" clId="{BA131CE0-DCBC-469F-9926-6EBB241CE78C}" dt="2026-02-16T13:26:17.900" v="1112" actId="26606"/>
          <ac:spMkLst>
            <pc:docMk/>
            <pc:sldMk cId="2779820479" sldId="258"/>
            <ac:spMk id="9" creationId="{34C0330F-1D4F-4552-B799-615DD237B6DE}"/>
          </ac:spMkLst>
        </pc:spChg>
        <pc:spChg chg="add">
          <ac:chgData name="Deeya Bachani" userId="abad1afaee6e7450" providerId="LiveId" clId="{BA131CE0-DCBC-469F-9926-6EBB241CE78C}" dt="2026-02-16T13:26:17.900" v="1112" actId="26606"/>
          <ac:spMkLst>
            <pc:docMk/>
            <pc:sldMk cId="2779820479" sldId="258"/>
            <ac:spMk id="11" creationId="{92BE0106-0C20-465B-A1BE-0BAC2737B1AD}"/>
          </ac:spMkLst>
        </pc:spChg>
        <pc:picChg chg="add mod">
          <ac:chgData name="Deeya Bachani" userId="abad1afaee6e7450" providerId="LiveId" clId="{BA131CE0-DCBC-469F-9926-6EBB241CE78C}" dt="2026-02-16T13:26:17.900" v="1112" actId="26606"/>
          <ac:picMkLst>
            <pc:docMk/>
            <pc:sldMk cId="2779820479" sldId="258"/>
            <ac:picMk id="4" creationId="{8F9DBDE5-05C6-AFE4-4A6A-CD1C69BCBBBF}"/>
          </ac:picMkLst>
        </pc:picChg>
      </pc:sldChg>
      <pc:sldChg chg="addSp modSp mod setBg">
        <pc:chgData name="Deeya Bachani" userId="abad1afaee6e7450" providerId="LiveId" clId="{BA131CE0-DCBC-469F-9926-6EBB241CE78C}" dt="2026-02-16T13:30:00.578" v="1128" actId="20577"/>
        <pc:sldMkLst>
          <pc:docMk/>
          <pc:sldMk cId="3732168926" sldId="259"/>
        </pc:sldMkLst>
        <pc:spChg chg="mod">
          <ac:chgData name="Deeya Bachani" userId="abad1afaee6e7450" providerId="LiveId" clId="{BA131CE0-DCBC-469F-9926-6EBB241CE78C}" dt="2026-02-16T13:25:12.321" v="1108" actId="26606"/>
          <ac:spMkLst>
            <pc:docMk/>
            <pc:sldMk cId="3732168926" sldId="259"/>
            <ac:spMk id="2" creationId="{55866E77-D4AA-DE85-3D2F-C613264A4AB0}"/>
          </ac:spMkLst>
        </pc:spChg>
        <pc:spChg chg="mod">
          <ac:chgData name="Deeya Bachani" userId="abad1afaee6e7450" providerId="LiveId" clId="{BA131CE0-DCBC-469F-9926-6EBB241CE78C}" dt="2026-02-16T13:30:00.578" v="1128" actId="20577"/>
          <ac:spMkLst>
            <pc:docMk/>
            <pc:sldMk cId="3732168926" sldId="259"/>
            <ac:spMk id="3" creationId="{DE114AFA-6E79-98DB-F8B5-614482D96BB0}"/>
          </ac:spMkLst>
        </pc:spChg>
        <pc:spChg chg="add">
          <ac:chgData name="Deeya Bachani" userId="abad1afaee6e7450" providerId="LiveId" clId="{BA131CE0-DCBC-469F-9926-6EBB241CE78C}" dt="2026-02-16T13:25:12.321" v="1108" actId="26606"/>
          <ac:spMkLst>
            <pc:docMk/>
            <pc:sldMk cId="3732168926" sldId="259"/>
            <ac:spMk id="9" creationId="{34C0330F-1D4F-4552-B799-615DD237B6DE}"/>
          </ac:spMkLst>
        </pc:spChg>
        <pc:spChg chg="add">
          <ac:chgData name="Deeya Bachani" userId="abad1afaee6e7450" providerId="LiveId" clId="{BA131CE0-DCBC-469F-9926-6EBB241CE78C}" dt="2026-02-16T13:25:12.321" v="1108" actId="26606"/>
          <ac:spMkLst>
            <pc:docMk/>
            <pc:sldMk cId="3732168926" sldId="259"/>
            <ac:spMk id="11" creationId="{92BE0106-0C20-465B-A1BE-0BAC2737B1AD}"/>
          </ac:spMkLst>
        </pc:spChg>
        <pc:picChg chg="add mod">
          <ac:chgData name="Deeya Bachani" userId="abad1afaee6e7450" providerId="LiveId" clId="{BA131CE0-DCBC-469F-9926-6EBB241CE78C}" dt="2026-02-16T13:25:12.321" v="1108" actId="26606"/>
          <ac:picMkLst>
            <pc:docMk/>
            <pc:sldMk cId="3732168926" sldId="259"/>
            <ac:picMk id="4" creationId="{03A61B24-34BF-40BC-CC5E-179CCB2B53FF}"/>
          </ac:picMkLst>
        </pc:picChg>
      </pc:sldChg>
      <pc:sldChg chg="addSp modSp new mod setBg">
        <pc:chgData name="Deeya Bachani" userId="abad1afaee6e7450" providerId="LiveId" clId="{BA131CE0-DCBC-469F-9926-6EBB241CE78C}" dt="2026-02-16T13:30:14.328" v="1129" actId="313"/>
        <pc:sldMkLst>
          <pc:docMk/>
          <pc:sldMk cId="3217884592" sldId="260"/>
        </pc:sldMkLst>
        <pc:spChg chg="mod">
          <ac:chgData name="Deeya Bachani" userId="abad1afaee6e7450" providerId="LiveId" clId="{BA131CE0-DCBC-469F-9926-6EBB241CE78C}" dt="2026-02-16T13:27:02.713" v="1114" actId="26606"/>
          <ac:spMkLst>
            <pc:docMk/>
            <pc:sldMk cId="3217884592" sldId="260"/>
            <ac:spMk id="2" creationId="{B7D9B487-ADF6-B189-C898-BA02EF268308}"/>
          </ac:spMkLst>
        </pc:spChg>
        <pc:spChg chg="mod">
          <ac:chgData name="Deeya Bachani" userId="abad1afaee6e7450" providerId="LiveId" clId="{BA131CE0-DCBC-469F-9926-6EBB241CE78C}" dt="2026-02-16T13:30:14.328" v="1129" actId="313"/>
          <ac:spMkLst>
            <pc:docMk/>
            <pc:sldMk cId="3217884592" sldId="260"/>
            <ac:spMk id="3" creationId="{274A7688-40BB-F323-1231-A78EEEB5BBF6}"/>
          </ac:spMkLst>
        </pc:spChg>
        <pc:spChg chg="add">
          <ac:chgData name="Deeya Bachani" userId="abad1afaee6e7450" providerId="LiveId" clId="{BA131CE0-DCBC-469F-9926-6EBB241CE78C}" dt="2026-02-16T13:27:02.713" v="1114" actId="26606"/>
          <ac:spMkLst>
            <pc:docMk/>
            <pc:sldMk cId="3217884592" sldId="260"/>
            <ac:spMk id="9" creationId="{34C0330F-1D4F-4552-B799-615DD237B6DE}"/>
          </ac:spMkLst>
        </pc:spChg>
        <pc:spChg chg="add">
          <ac:chgData name="Deeya Bachani" userId="abad1afaee6e7450" providerId="LiveId" clId="{BA131CE0-DCBC-469F-9926-6EBB241CE78C}" dt="2026-02-16T13:27:02.713" v="1114" actId="26606"/>
          <ac:spMkLst>
            <pc:docMk/>
            <pc:sldMk cId="3217884592" sldId="260"/>
            <ac:spMk id="11" creationId="{92BE0106-0C20-465B-A1BE-0BAC2737B1AD}"/>
          </ac:spMkLst>
        </pc:spChg>
        <pc:picChg chg="add mod">
          <ac:chgData name="Deeya Bachani" userId="abad1afaee6e7450" providerId="LiveId" clId="{BA131CE0-DCBC-469F-9926-6EBB241CE78C}" dt="2026-02-16T13:27:02.713" v="1114" actId="26606"/>
          <ac:picMkLst>
            <pc:docMk/>
            <pc:sldMk cId="3217884592" sldId="260"/>
            <ac:picMk id="4" creationId="{A57801BE-23D1-7637-BC5B-D35B357FAF6D}"/>
          </ac:picMkLst>
        </pc:picChg>
      </pc:sldChg>
      <pc:sldChg chg="addSp modSp new mod setBg">
        <pc:chgData name="Deeya Bachani" userId="abad1afaee6e7450" providerId="LiveId" clId="{BA131CE0-DCBC-469F-9926-6EBB241CE78C}" dt="2026-02-16T13:27:28.312" v="1116" actId="26606"/>
        <pc:sldMkLst>
          <pc:docMk/>
          <pc:sldMk cId="1468615476" sldId="261"/>
        </pc:sldMkLst>
        <pc:spChg chg="mod">
          <ac:chgData name="Deeya Bachani" userId="abad1afaee6e7450" providerId="LiveId" clId="{BA131CE0-DCBC-469F-9926-6EBB241CE78C}" dt="2026-02-16T13:27:28.312" v="1116" actId="26606"/>
          <ac:spMkLst>
            <pc:docMk/>
            <pc:sldMk cId="1468615476" sldId="261"/>
            <ac:spMk id="2" creationId="{F713C41B-C70C-BCFA-B13B-EDEE2E03103B}"/>
          </ac:spMkLst>
        </pc:spChg>
        <pc:spChg chg="mod ord">
          <ac:chgData name="Deeya Bachani" userId="abad1afaee6e7450" providerId="LiveId" clId="{BA131CE0-DCBC-469F-9926-6EBB241CE78C}" dt="2026-02-16T13:27:28.312" v="1116" actId="26606"/>
          <ac:spMkLst>
            <pc:docMk/>
            <pc:sldMk cId="1468615476" sldId="261"/>
            <ac:spMk id="3" creationId="{A52C745F-6300-344F-3769-EF1C133D89CB}"/>
          </ac:spMkLst>
        </pc:spChg>
        <pc:spChg chg="add">
          <ac:chgData name="Deeya Bachani" userId="abad1afaee6e7450" providerId="LiveId" clId="{BA131CE0-DCBC-469F-9926-6EBB241CE78C}" dt="2026-02-16T13:27:28.312" v="1116" actId="26606"/>
          <ac:spMkLst>
            <pc:docMk/>
            <pc:sldMk cId="1468615476" sldId="261"/>
            <ac:spMk id="9" creationId="{4065D9BE-A58D-6E8A-D4A2-5056F3C5E9CA}"/>
          </ac:spMkLst>
        </pc:spChg>
        <pc:spChg chg="add">
          <ac:chgData name="Deeya Bachani" userId="abad1afaee6e7450" providerId="LiveId" clId="{BA131CE0-DCBC-469F-9926-6EBB241CE78C}" dt="2026-02-16T13:27:28.312" v="1116" actId="26606"/>
          <ac:spMkLst>
            <pc:docMk/>
            <pc:sldMk cId="1468615476" sldId="261"/>
            <ac:spMk id="11" creationId="{A745E793-BC99-8991-71CD-53FFBB6A8F69}"/>
          </ac:spMkLst>
        </pc:spChg>
        <pc:picChg chg="add mod">
          <ac:chgData name="Deeya Bachani" userId="abad1afaee6e7450" providerId="LiveId" clId="{BA131CE0-DCBC-469F-9926-6EBB241CE78C}" dt="2026-02-16T13:27:28.312" v="1116" actId="26606"/>
          <ac:picMkLst>
            <pc:docMk/>
            <pc:sldMk cId="1468615476" sldId="261"/>
            <ac:picMk id="4" creationId="{32001B93-3F3A-81D6-53A5-FA6BF4AD501A}"/>
          </ac:picMkLst>
        </pc:picChg>
      </pc:sldChg>
      <pc:sldChg chg="addSp modSp new mod setBg">
        <pc:chgData name="Deeya Bachani" userId="abad1afaee6e7450" providerId="LiveId" clId="{BA131CE0-DCBC-469F-9926-6EBB241CE78C}" dt="2026-02-16T13:31:12.856" v="1132" actId="20577"/>
        <pc:sldMkLst>
          <pc:docMk/>
          <pc:sldMk cId="994461265" sldId="262"/>
        </pc:sldMkLst>
        <pc:spChg chg="mod">
          <ac:chgData name="Deeya Bachani" userId="abad1afaee6e7450" providerId="LiveId" clId="{BA131CE0-DCBC-469F-9926-6EBB241CE78C}" dt="2026-02-16T13:25:44.261" v="1110" actId="26606"/>
          <ac:spMkLst>
            <pc:docMk/>
            <pc:sldMk cId="994461265" sldId="262"/>
            <ac:spMk id="2" creationId="{19D0FA2F-88FE-3C6D-A1B3-31E38FD36DEF}"/>
          </ac:spMkLst>
        </pc:spChg>
        <pc:spChg chg="mod ord">
          <ac:chgData name="Deeya Bachani" userId="abad1afaee6e7450" providerId="LiveId" clId="{BA131CE0-DCBC-469F-9926-6EBB241CE78C}" dt="2026-02-16T13:31:12.856" v="1132" actId="20577"/>
          <ac:spMkLst>
            <pc:docMk/>
            <pc:sldMk cId="994461265" sldId="262"/>
            <ac:spMk id="3" creationId="{62520D8F-045E-68BB-D24D-A0E1068D958E}"/>
          </ac:spMkLst>
        </pc:spChg>
        <pc:spChg chg="add">
          <ac:chgData name="Deeya Bachani" userId="abad1afaee6e7450" providerId="LiveId" clId="{BA131CE0-DCBC-469F-9926-6EBB241CE78C}" dt="2026-02-16T13:25:44.261" v="1110" actId="26606"/>
          <ac:spMkLst>
            <pc:docMk/>
            <pc:sldMk cId="994461265" sldId="262"/>
            <ac:spMk id="9" creationId="{0EC38958-9A69-239A-BA79-2AEC73345F4B}"/>
          </ac:spMkLst>
        </pc:spChg>
        <pc:spChg chg="add">
          <ac:chgData name="Deeya Bachani" userId="abad1afaee6e7450" providerId="LiveId" clId="{BA131CE0-DCBC-469F-9926-6EBB241CE78C}" dt="2026-02-16T13:25:44.261" v="1110" actId="26606"/>
          <ac:spMkLst>
            <pc:docMk/>
            <pc:sldMk cId="994461265" sldId="262"/>
            <ac:spMk id="11" creationId="{6EC109E5-0396-8968-4F42-DFEC280363B6}"/>
          </ac:spMkLst>
        </pc:spChg>
        <pc:picChg chg="add mod">
          <ac:chgData name="Deeya Bachani" userId="abad1afaee6e7450" providerId="LiveId" clId="{BA131CE0-DCBC-469F-9926-6EBB241CE78C}" dt="2026-02-16T13:25:44.261" v="1110" actId="26606"/>
          <ac:picMkLst>
            <pc:docMk/>
            <pc:sldMk cId="994461265" sldId="262"/>
            <ac:picMk id="4" creationId="{EF1960C3-BFE5-EF2D-873D-5168F4804FCF}"/>
          </ac:picMkLst>
        </pc:picChg>
      </pc:sldChg>
      <pc:sldChg chg="modSp new mod">
        <pc:chgData name="Deeya Bachani" userId="abad1afaee6e7450" providerId="LiveId" clId="{BA131CE0-DCBC-469F-9926-6EBB241CE78C}" dt="2026-02-16T13:24:32.209" v="1106" actId="27636"/>
        <pc:sldMkLst>
          <pc:docMk/>
          <pc:sldMk cId="3375586586" sldId="263"/>
        </pc:sldMkLst>
        <pc:spChg chg="mod">
          <ac:chgData name="Deeya Bachani" userId="abad1afaee6e7450" providerId="LiveId" clId="{BA131CE0-DCBC-469F-9926-6EBB241CE78C}" dt="2026-02-16T13:19:22.974" v="1099" actId="20577"/>
          <ac:spMkLst>
            <pc:docMk/>
            <pc:sldMk cId="3375586586" sldId="263"/>
            <ac:spMk id="2" creationId="{F1C6CCFF-7710-A9C2-F151-43E105E7C954}"/>
          </ac:spMkLst>
        </pc:spChg>
        <pc:spChg chg="mod">
          <ac:chgData name="Deeya Bachani" userId="abad1afaee6e7450" providerId="LiveId" clId="{BA131CE0-DCBC-469F-9926-6EBB241CE78C}" dt="2026-02-16T13:24:32.209" v="1106" actId="27636"/>
          <ac:spMkLst>
            <pc:docMk/>
            <pc:sldMk cId="3375586586" sldId="263"/>
            <ac:spMk id="3" creationId="{577DD550-147E-6184-441C-180EE38F30D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9F1BF5-AE8D-4E68-9D5D-98F89625E07D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CD4B820-9104-446D-8A2B-D4C0A5FE37D8}">
      <dgm:prSet/>
      <dgm:spPr/>
      <dgm:t>
        <a:bodyPr/>
        <a:lstStyle/>
        <a:p>
          <a:r>
            <a:rPr lang="en-US"/>
            <a:t>Evolved emotional defense system</a:t>
          </a:r>
        </a:p>
      </dgm:t>
    </dgm:pt>
    <dgm:pt modelId="{6EB9E325-7C23-425B-8251-D86F8F267FF0}" type="parTrans" cxnId="{4E1BCE4D-95ED-491C-8787-0B751646AE8A}">
      <dgm:prSet/>
      <dgm:spPr/>
      <dgm:t>
        <a:bodyPr/>
        <a:lstStyle/>
        <a:p>
          <a:endParaRPr lang="en-US"/>
        </a:p>
      </dgm:t>
    </dgm:pt>
    <dgm:pt modelId="{C17D27C1-A565-4BF0-A5B0-07DBF92442AD}" type="sibTrans" cxnId="{4E1BCE4D-95ED-491C-8787-0B751646AE8A}">
      <dgm:prSet/>
      <dgm:spPr/>
      <dgm:t>
        <a:bodyPr/>
        <a:lstStyle/>
        <a:p>
          <a:endParaRPr lang="en-US"/>
        </a:p>
      </dgm:t>
    </dgm:pt>
    <dgm:pt modelId="{0712EF44-D5F1-42B1-916F-E2D968E41ED1}">
      <dgm:prSet/>
      <dgm:spPr/>
      <dgm:t>
        <a:bodyPr/>
        <a:lstStyle/>
        <a:p>
          <a:r>
            <a:rPr lang="en-US"/>
            <a:t>Prepares body for fear of present or possible threat</a:t>
          </a:r>
        </a:p>
      </dgm:t>
    </dgm:pt>
    <dgm:pt modelId="{1AD42175-F703-4D43-9C25-78714EB85E3F}" type="parTrans" cxnId="{E7294EEA-0670-40C3-A6B6-76E084F4787C}">
      <dgm:prSet/>
      <dgm:spPr/>
      <dgm:t>
        <a:bodyPr/>
        <a:lstStyle/>
        <a:p>
          <a:endParaRPr lang="en-US"/>
        </a:p>
      </dgm:t>
    </dgm:pt>
    <dgm:pt modelId="{75BEBDEC-CF0E-4901-9133-B26940433DFC}" type="sibTrans" cxnId="{E7294EEA-0670-40C3-A6B6-76E084F4787C}">
      <dgm:prSet/>
      <dgm:spPr/>
      <dgm:t>
        <a:bodyPr/>
        <a:lstStyle/>
        <a:p>
          <a:endParaRPr lang="en-US"/>
        </a:p>
      </dgm:t>
    </dgm:pt>
    <dgm:pt modelId="{55349225-BD4E-4B44-BF6B-B63C9C574198}">
      <dgm:prSet/>
      <dgm:spPr/>
      <dgm:t>
        <a:bodyPr/>
        <a:lstStyle/>
        <a:p>
          <a:r>
            <a:rPr lang="en-US" dirty="0"/>
            <a:t>Helps activate coordinated changes is attention, behavior and physiology</a:t>
          </a:r>
        </a:p>
      </dgm:t>
    </dgm:pt>
    <dgm:pt modelId="{86BC582E-903E-4419-991B-23B2623C2B9E}" type="parTrans" cxnId="{5F206EFE-D7AE-4A35-AC3D-99DB8A50DA00}">
      <dgm:prSet/>
      <dgm:spPr/>
      <dgm:t>
        <a:bodyPr/>
        <a:lstStyle/>
        <a:p>
          <a:endParaRPr lang="en-US"/>
        </a:p>
      </dgm:t>
    </dgm:pt>
    <dgm:pt modelId="{CAE4BE36-2C16-4412-B129-EE8FD87EB437}" type="sibTrans" cxnId="{5F206EFE-D7AE-4A35-AC3D-99DB8A50DA00}">
      <dgm:prSet/>
      <dgm:spPr/>
      <dgm:t>
        <a:bodyPr/>
        <a:lstStyle/>
        <a:p>
          <a:endParaRPr lang="en-US"/>
        </a:p>
      </dgm:t>
    </dgm:pt>
    <dgm:pt modelId="{CA8E3027-9EB2-48C7-A2E0-42B2DC3EBFE1}">
      <dgm:prSet/>
      <dgm:spPr/>
      <dgm:t>
        <a:bodyPr/>
        <a:lstStyle/>
        <a:p>
          <a:r>
            <a:rPr lang="en-US"/>
            <a:t>In dangerous situation, anxiety increases fitness</a:t>
          </a:r>
        </a:p>
      </dgm:t>
    </dgm:pt>
    <dgm:pt modelId="{7BC69E1F-4233-4D65-AEB5-C7CD2E26ED92}" type="parTrans" cxnId="{09EDF256-4B9E-4D64-A806-93E46432FE8C}">
      <dgm:prSet/>
      <dgm:spPr/>
      <dgm:t>
        <a:bodyPr/>
        <a:lstStyle/>
        <a:p>
          <a:endParaRPr lang="en-US"/>
        </a:p>
      </dgm:t>
    </dgm:pt>
    <dgm:pt modelId="{EEDF6F0E-9D6A-490D-8097-C0D6961DAAE1}" type="sibTrans" cxnId="{09EDF256-4B9E-4D64-A806-93E46432FE8C}">
      <dgm:prSet/>
      <dgm:spPr/>
      <dgm:t>
        <a:bodyPr/>
        <a:lstStyle/>
        <a:p>
          <a:endParaRPr lang="en-US"/>
        </a:p>
      </dgm:t>
    </dgm:pt>
    <dgm:pt modelId="{611CED60-A4DC-4FB1-A88A-C2425E364E94}">
      <dgm:prSet/>
      <dgm:spPr/>
      <dgm:t>
        <a:bodyPr/>
        <a:lstStyle/>
        <a:p>
          <a:r>
            <a:rPr lang="en-US"/>
            <a:t>Originally designed to help our ancestors survive</a:t>
          </a:r>
        </a:p>
      </dgm:t>
    </dgm:pt>
    <dgm:pt modelId="{18907298-B185-4AC2-932D-6084A49B1A99}" type="parTrans" cxnId="{9B2ABF09-4350-43E8-A0DC-CA52E487D6ED}">
      <dgm:prSet/>
      <dgm:spPr/>
      <dgm:t>
        <a:bodyPr/>
        <a:lstStyle/>
        <a:p>
          <a:endParaRPr lang="en-US"/>
        </a:p>
      </dgm:t>
    </dgm:pt>
    <dgm:pt modelId="{C8FB2CB8-E457-40F8-8489-BF7B43A6A28E}" type="sibTrans" cxnId="{9B2ABF09-4350-43E8-A0DC-CA52E487D6ED}">
      <dgm:prSet/>
      <dgm:spPr/>
      <dgm:t>
        <a:bodyPr/>
        <a:lstStyle/>
        <a:p>
          <a:endParaRPr lang="en-US"/>
        </a:p>
      </dgm:t>
    </dgm:pt>
    <dgm:pt modelId="{E079D277-479D-4799-ACCC-D68AF3168B74}" type="pres">
      <dgm:prSet presAssocID="{399F1BF5-AE8D-4E68-9D5D-98F89625E07D}" presName="linear" presStyleCnt="0">
        <dgm:presLayoutVars>
          <dgm:animLvl val="lvl"/>
          <dgm:resizeHandles val="exact"/>
        </dgm:presLayoutVars>
      </dgm:prSet>
      <dgm:spPr/>
    </dgm:pt>
    <dgm:pt modelId="{4321D331-C4AB-4CE7-B883-A29B08CC8474}" type="pres">
      <dgm:prSet presAssocID="{CCD4B820-9104-446D-8A2B-D4C0A5FE37D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B30CD19F-45A6-4934-8B49-A13D3E867998}" type="pres">
      <dgm:prSet presAssocID="{C17D27C1-A565-4BF0-A5B0-07DBF92442AD}" presName="spacer" presStyleCnt="0"/>
      <dgm:spPr/>
    </dgm:pt>
    <dgm:pt modelId="{BD9B0D0E-8DBB-4284-A880-057AB52A758A}" type="pres">
      <dgm:prSet presAssocID="{0712EF44-D5F1-42B1-916F-E2D968E41ED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C42CB90-D5CA-436B-B9FB-69F6889E6E64}" type="pres">
      <dgm:prSet presAssocID="{75BEBDEC-CF0E-4901-9133-B26940433DFC}" presName="spacer" presStyleCnt="0"/>
      <dgm:spPr/>
    </dgm:pt>
    <dgm:pt modelId="{0823A634-4ECE-4867-BCB9-89F6BC93BC6D}" type="pres">
      <dgm:prSet presAssocID="{55349225-BD4E-4B44-BF6B-B63C9C57419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DEBE3F4-3A3D-4F5B-924D-BF589A146158}" type="pres">
      <dgm:prSet presAssocID="{CAE4BE36-2C16-4412-B129-EE8FD87EB437}" presName="spacer" presStyleCnt="0"/>
      <dgm:spPr/>
    </dgm:pt>
    <dgm:pt modelId="{FDEB9D7E-A683-40BF-97C5-29F6B7158CC7}" type="pres">
      <dgm:prSet presAssocID="{CA8E3027-9EB2-48C7-A2E0-42B2DC3EBFE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556F864-2DBC-449F-9144-F58DDD9FF9A3}" type="pres">
      <dgm:prSet presAssocID="{EEDF6F0E-9D6A-490D-8097-C0D6961DAAE1}" presName="spacer" presStyleCnt="0"/>
      <dgm:spPr/>
    </dgm:pt>
    <dgm:pt modelId="{45265447-2B6F-4A9C-AAC4-A7621ED08E50}" type="pres">
      <dgm:prSet presAssocID="{611CED60-A4DC-4FB1-A88A-C2425E364E94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B2ABF09-4350-43E8-A0DC-CA52E487D6ED}" srcId="{399F1BF5-AE8D-4E68-9D5D-98F89625E07D}" destId="{611CED60-A4DC-4FB1-A88A-C2425E364E94}" srcOrd="4" destOrd="0" parTransId="{18907298-B185-4AC2-932D-6084A49B1A99}" sibTransId="{C8FB2CB8-E457-40F8-8489-BF7B43A6A28E}"/>
    <dgm:cxn modelId="{F79AA20C-8688-4646-9EA9-33A040D4D6BA}" type="presOf" srcId="{399F1BF5-AE8D-4E68-9D5D-98F89625E07D}" destId="{E079D277-479D-4799-ACCC-D68AF3168B74}" srcOrd="0" destOrd="0" presId="urn:microsoft.com/office/officeart/2005/8/layout/vList2"/>
    <dgm:cxn modelId="{C721D910-6CDE-45BA-8FC7-A3220ECF7BC0}" type="presOf" srcId="{0712EF44-D5F1-42B1-916F-E2D968E41ED1}" destId="{BD9B0D0E-8DBB-4284-A880-057AB52A758A}" srcOrd="0" destOrd="0" presId="urn:microsoft.com/office/officeart/2005/8/layout/vList2"/>
    <dgm:cxn modelId="{4B7C502D-02D0-4FC3-9481-5F5A0B39C50B}" type="presOf" srcId="{CCD4B820-9104-446D-8A2B-D4C0A5FE37D8}" destId="{4321D331-C4AB-4CE7-B883-A29B08CC8474}" srcOrd="0" destOrd="0" presId="urn:microsoft.com/office/officeart/2005/8/layout/vList2"/>
    <dgm:cxn modelId="{0184EC69-E41A-4D1F-A686-A7FC7B011D8D}" type="presOf" srcId="{611CED60-A4DC-4FB1-A88A-C2425E364E94}" destId="{45265447-2B6F-4A9C-AAC4-A7621ED08E50}" srcOrd="0" destOrd="0" presId="urn:microsoft.com/office/officeart/2005/8/layout/vList2"/>
    <dgm:cxn modelId="{4E1BCE4D-95ED-491C-8787-0B751646AE8A}" srcId="{399F1BF5-AE8D-4E68-9D5D-98F89625E07D}" destId="{CCD4B820-9104-446D-8A2B-D4C0A5FE37D8}" srcOrd="0" destOrd="0" parTransId="{6EB9E325-7C23-425B-8251-D86F8F267FF0}" sibTransId="{C17D27C1-A565-4BF0-A5B0-07DBF92442AD}"/>
    <dgm:cxn modelId="{09EDF256-4B9E-4D64-A806-93E46432FE8C}" srcId="{399F1BF5-AE8D-4E68-9D5D-98F89625E07D}" destId="{CA8E3027-9EB2-48C7-A2E0-42B2DC3EBFE1}" srcOrd="3" destOrd="0" parTransId="{7BC69E1F-4233-4D65-AEB5-C7CD2E26ED92}" sibTransId="{EEDF6F0E-9D6A-490D-8097-C0D6961DAAE1}"/>
    <dgm:cxn modelId="{927A5889-889F-4E5B-82D0-22AF84BA3341}" type="presOf" srcId="{CA8E3027-9EB2-48C7-A2E0-42B2DC3EBFE1}" destId="{FDEB9D7E-A683-40BF-97C5-29F6B7158CC7}" srcOrd="0" destOrd="0" presId="urn:microsoft.com/office/officeart/2005/8/layout/vList2"/>
    <dgm:cxn modelId="{E7294EEA-0670-40C3-A6B6-76E084F4787C}" srcId="{399F1BF5-AE8D-4E68-9D5D-98F89625E07D}" destId="{0712EF44-D5F1-42B1-916F-E2D968E41ED1}" srcOrd="1" destOrd="0" parTransId="{1AD42175-F703-4D43-9C25-78714EB85E3F}" sibTransId="{75BEBDEC-CF0E-4901-9133-B26940433DFC}"/>
    <dgm:cxn modelId="{1673FDF5-35A3-436F-A73E-AD2D8E3D44DC}" type="presOf" srcId="{55349225-BD4E-4B44-BF6B-B63C9C574198}" destId="{0823A634-4ECE-4867-BCB9-89F6BC93BC6D}" srcOrd="0" destOrd="0" presId="urn:microsoft.com/office/officeart/2005/8/layout/vList2"/>
    <dgm:cxn modelId="{5F206EFE-D7AE-4A35-AC3D-99DB8A50DA00}" srcId="{399F1BF5-AE8D-4E68-9D5D-98F89625E07D}" destId="{55349225-BD4E-4B44-BF6B-B63C9C574198}" srcOrd="2" destOrd="0" parTransId="{86BC582E-903E-4419-991B-23B2623C2B9E}" sibTransId="{CAE4BE36-2C16-4412-B129-EE8FD87EB437}"/>
    <dgm:cxn modelId="{318D6D05-56AD-4FF9-94A4-F2844B78FC81}" type="presParOf" srcId="{E079D277-479D-4799-ACCC-D68AF3168B74}" destId="{4321D331-C4AB-4CE7-B883-A29B08CC8474}" srcOrd="0" destOrd="0" presId="urn:microsoft.com/office/officeart/2005/8/layout/vList2"/>
    <dgm:cxn modelId="{29D25A0D-D7DF-4D73-9DCE-7846C65147DD}" type="presParOf" srcId="{E079D277-479D-4799-ACCC-D68AF3168B74}" destId="{B30CD19F-45A6-4934-8B49-A13D3E867998}" srcOrd="1" destOrd="0" presId="urn:microsoft.com/office/officeart/2005/8/layout/vList2"/>
    <dgm:cxn modelId="{9F8B2D21-401D-4A6D-9A40-7DD736C1B61B}" type="presParOf" srcId="{E079D277-479D-4799-ACCC-D68AF3168B74}" destId="{BD9B0D0E-8DBB-4284-A880-057AB52A758A}" srcOrd="2" destOrd="0" presId="urn:microsoft.com/office/officeart/2005/8/layout/vList2"/>
    <dgm:cxn modelId="{D7898A47-C0B0-49B4-8185-000990094BC1}" type="presParOf" srcId="{E079D277-479D-4799-ACCC-D68AF3168B74}" destId="{9C42CB90-D5CA-436B-B9FB-69F6889E6E64}" srcOrd="3" destOrd="0" presId="urn:microsoft.com/office/officeart/2005/8/layout/vList2"/>
    <dgm:cxn modelId="{A0D9BD33-01E5-4A69-9A73-7AFA89A07695}" type="presParOf" srcId="{E079D277-479D-4799-ACCC-D68AF3168B74}" destId="{0823A634-4ECE-4867-BCB9-89F6BC93BC6D}" srcOrd="4" destOrd="0" presId="urn:microsoft.com/office/officeart/2005/8/layout/vList2"/>
    <dgm:cxn modelId="{5A694A68-EFED-49FA-8354-30DFAA4257F6}" type="presParOf" srcId="{E079D277-479D-4799-ACCC-D68AF3168B74}" destId="{BDEBE3F4-3A3D-4F5B-924D-BF589A146158}" srcOrd="5" destOrd="0" presId="urn:microsoft.com/office/officeart/2005/8/layout/vList2"/>
    <dgm:cxn modelId="{3D250E73-59C1-4A1D-9280-16BA6868CB7C}" type="presParOf" srcId="{E079D277-479D-4799-ACCC-D68AF3168B74}" destId="{FDEB9D7E-A683-40BF-97C5-29F6B7158CC7}" srcOrd="6" destOrd="0" presId="urn:microsoft.com/office/officeart/2005/8/layout/vList2"/>
    <dgm:cxn modelId="{3DDB9092-DAD5-495C-ABDF-6228AD9BD3F1}" type="presParOf" srcId="{E079D277-479D-4799-ACCC-D68AF3168B74}" destId="{A556F864-2DBC-449F-9144-F58DDD9FF9A3}" srcOrd="7" destOrd="0" presId="urn:microsoft.com/office/officeart/2005/8/layout/vList2"/>
    <dgm:cxn modelId="{C7C33C2E-E9F0-4F67-B8F2-530DD7A08352}" type="presParOf" srcId="{E079D277-479D-4799-ACCC-D68AF3168B74}" destId="{45265447-2B6F-4A9C-AAC4-A7621ED08E5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1D331-C4AB-4CE7-B883-A29B08CC8474}">
      <dsp:nvSpPr>
        <dsp:cNvPr id="0" name=""/>
        <dsp:cNvSpPr/>
      </dsp:nvSpPr>
      <dsp:spPr>
        <a:xfrm>
          <a:off x="0" y="37822"/>
          <a:ext cx="6144767" cy="93541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Evolved emotional defense system</a:t>
          </a:r>
        </a:p>
      </dsp:txBody>
      <dsp:txXfrm>
        <a:off x="45663" y="83485"/>
        <a:ext cx="6053441" cy="844088"/>
      </dsp:txXfrm>
    </dsp:sp>
    <dsp:sp modelId="{BD9B0D0E-8DBB-4284-A880-057AB52A758A}">
      <dsp:nvSpPr>
        <dsp:cNvPr id="0" name=""/>
        <dsp:cNvSpPr/>
      </dsp:nvSpPr>
      <dsp:spPr>
        <a:xfrm>
          <a:off x="0" y="1042357"/>
          <a:ext cx="6144767" cy="935414"/>
        </a:xfrm>
        <a:prstGeom prst="roundRect">
          <a:avLst/>
        </a:prstGeom>
        <a:solidFill>
          <a:schemeClr val="accent5">
            <a:hueOff val="2093851"/>
            <a:satOff val="224"/>
            <a:lumOff val="-431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Prepares body for fear of present or possible threat</a:t>
          </a:r>
        </a:p>
      </dsp:txBody>
      <dsp:txXfrm>
        <a:off x="45663" y="1088020"/>
        <a:ext cx="6053441" cy="844088"/>
      </dsp:txXfrm>
    </dsp:sp>
    <dsp:sp modelId="{0823A634-4ECE-4867-BCB9-89F6BC93BC6D}">
      <dsp:nvSpPr>
        <dsp:cNvPr id="0" name=""/>
        <dsp:cNvSpPr/>
      </dsp:nvSpPr>
      <dsp:spPr>
        <a:xfrm>
          <a:off x="0" y="2046892"/>
          <a:ext cx="6144767" cy="935414"/>
        </a:xfrm>
        <a:prstGeom prst="roundRect">
          <a:avLst/>
        </a:prstGeom>
        <a:solidFill>
          <a:schemeClr val="accent5">
            <a:hueOff val="4187701"/>
            <a:satOff val="449"/>
            <a:lumOff val="-862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Helps activate coordinated changes is attention, behavior and physiology</a:t>
          </a:r>
        </a:p>
      </dsp:txBody>
      <dsp:txXfrm>
        <a:off x="45663" y="2092555"/>
        <a:ext cx="6053441" cy="844088"/>
      </dsp:txXfrm>
    </dsp:sp>
    <dsp:sp modelId="{FDEB9D7E-A683-40BF-97C5-29F6B7158CC7}">
      <dsp:nvSpPr>
        <dsp:cNvPr id="0" name=""/>
        <dsp:cNvSpPr/>
      </dsp:nvSpPr>
      <dsp:spPr>
        <a:xfrm>
          <a:off x="0" y="3051427"/>
          <a:ext cx="6144767" cy="935414"/>
        </a:xfrm>
        <a:prstGeom prst="roundRect">
          <a:avLst/>
        </a:prstGeom>
        <a:solidFill>
          <a:schemeClr val="accent5">
            <a:hueOff val="6281552"/>
            <a:satOff val="673"/>
            <a:lumOff val="-1294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In dangerous situation, anxiety increases fitness</a:t>
          </a:r>
        </a:p>
      </dsp:txBody>
      <dsp:txXfrm>
        <a:off x="45663" y="3097090"/>
        <a:ext cx="6053441" cy="844088"/>
      </dsp:txXfrm>
    </dsp:sp>
    <dsp:sp modelId="{45265447-2B6F-4A9C-AAC4-A7621ED08E50}">
      <dsp:nvSpPr>
        <dsp:cNvPr id="0" name=""/>
        <dsp:cNvSpPr/>
      </dsp:nvSpPr>
      <dsp:spPr>
        <a:xfrm>
          <a:off x="0" y="4055962"/>
          <a:ext cx="6144767" cy="935414"/>
        </a:xfrm>
        <a:prstGeom prst="roundRect">
          <a:avLst/>
        </a:prstGeom>
        <a:solidFill>
          <a:schemeClr val="accent5">
            <a:hueOff val="8375403"/>
            <a:satOff val="897"/>
            <a:lumOff val="-1725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Originally designed to help our ancestors survive</a:t>
          </a:r>
        </a:p>
      </dsp:txBody>
      <dsp:txXfrm>
        <a:off x="45663" y="4101625"/>
        <a:ext cx="6053441" cy="8440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335D8-CDB8-4EE8-A523-616F62128F66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5D474-D242-4ECB-AF88-67BE4A591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822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</a:t>
            </a:r>
          </a:p>
          <a:p>
            <a:r>
              <a:rPr lang="en-US" dirty="0"/>
              <a:t>Kael sees a shadow in the savanna — anxiety spikes.</a:t>
            </a:r>
          </a:p>
          <a:p>
            <a:r>
              <a:rPr lang="en-US" dirty="0"/>
              <a:t>False alarm = minor energy cost.</a:t>
            </a:r>
          </a:p>
          <a:p>
            <a:r>
              <a:rPr lang="en-US" dirty="0"/>
              <a:t>Missed predator = death.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35D474-D242-4ECB-AF88-67BE4A5918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174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182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291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01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7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028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66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356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860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564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750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37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BEC44CD-E290-4D60-A056-5BA05B182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Low Angle View Of Clouds In Sky">
            <a:extLst>
              <a:ext uri="{FF2B5EF4-FFF2-40B4-BE49-F238E27FC236}">
                <a16:creationId xmlns:a16="http://schemas.microsoft.com/office/drawing/2014/main" id="{ECD5312B-CEAD-D5C5-4F06-455A5C979E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5715" b="10016"/>
          <a:stretch>
            <a:fillRect/>
          </a:stretch>
        </p:blipFill>
        <p:spPr>
          <a:xfrm>
            <a:off x="-2" y="-4"/>
            <a:ext cx="12192001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B2B2B9-07FE-5EF3-B76D-C6A65FE2D7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2" cy="2450592"/>
          </a:xfrm>
        </p:spPr>
        <p:txBody>
          <a:bodyPr anchor="t">
            <a:normAutofit/>
          </a:bodyPr>
          <a:lstStyle/>
          <a:p>
            <a:r>
              <a:rPr lang="en-US" sz="6000" dirty="0">
                <a:solidFill>
                  <a:srgbClr val="FFFFFF"/>
                </a:solidFill>
              </a:rPr>
              <a:t>Anxiety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10863-CEDA-BF41-8725-9988ED04D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2366" y="4017818"/>
            <a:ext cx="5040785" cy="1828799"/>
          </a:xfrm>
        </p:spPr>
        <p:txBody>
          <a:bodyPr anchor="b"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Deeya Bachani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189494-2B67-46D2-93D6-A122A09BF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055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E17AA97-89A7-45C1-B813-BFF6C23D7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E9A63-3924-A82E-D24A-5FABE5B6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4288536" cy="3364992"/>
          </a:xfrm>
        </p:spPr>
        <p:txBody>
          <a:bodyPr>
            <a:normAutofit/>
          </a:bodyPr>
          <a:lstStyle/>
          <a:p>
            <a:r>
              <a:rPr lang="en-US" dirty="0"/>
              <a:t>What is Anxiety?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1E908F-EF1E-2FDB-BE4D-3F4C56B2F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A2980E-8F82-6B7D-A838-277407403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208" y="6299535"/>
            <a:ext cx="1115568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5D88C8D-06B9-3E18-802A-822E6CA899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57798"/>
              </p:ext>
            </p:extLst>
          </p:nvPr>
        </p:nvGraphicFramePr>
        <p:xfrm>
          <a:off x="5532120" y="978408"/>
          <a:ext cx="6144768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7832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5D1B81-420A-6108-2A98-F7B71F098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4754880" cy="1463040"/>
          </a:xfrm>
        </p:spPr>
        <p:txBody>
          <a:bodyPr>
            <a:normAutofit/>
          </a:bodyPr>
          <a:lstStyle/>
          <a:p>
            <a:r>
              <a:rPr lang="en-US" dirty="0"/>
              <a:t>The Selection Pressures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1" y="508090"/>
            <a:ext cx="4672966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30EC1-FADD-DA27-E1FE-B0C548F89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2578608"/>
            <a:ext cx="4672584" cy="3767328"/>
          </a:xfrm>
        </p:spPr>
        <p:txBody>
          <a:bodyPr>
            <a:normAutofit/>
          </a:bodyPr>
          <a:lstStyle/>
          <a:p>
            <a:r>
              <a:rPr lang="en-US" dirty="0"/>
              <a:t>In the Environment of Evolutionary </a:t>
            </a:r>
            <a:r>
              <a:rPr lang="en-US" dirty="0" err="1"/>
              <a:t>Adaptedness</a:t>
            </a:r>
            <a:r>
              <a:rPr lang="en-US" dirty="0"/>
              <a:t> (EEA)</a:t>
            </a:r>
          </a:p>
          <a:p>
            <a:pPr lvl="1"/>
            <a:r>
              <a:rPr lang="en-US" dirty="0"/>
              <a:t>Predators</a:t>
            </a:r>
          </a:p>
          <a:p>
            <a:pPr lvl="1"/>
            <a:r>
              <a:rPr lang="en-US" dirty="0"/>
              <a:t>Hostile rival groups</a:t>
            </a:r>
          </a:p>
          <a:p>
            <a:pPr lvl="1"/>
            <a:r>
              <a:rPr lang="en-US" dirty="0"/>
              <a:t>Environmental threats (storms, heights)</a:t>
            </a:r>
          </a:p>
          <a:p>
            <a:pPr lvl="1"/>
            <a:r>
              <a:rPr lang="en-US" dirty="0"/>
              <a:t>Social exclusion (which could mean death)</a:t>
            </a:r>
          </a:p>
          <a:p>
            <a:endParaRPr lang="en-US" dirty="0"/>
          </a:p>
          <a:p>
            <a:r>
              <a:rPr lang="en-US" dirty="0"/>
              <a:t>Defensive mechanisms are biased toward false alarms because missing real danger is more costly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9DBDE5-05C6-AFE4-4A6A-CD1C69BCBB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5562"/>
          <a:stretch>
            <a:fillRect/>
          </a:stretch>
        </p:blipFill>
        <p:spPr>
          <a:xfrm>
            <a:off x="5958018" y="508090"/>
            <a:ext cx="5709726" cy="584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20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866E77-D4AA-DE85-3D2F-C613264A4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4754880" cy="1463040"/>
          </a:xfrm>
        </p:spPr>
        <p:txBody>
          <a:bodyPr>
            <a:normAutofit/>
          </a:bodyPr>
          <a:lstStyle/>
          <a:p>
            <a:r>
              <a:rPr lang="en-US" dirty="0"/>
              <a:t>Biological Mechanism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1" y="508090"/>
            <a:ext cx="4672966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14AFA-6E79-98DB-F8B5-614482D96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2578608"/>
            <a:ext cx="4672584" cy="376732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Anxiety is physiological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Sympathetic Nervous System (Fight or Flight):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Adrenaline increases heart rate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Noradrenaline increases focus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Cortisol increases energy mobilization</a:t>
            </a:r>
          </a:p>
          <a:p>
            <a:pPr>
              <a:lnSpc>
                <a:spcPct val="100000"/>
              </a:lnSpc>
            </a:pPr>
            <a:r>
              <a:rPr lang="en-US" dirty="0"/>
              <a:t>These evolved into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Increased muscle readiness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Heightened threat detection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Suppress non-urgent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A61B24-34BF-40BC-CC5E-179CCB2B53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938" r="17301" b="-1"/>
          <a:stretch>
            <a:fillRect/>
          </a:stretch>
        </p:blipFill>
        <p:spPr>
          <a:xfrm>
            <a:off x="5958018" y="508090"/>
            <a:ext cx="5709726" cy="584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168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D9B487-ADF6-B189-C898-BA02EF268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4754880" cy="1463040"/>
          </a:xfrm>
        </p:spPr>
        <p:txBody>
          <a:bodyPr>
            <a:normAutofit/>
          </a:bodyPr>
          <a:lstStyle/>
          <a:p>
            <a:r>
              <a:rPr lang="en-US" dirty="0"/>
              <a:t>Why is There Variation?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1" y="508090"/>
            <a:ext cx="4672966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A7688-40BB-F323-1231-A78EEEB5B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2578608"/>
            <a:ext cx="4672584" cy="3767328"/>
          </a:xfrm>
        </p:spPr>
        <p:txBody>
          <a:bodyPr>
            <a:normAutofit/>
          </a:bodyPr>
          <a:lstStyle/>
          <a:p>
            <a:r>
              <a:rPr lang="en-US" dirty="0"/>
              <a:t>Genetic variation (30-40% heritability)</a:t>
            </a:r>
          </a:p>
          <a:p>
            <a:r>
              <a:rPr lang="en-US" dirty="0"/>
              <a:t>Trade-offs</a:t>
            </a:r>
          </a:p>
          <a:p>
            <a:r>
              <a:rPr lang="en-US" dirty="0"/>
              <a:t>Environmental calibration</a:t>
            </a:r>
          </a:p>
          <a:p>
            <a:r>
              <a:rPr lang="en-US" dirty="0"/>
              <a:t>Mismatch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7801BE-23D1-7637-BC5B-D35B357FAF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16" r="9744" b="1"/>
          <a:stretch>
            <a:fillRect/>
          </a:stretch>
        </p:blipFill>
        <p:spPr>
          <a:xfrm>
            <a:off x="5958018" y="508090"/>
            <a:ext cx="5709726" cy="584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84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065D9BE-A58D-6E8A-D4A2-5056F3C5E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13C41B-C70C-BCFA-B13B-EDEE2E031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248" y="978408"/>
            <a:ext cx="6263640" cy="1463040"/>
          </a:xfrm>
        </p:spPr>
        <p:txBody>
          <a:bodyPr>
            <a:normAutofit/>
          </a:bodyPr>
          <a:lstStyle/>
          <a:p>
            <a:r>
              <a:rPr lang="en-US" dirty="0"/>
              <a:t>Culture Impacts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745E793-BC99-8991-71CD-53FFBB6A8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11156260" cy="149279"/>
          </a:xfrm>
          <a:custGeom>
            <a:avLst/>
            <a:gdLst>
              <a:gd name="connsiteX0" fmla="*/ 0 w 11156260"/>
              <a:gd name="connsiteY0" fmla="*/ 0 h 149279"/>
              <a:gd name="connsiteX1" fmla="*/ 11156260 w 11156260"/>
              <a:gd name="connsiteY1" fmla="*/ 0 h 149279"/>
              <a:gd name="connsiteX2" fmla="*/ 11156260 w 11156260"/>
              <a:gd name="connsiteY2" fmla="*/ 149279 h 149279"/>
              <a:gd name="connsiteX3" fmla="*/ 0 w 11156260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56260" h="149279">
                <a:moveTo>
                  <a:pt x="0" y="0"/>
                </a:moveTo>
                <a:lnTo>
                  <a:pt x="11156260" y="0"/>
                </a:lnTo>
                <a:lnTo>
                  <a:pt x="11156260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001B93-3F3A-81D6-53A5-FA6BF4AD5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69" y="976160"/>
            <a:ext cx="4454725" cy="440942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C745F-6300-344F-3769-EF1C133D8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248" y="2578608"/>
            <a:ext cx="6263640" cy="3767328"/>
          </a:xfrm>
        </p:spPr>
        <p:txBody>
          <a:bodyPr>
            <a:normAutofit/>
          </a:bodyPr>
          <a:lstStyle/>
          <a:p>
            <a:r>
              <a:rPr lang="en-US" dirty="0"/>
              <a:t>Social anxiety evolved to prevent ostracism</a:t>
            </a:r>
          </a:p>
          <a:p>
            <a:r>
              <a:rPr lang="en-US" dirty="0"/>
              <a:t>In today’s world, certain experiences increase social anxiety</a:t>
            </a:r>
          </a:p>
          <a:p>
            <a:pPr lvl="1"/>
            <a:r>
              <a:rPr lang="en-US" dirty="0"/>
              <a:t>Social media</a:t>
            </a:r>
          </a:p>
          <a:p>
            <a:pPr lvl="1"/>
            <a:r>
              <a:rPr lang="en-US" dirty="0"/>
              <a:t>News cycles</a:t>
            </a:r>
          </a:p>
          <a:p>
            <a:pPr lvl="1"/>
            <a:r>
              <a:rPr lang="en-US" dirty="0"/>
              <a:t>School and workplace evaluations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Modern “stressors” activate ancient systems</a:t>
            </a:r>
          </a:p>
          <a:p>
            <a:pPr lvl="1"/>
            <a:r>
              <a:rPr lang="en-US" dirty="0"/>
              <a:t>Mismatch between ancient mind and modern world</a:t>
            </a:r>
          </a:p>
        </p:txBody>
      </p:sp>
    </p:spTree>
    <p:extLst>
      <p:ext uri="{BB962C8B-B14F-4D97-AF65-F5344CB8AC3E}">
        <p14:creationId xmlns:p14="http://schemas.microsoft.com/office/powerpoint/2010/main" val="1468615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EC38958-9A69-239A-BA79-2AEC73345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D0FA2F-88FE-3C6D-A1B3-31E38FD36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912" y="978408"/>
            <a:ext cx="5513832" cy="1463040"/>
          </a:xfrm>
        </p:spPr>
        <p:txBody>
          <a:bodyPr>
            <a:normAutofit/>
          </a:bodyPr>
          <a:lstStyle/>
          <a:p>
            <a:r>
              <a:rPr lang="en-US" dirty="0"/>
              <a:t>How Anxiety Became a Disorder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1960C3-BFE5-EF2D-873D-5168F4804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67" y="1341143"/>
            <a:ext cx="4959823" cy="4171813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EC109E5-0396-8968-4F42-DFEC28036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58484" y="508090"/>
            <a:ext cx="5513832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20D8F-045E-68BB-D24D-A0E1068D9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3912" y="2578608"/>
            <a:ext cx="5513832" cy="376732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500" dirty="0"/>
              <a:t>Anxiety is a dysregulation of adaptive systems</a:t>
            </a:r>
          </a:p>
          <a:p>
            <a:pPr>
              <a:lnSpc>
                <a:spcPct val="100000"/>
              </a:lnSpc>
            </a:pPr>
            <a:r>
              <a:rPr lang="en-US" sz="1500" dirty="0"/>
              <a:t>Systems should trigger even if danger probability is 1/1000</a:t>
            </a:r>
          </a:p>
          <a:p>
            <a:pPr>
              <a:lnSpc>
                <a:spcPct val="100000"/>
              </a:lnSpc>
            </a:pPr>
            <a:endParaRPr lang="en-US" sz="1500" dirty="0"/>
          </a:p>
          <a:p>
            <a:pPr>
              <a:lnSpc>
                <a:spcPct val="100000"/>
              </a:lnSpc>
            </a:pPr>
            <a:r>
              <a:rPr lang="en-US" sz="1500" dirty="0"/>
              <a:t>Environments still vary in danger</a:t>
            </a:r>
          </a:p>
          <a:p>
            <a:pPr>
              <a:lnSpc>
                <a:spcPct val="100000"/>
              </a:lnSpc>
            </a:pPr>
            <a:r>
              <a:rPr lang="en-US" sz="1500" dirty="0"/>
              <a:t>Social competition continues</a:t>
            </a:r>
          </a:p>
          <a:p>
            <a:pPr>
              <a:lnSpc>
                <a:spcPct val="100000"/>
              </a:lnSpc>
            </a:pPr>
            <a:r>
              <a:rPr lang="en-US" sz="1500" dirty="0"/>
              <a:t>Some anxiety may still provide reproductive advantages</a:t>
            </a:r>
          </a:p>
          <a:p>
            <a:pPr>
              <a:lnSpc>
                <a:spcPct val="100000"/>
              </a:lnSpc>
            </a:pPr>
            <a:endParaRPr lang="en-US" sz="1500" dirty="0"/>
          </a:p>
          <a:p>
            <a:pPr>
              <a:lnSpc>
                <a:spcPct val="100000"/>
              </a:lnSpc>
            </a:pPr>
            <a:r>
              <a:rPr lang="en-US" sz="1500" dirty="0"/>
              <a:t>Mismatch dominates chronic deadlines, abstract stresses. information overload</a:t>
            </a:r>
          </a:p>
        </p:txBody>
      </p:sp>
    </p:spTree>
    <p:extLst>
      <p:ext uri="{BB962C8B-B14F-4D97-AF65-F5344CB8AC3E}">
        <p14:creationId xmlns:p14="http://schemas.microsoft.com/office/powerpoint/2010/main" val="994461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6CCFF-7710-A9C2-F151-43E105E7C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DD550-147E-6184-441C-180EE38F3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Nesse, R. M. (2022). Anxiety disorders in evolutionary perspective. In R. T. Abed &amp; P. St John-Smith (Eds.), Evolutionary Psychiatry: Current Perspectives on Evolution and Mental Health (pp. 101–116). Cambridge University Press. </a:t>
            </a:r>
          </a:p>
          <a:p>
            <a:endParaRPr lang="en-US" dirty="0"/>
          </a:p>
          <a:p>
            <a:r>
              <a:rPr lang="en-US" dirty="0" err="1"/>
              <a:t>RefreshMH</a:t>
            </a:r>
            <a:r>
              <a:rPr lang="en-US" dirty="0"/>
              <a:t>. “Understanding Anxiety: Evolution, Biology, and Action.” </a:t>
            </a:r>
            <a:r>
              <a:rPr lang="en-US" i="1" dirty="0"/>
              <a:t>Oakland Psychological Clinic of Michigan</a:t>
            </a:r>
            <a:r>
              <a:rPr lang="en-US" dirty="0"/>
              <a:t>, 16 June 2025, www.oakpsych.com/2025/06/16/understanding-anxiety-evolution-biology-and-action/. </a:t>
            </a:r>
          </a:p>
          <a:p>
            <a:endParaRPr lang="en-US" dirty="0"/>
          </a:p>
          <a:p>
            <a:r>
              <a:rPr lang="en-US" dirty="0"/>
              <a:t>Singh, Chandan Kumar. “The evolutionary psychology of Mental Health: Adaptive Roots of anxiety and depression.” </a:t>
            </a:r>
            <a:r>
              <a:rPr lang="en-US" i="1" dirty="0"/>
              <a:t>International Journal of Innovative Research in Technology</a:t>
            </a:r>
            <a:r>
              <a:rPr lang="en-US" dirty="0"/>
              <a:t>, vol. 12, no. 5, 28 Oct. 2025, https://doi.org/10.64643/ijirtv12i5-186020-459.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586586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2750</TotalTime>
  <Words>385</Words>
  <Application>Microsoft Office PowerPoint</Application>
  <PresentationFormat>Widescreen</PresentationFormat>
  <Paragraphs>61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Bierstadt</vt:lpstr>
      <vt:lpstr>GestaltVTI</vt:lpstr>
      <vt:lpstr>Anxiety</vt:lpstr>
      <vt:lpstr>What is Anxiety?</vt:lpstr>
      <vt:lpstr>The Selection Pressures</vt:lpstr>
      <vt:lpstr>Biological Mechanism</vt:lpstr>
      <vt:lpstr>Why is There Variation?</vt:lpstr>
      <vt:lpstr>Culture Impacts</vt:lpstr>
      <vt:lpstr>How Anxiety Became a Disorder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Deeya Bachani</dc:creator>
  <cp:lastModifiedBy>Deeya Bachani</cp:lastModifiedBy>
  <cp:revision>1</cp:revision>
  <dcterms:created xsi:type="dcterms:W3CDTF">2026-02-14T15:41:20Z</dcterms:created>
  <dcterms:modified xsi:type="dcterms:W3CDTF">2026-02-16T13:31:21Z</dcterms:modified>
</cp:coreProperties>
</file>