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84c907cc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84c907cc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84c907cc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84c907cc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c84c907cc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c84c907cc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c84c907cc8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c84c907cc8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news-medical.net/health/Social-Anxiety-Disorder-History.aspx" TargetMode="External"/><Relationship Id="rId4" Type="http://schemas.openxmlformats.org/officeDocument/2006/relationships/hyperlink" Target="https://en.wikipedia.org/w/index.php?title=Social_anxiety&amp;oldid=13191714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Anxiety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Arya Adusumilli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Varying Strength/Correlates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Overall shyness/mutism vs. timidity vs. personality disorder/social anxiety disorder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Universal trait, differing levels of activation in major brain areas (amygdala, insular cortex)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Correlation between social anxiety and neuroticism, introversion; can still exist independently in diverse personality profiles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Traces back to early human conditions/environments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Biological Basis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Humans inclined to live within groups for survival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Labor, protection, potential mates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Threats to social acceptance can lead to death, absence of resources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Therefore an evolutionary mechanism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Contributes to conformity to social norms, homogeneous society/group life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Limits exposure to unknown diseases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Harmfulness of high anxiety: missed mating opportunities, lower status in social group, avoidance of high-reward situations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Selectiveness of High Anxiety/Memetic Basis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While perhaps no longer preventative of death, still exerts influence over mate competition, reputational awareness, drive for social acceptance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High anxiety only present in certain individuals due to epigenetic component, overactive amygdala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Traumatic experiences during child development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Genetic and Memetic Basis: risk factors for the disorder can include social conditioning</a:t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7525" y="3199603"/>
            <a:ext cx="4563400" cy="155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Liji Thomas, M. (2021, April 21). Social anxiety disorder history. News.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https://www.news-medical.net/health/Social-Anxiety-Disorder-History.aspx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Wikipedia contributors. (2025, October 28). Social anxiety. In Wikipedia, The Free Encyclopedia. Retrieved 00:02, February 16, 2026, from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https://en.wikipedia.org/w/index.php?title=Social_anxiety&amp;oldid=1319171413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