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embeddedFontLst>
    <p:embeddedFont>
      <p:font typeface="Lato"/>
      <p:regular r:id="rId19"/>
      <p:bold r:id="rId20"/>
      <p:italic r:id="rId21"/>
      <p:boldItalic r:id="rId22"/>
    </p:embeddedFont>
    <p:embeddedFont>
      <p:font typeface="Fira Sans Extra Condensed Medium"/>
      <p:regular r:id="rId23"/>
      <p:bold r:id="rId24"/>
      <p:italic r:id="rId25"/>
      <p:boldItalic r:id="rId26"/>
    </p:embeddedFont>
    <p:embeddedFont>
      <p:font typeface="Squada One"/>
      <p:regular r:id="rId27"/>
    </p:embeddedFont>
    <p:embeddedFont>
      <p:font typeface="Alfa Slab One"/>
      <p:regular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Lato-bold.fntdata"/><Relationship Id="rId22" Type="http://schemas.openxmlformats.org/officeDocument/2006/relationships/font" Target="fonts/Lato-boldItalic.fntdata"/><Relationship Id="rId21" Type="http://schemas.openxmlformats.org/officeDocument/2006/relationships/font" Target="fonts/Lato-italic.fntdata"/><Relationship Id="rId24" Type="http://schemas.openxmlformats.org/officeDocument/2006/relationships/font" Target="fonts/FiraSansExtraCondensedMedium-bold.fntdata"/><Relationship Id="rId23" Type="http://schemas.openxmlformats.org/officeDocument/2006/relationships/font" Target="fonts/FiraSansExtraCondensedMediu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FiraSansExtraCondensedMedium-boldItalic.fntdata"/><Relationship Id="rId25" Type="http://schemas.openxmlformats.org/officeDocument/2006/relationships/font" Target="fonts/FiraSansExtraCondensedMedium-italic.fntdata"/><Relationship Id="rId28" Type="http://schemas.openxmlformats.org/officeDocument/2006/relationships/font" Target="fonts/AlfaSlabOne-regular.fntdata"/><Relationship Id="rId27" Type="http://schemas.openxmlformats.org/officeDocument/2006/relationships/font" Target="fonts/SquadaOne-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Lato-regular.fntdata"/><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116eb09630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116eb09630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1095985c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1095985c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11a9b18ff3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11a9b18ff3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11a9b18ff3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11a9b18ff3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1168520a7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1168520a79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11a9b18ff3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11a9b18ff3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d469a29da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d469a29da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d469a29da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d469a29da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11a9b18ff3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111a9b18ff3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d469a29da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d469a29da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d469a29dae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d469a29da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d469a29da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d469a29da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d469a29da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d469a29da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96dc76bb6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96dc76bb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 Id="rId5" Type="http://schemas.openxmlformats.org/officeDocument/2006/relationships/hyperlink" Target="https://www.freepik.com/"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18639" y="1507984"/>
            <a:ext cx="176" cy="172"/>
          </a:xfrm>
          <a:custGeom>
            <a:rect b="b" l="l" r="r" t="t"/>
            <a:pathLst>
              <a:path extrusionOk="0" h="1" w="1">
                <a:moveTo>
                  <a:pt x="0" y="0"/>
                </a:moveTo>
                <a:lnTo>
                  <a:pt x="0" y="0"/>
                </a:lnTo>
                <a:lnTo>
                  <a:pt x="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18639" y="2419108"/>
            <a:ext cx="176" cy="172"/>
          </a:xfrm>
          <a:custGeom>
            <a:rect b="b" l="l" r="r" t="t"/>
            <a:pathLst>
              <a:path extrusionOk="0" h="1" w="1">
                <a:moveTo>
                  <a:pt x="0" y="0"/>
                </a:moveTo>
                <a:lnTo>
                  <a:pt x="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flipH="1">
            <a:off x="713225" y="798800"/>
            <a:ext cx="4810200" cy="16893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6000"/>
              <a:buNone/>
              <a:defRPr sz="8000"/>
            </a:lvl1pPr>
            <a:lvl2pPr lvl="1" rtl="0">
              <a:spcBef>
                <a:spcPts val="0"/>
              </a:spcBef>
              <a:spcAft>
                <a:spcPts val="0"/>
              </a:spcAft>
              <a:buClr>
                <a:srgbClr val="FFFFFF"/>
              </a:buClr>
              <a:buSzPts val="5200"/>
              <a:buNone/>
              <a:defRPr sz="5200">
                <a:solidFill>
                  <a:srgbClr val="FFFFFF"/>
                </a:solidFill>
              </a:defRPr>
            </a:lvl2pPr>
            <a:lvl3pPr lvl="2" rtl="0">
              <a:spcBef>
                <a:spcPts val="0"/>
              </a:spcBef>
              <a:spcAft>
                <a:spcPts val="0"/>
              </a:spcAft>
              <a:buClr>
                <a:srgbClr val="FFFFFF"/>
              </a:buClr>
              <a:buSzPts val="5200"/>
              <a:buNone/>
              <a:defRPr sz="5200">
                <a:solidFill>
                  <a:srgbClr val="FFFFFF"/>
                </a:solidFill>
              </a:defRPr>
            </a:lvl3pPr>
            <a:lvl4pPr lvl="3" rtl="0">
              <a:spcBef>
                <a:spcPts val="0"/>
              </a:spcBef>
              <a:spcAft>
                <a:spcPts val="0"/>
              </a:spcAft>
              <a:buClr>
                <a:srgbClr val="FFFFFF"/>
              </a:buClr>
              <a:buSzPts val="5200"/>
              <a:buNone/>
              <a:defRPr sz="5200">
                <a:solidFill>
                  <a:srgbClr val="FFFFFF"/>
                </a:solidFill>
              </a:defRPr>
            </a:lvl4pPr>
            <a:lvl5pPr lvl="4" rtl="0">
              <a:spcBef>
                <a:spcPts val="0"/>
              </a:spcBef>
              <a:spcAft>
                <a:spcPts val="0"/>
              </a:spcAft>
              <a:buClr>
                <a:srgbClr val="FFFFFF"/>
              </a:buClr>
              <a:buSzPts val="5200"/>
              <a:buNone/>
              <a:defRPr sz="5200">
                <a:solidFill>
                  <a:srgbClr val="FFFFFF"/>
                </a:solidFill>
              </a:defRPr>
            </a:lvl5pPr>
            <a:lvl6pPr lvl="5" rtl="0">
              <a:spcBef>
                <a:spcPts val="0"/>
              </a:spcBef>
              <a:spcAft>
                <a:spcPts val="0"/>
              </a:spcAft>
              <a:buClr>
                <a:srgbClr val="FFFFFF"/>
              </a:buClr>
              <a:buSzPts val="5200"/>
              <a:buNone/>
              <a:defRPr sz="5200">
                <a:solidFill>
                  <a:srgbClr val="FFFFFF"/>
                </a:solidFill>
              </a:defRPr>
            </a:lvl6pPr>
            <a:lvl7pPr lvl="6" rtl="0">
              <a:spcBef>
                <a:spcPts val="0"/>
              </a:spcBef>
              <a:spcAft>
                <a:spcPts val="0"/>
              </a:spcAft>
              <a:buClr>
                <a:srgbClr val="FFFFFF"/>
              </a:buClr>
              <a:buSzPts val="5200"/>
              <a:buNone/>
              <a:defRPr sz="5200">
                <a:solidFill>
                  <a:srgbClr val="FFFFFF"/>
                </a:solidFill>
              </a:defRPr>
            </a:lvl7pPr>
            <a:lvl8pPr lvl="7" rtl="0">
              <a:spcBef>
                <a:spcPts val="0"/>
              </a:spcBef>
              <a:spcAft>
                <a:spcPts val="0"/>
              </a:spcAft>
              <a:buClr>
                <a:srgbClr val="FFFFFF"/>
              </a:buClr>
              <a:buSzPts val="5200"/>
              <a:buNone/>
              <a:defRPr sz="5200">
                <a:solidFill>
                  <a:srgbClr val="FFFFFF"/>
                </a:solidFill>
              </a:defRPr>
            </a:lvl8pPr>
            <a:lvl9pPr lvl="8" rtl="0">
              <a:spcBef>
                <a:spcPts val="0"/>
              </a:spcBef>
              <a:spcAft>
                <a:spcPts val="0"/>
              </a:spcAft>
              <a:buClr>
                <a:srgbClr val="FFFFFF"/>
              </a:buClr>
              <a:buSzPts val="5200"/>
              <a:buNone/>
              <a:defRPr sz="5200">
                <a:solidFill>
                  <a:srgbClr val="FFFFFF"/>
                </a:solidFill>
              </a:defRPr>
            </a:lvl9pPr>
          </a:lstStyle>
          <a:p/>
        </p:txBody>
      </p:sp>
      <p:sp>
        <p:nvSpPr>
          <p:cNvPr id="12" name="Google Shape;12;p2"/>
          <p:cNvSpPr txBox="1"/>
          <p:nvPr>
            <p:ph idx="1" type="subTitle"/>
          </p:nvPr>
        </p:nvSpPr>
        <p:spPr>
          <a:xfrm flipH="1">
            <a:off x="713450" y="3306650"/>
            <a:ext cx="3845400" cy="37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400"/>
              <a:buNone/>
              <a:defRPr sz="1600">
                <a:solidFill>
                  <a:schemeClr val="dk1"/>
                </a:solidFill>
                <a:latin typeface="Lato"/>
                <a:ea typeface="Lato"/>
                <a:cs typeface="Lato"/>
                <a:sym typeface="Lato"/>
              </a:defRPr>
            </a:lvl1pPr>
            <a:lvl2pPr lvl="1" rtl="0">
              <a:lnSpc>
                <a:spcPct val="100000"/>
              </a:lnSpc>
              <a:spcBef>
                <a:spcPts val="0"/>
              </a:spcBef>
              <a:spcAft>
                <a:spcPts val="0"/>
              </a:spcAft>
              <a:buClr>
                <a:srgbClr val="FFFFFF"/>
              </a:buClr>
              <a:buSzPts val="1400"/>
              <a:buNone/>
              <a:defRPr sz="1400">
                <a:solidFill>
                  <a:srgbClr val="FFFFFF"/>
                </a:solidFill>
              </a:defRPr>
            </a:lvl2pPr>
            <a:lvl3pPr lvl="2" rtl="0">
              <a:lnSpc>
                <a:spcPct val="100000"/>
              </a:lnSpc>
              <a:spcBef>
                <a:spcPts val="0"/>
              </a:spcBef>
              <a:spcAft>
                <a:spcPts val="0"/>
              </a:spcAft>
              <a:buClr>
                <a:srgbClr val="FFFFFF"/>
              </a:buClr>
              <a:buSzPts val="1400"/>
              <a:buNone/>
              <a:defRPr sz="1400">
                <a:solidFill>
                  <a:srgbClr val="FFFFFF"/>
                </a:solidFill>
              </a:defRPr>
            </a:lvl3pPr>
            <a:lvl4pPr lvl="3" rtl="0">
              <a:lnSpc>
                <a:spcPct val="100000"/>
              </a:lnSpc>
              <a:spcBef>
                <a:spcPts val="0"/>
              </a:spcBef>
              <a:spcAft>
                <a:spcPts val="0"/>
              </a:spcAft>
              <a:buClr>
                <a:srgbClr val="FFFFFF"/>
              </a:buClr>
              <a:buSzPts val="1400"/>
              <a:buNone/>
              <a:defRPr sz="1400">
                <a:solidFill>
                  <a:srgbClr val="FFFFFF"/>
                </a:solidFill>
              </a:defRPr>
            </a:lvl4pPr>
            <a:lvl5pPr lvl="4" rtl="0">
              <a:lnSpc>
                <a:spcPct val="100000"/>
              </a:lnSpc>
              <a:spcBef>
                <a:spcPts val="0"/>
              </a:spcBef>
              <a:spcAft>
                <a:spcPts val="0"/>
              </a:spcAft>
              <a:buClr>
                <a:srgbClr val="FFFFFF"/>
              </a:buClr>
              <a:buSzPts val="1400"/>
              <a:buNone/>
              <a:defRPr sz="1400">
                <a:solidFill>
                  <a:srgbClr val="FFFFFF"/>
                </a:solidFill>
              </a:defRPr>
            </a:lvl5pPr>
            <a:lvl6pPr lvl="5" rtl="0">
              <a:lnSpc>
                <a:spcPct val="100000"/>
              </a:lnSpc>
              <a:spcBef>
                <a:spcPts val="0"/>
              </a:spcBef>
              <a:spcAft>
                <a:spcPts val="0"/>
              </a:spcAft>
              <a:buClr>
                <a:srgbClr val="FFFFFF"/>
              </a:buClr>
              <a:buSzPts val="1400"/>
              <a:buNone/>
              <a:defRPr sz="1400">
                <a:solidFill>
                  <a:srgbClr val="FFFFFF"/>
                </a:solidFill>
              </a:defRPr>
            </a:lvl6pPr>
            <a:lvl7pPr lvl="6" rtl="0">
              <a:lnSpc>
                <a:spcPct val="100000"/>
              </a:lnSpc>
              <a:spcBef>
                <a:spcPts val="0"/>
              </a:spcBef>
              <a:spcAft>
                <a:spcPts val="0"/>
              </a:spcAft>
              <a:buClr>
                <a:srgbClr val="FFFFFF"/>
              </a:buClr>
              <a:buSzPts val="1400"/>
              <a:buNone/>
              <a:defRPr sz="1400">
                <a:solidFill>
                  <a:srgbClr val="FFFFFF"/>
                </a:solidFill>
              </a:defRPr>
            </a:lvl7pPr>
            <a:lvl8pPr lvl="7" rtl="0">
              <a:lnSpc>
                <a:spcPct val="100000"/>
              </a:lnSpc>
              <a:spcBef>
                <a:spcPts val="0"/>
              </a:spcBef>
              <a:spcAft>
                <a:spcPts val="0"/>
              </a:spcAft>
              <a:buClr>
                <a:srgbClr val="FFFFFF"/>
              </a:buClr>
              <a:buSzPts val="1400"/>
              <a:buNone/>
              <a:defRPr sz="1400">
                <a:solidFill>
                  <a:srgbClr val="FFFFFF"/>
                </a:solidFill>
              </a:defRPr>
            </a:lvl8pPr>
            <a:lvl9pPr lvl="8" rtl="0">
              <a:lnSpc>
                <a:spcPct val="100000"/>
              </a:lnSpc>
              <a:spcBef>
                <a:spcPts val="0"/>
              </a:spcBef>
              <a:spcAft>
                <a:spcPts val="0"/>
              </a:spcAft>
              <a:buClr>
                <a:srgbClr val="FFFFFF"/>
              </a:buClr>
              <a:buSzPts val="1400"/>
              <a:buNone/>
              <a:defRPr sz="1400">
                <a:solidFill>
                  <a:srgbClr val="FFFFFF"/>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7_1">
    <p:spTree>
      <p:nvGrpSpPr>
        <p:cNvPr id="13" name="Shape 13"/>
        <p:cNvGrpSpPr/>
        <p:nvPr/>
      </p:nvGrpSpPr>
      <p:grpSpPr>
        <a:xfrm>
          <a:off x="0" y="0"/>
          <a:ext cx="0" cy="0"/>
          <a:chOff x="0" y="0"/>
          <a:chExt cx="0" cy="0"/>
        </a:xfrm>
      </p:grpSpPr>
      <p:sp>
        <p:nvSpPr>
          <p:cNvPr id="14" name="Google Shape;14;p3"/>
          <p:cNvSpPr txBox="1"/>
          <p:nvPr>
            <p:ph type="ctrTitle"/>
          </p:nvPr>
        </p:nvSpPr>
        <p:spPr>
          <a:xfrm>
            <a:off x="4504975" y="2372700"/>
            <a:ext cx="3925800" cy="8931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0000"/>
              </a:buClr>
              <a:buSzPts val="2800"/>
              <a:buNone/>
              <a:defRPr b="1" sz="7600"/>
            </a:lvl1pPr>
            <a:lvl2pPr lvl="1" rtl="0" algn="r">
              <a:spcBef>
                <a:spcPts val="0"/>
              </a:spcBef>
              <a:spcAft>
                <a:spcPts val="0"/>
              </a:spcAft>
              <a:buClr>
                <a:srgbClr val="000000"/>
              </a:buClr>
              <a:buSzPts val="1600"/>
              <a:buNone/>
              <a:defRPr sz="1600">
                <a:solidFill>
                  <a:srgbClr val="000000"/>
                </a:solidFill>
              </a:defRPr>
            </a:lvl2pPr>
            <a:lvl3pPr lvl="2" rtl="0" algn="r">
              <a:spcBef>
                <a:spcPts val="0"/>
              </a:spcBef>
              <a:spcAft>
                <a:spcPts val="0"/>
              </a:spcAft>
              <a:buClr>
                <a:srgbClr val="000000"/>
              </a:buClr>
              <a:buSzPts val="1600"/>
              <a:buNone/>
              <a:defRPr sz="1600">
                <a:solidFill>
                  <a:srgbClr val="000000"/>
                </a:solidFill>
              </a:defRPr>
            </a:lvl3pPr>
            <a:lvl4pPr lvl="3" rtl="0" algn="r">
              <a:spcBef>
                <a:spcPts val="0"/>
              </a:spcBef>
              <a:spcAft>
                <a:spcPts val="0"/>
              </a:spcAft>
              <a:buClr>
                <a:srgbClr val="000000"/>
              </a:buClr>
              <a:buSzPts val="1600"/>
              <a:buNone/>
              <a:defRPr sz="1600">
                <a:solidFill>
                  <a:srgbClr val="000000"/>
                </a:solidFill>
              </a:defRPr>
            </a:lvl4pPr>
            <a:lvl5pPr lvl="4" rtl="0" algn="r">
              <a:spcBef>
                <a:spcPts val="0"/>
              </a:spcBef>
              <a:spcAft>
                <a:spcPts val="0"/>
              </a:spcAft>
              <a:buClr>
                <a:srgbClr val="000000"/>
              </a:buClr>
              <a:buSzPts val="1600"/>
              <a:buNone/>
              <a:defRPr sz="1600">
                <a:solidFill>
                  <a:srgbClr val="000000"/>
                </a:solidFill>
              </a:defRPr>
            </a:lvl5pPr>
            <a:lvl6pPr lvl="5" rtl="0" algn="r">
              <a:spcBef>
                <a:spcPts val="0"/>
              </a:spcBef>
              <a:spcAft>
                <a:spcPts val="0"/>
              </a:spcAft>
              <a:buClr>
                <a:srgbClr val="000000"/>
              </a:buClr>
              <a:buSzPts val="1600"/>
              <a:buNone/>
              <a:defRPr sz="1600">
                <a:solidFill>
                  <a:srgbClr val="000000"/>
                </a:solidFill>
              </a:defRPr>
            </a:lvl6pPr>
            <a:lvl7pPr lvl="6" rtl="0" algn="r">
              <a:spcBef>
                <a:spcPts val="0"/>
              </a:spcBef>
              <a:spcAft>
                <a:spcPts val="0"/>
              </a:spcAft>
              <a:buClr>
                <a:srgbClr val="000000"/>
              </a:buClr>
              <a:buSzPts val="1600"/>
              <a:buNone/>
              <a:defRPr sz="1600">
                <a:solidFill>
                  <a:srgbClr val="000000"/>
                </a:solidFill>
              </a:defRPr>
            </a:lvl7pPr>
            <a:lvl8pPr lvl="7" rtl="0" algn="r">
              <a:spcBef>
                <a:spcPts val="0"/>
              </a:spcBef>
              <a:spcAft>
                <a:spcPts val="0"/>
              </a:spcAft>
              <a:buClr>
                <a:srgbClr val="000000"/>
              </a:buClr>
              <a:buSzPts val="1600"/>
              <a:buNone/>
              <a:defRPr sz="1600">
                <a:solidFill>
                  <a:srgbClr val="000000"/>
                </a:solidFill>
              </a:defRPr>
            </a:lvl8pPr>
            <a:lvl9pPr lvl="8" rtl="0" algn="r">
              <a:spcBef>
                <a:spcPts val="0"/>
              </a:spcBef>
              <a:spcAft>
                <a:spcPts val="0"/>
              </a:spcAft>
              <a:buClr>
                <a:srgbClr val="000000"/>
              </a:buClr>
              <a:buSzPts val="1600"/>
              <a:buNone/>
              <a:defRPr sz="1600">
                <a:solidFill>
                  <a:srgbClr val="000000"/>
                </a:solidFill>
              </a:defRPr>
            </a:lvl9pPr>
          </a:lstStyle>
          <a:p/>
        </p:txBody>
      </p:sp>
      <p:sp>
        <p:nvSpPr>
          <p:cNvPr id="15" name="Google Shape;15;p3"/>
          <p:cNvSpPr txBox="1"/>
          <p:nvPr>
            <p:ph idx="1" type="subTitle"/>
          </p:nvPr>
        </p:nvSpPr>
        <p:spPr>
          <a:xfrm>
            <a:off x="4504975" y="3265800"/>
            <a:ext cx="3925800" cy="35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300"/>
              <a:buNone/>
              <a:defRPr sz="1400">
                <a:solidFill>
                  <a:schemeClr val="dk1"/>
                </a:solidFill>
              </a:defRPr>
            </a:lvl1pPr>
            <a:lvl2pPr lvl="1" rtl="0" algn="r">
              <a:lnSpc>
                <a:spcPct val="100000"/>
              </a:lnSpc>
              <a:spcBef>
                <a:spcPts val="0"/>
              </a:spcBef>
              <a:spcAft>
                <a:spcPts val="0"/>
              </a:spcAft>
              <a:buClr>
                <a:srgbClr val="000000"/>
              </a:buClr>
              <a:buSzPts val="1300"/>
              <a:buNone/>
              <a:defRPr>
                <a:solidFill>
                  <a:srgbClr val="000000"/>
                </a:solidFill>
              </a:defRPr>
            </a:lvl2pPr>
            <a:lvl3pPr lvl="2" rtl="0" algn="r">
              <a:lnSpc>
                <a:spcPct val="100000"/>
              </a:lnSpc>
              <a:spcBef>
                <a:spcPts val="0"/>
              </a:spcBef>
              <a:spcAft>
                <a:spcPts val="0"/>
              </a:spcAft>
              <a:buClr>
                <a:srgbClr val="000000"/>
              </a:buClr>
              <a:buSzPts val="1300"/>
              <a:buNone/>
              <a:defRPr>
                <a:solidFill>
                  <a:srgbClr val="000000"/>
                </a:solidFill>
              </a:defRPr>
            </a:lvl3pPr>
            <a:lvl4pPr lvl="3" rtl="0" algn="r">
              <a:lnSpc>
                <a:spcPct val="100000"/>
              </a:lnSpc>
              <a:spcBef>
                <a:spcPts val="0"/>
              </a:spcBef>
              <a:spcAft>
                <a:spcPts val="0"/>
              </a:spcAft>
              <a:buClr>
                <a:srgbClr val="000000"/>
              </a:buClr>
              <a:buSzPts val="1300"/>
              <a:buNone/>
              <a:defRPr>
                <a:solidFill>
                  <a:srgbClr val="000000"/>
                </a:solidFill>
              </a:defRPr>
            </a:lvl4pPr>
            <a:lvl5pPr lvl="4" rtl="0" algn="r">
              <a:lnSpc>
                <a:spcPct val="100000"/>
              </a:lnSpc>
              <a:spcBef>
                <a:spcPts val="0"/>
              </a:spcBef>
              <a:spcAft>
                <a:spcPts val="0"/>
              </a:spcAft>
              <a:buClr>
                <a:srgbClr val="000000"/>
              </a:buClr>
              <a:buSzPts val="1300"/>
              <a:buNone/>
              <a:defRPr>
                <a:solidFill>
                  <a:srgbClr val="000000"/>
                </a:solidFill>
              </a:defRPr>
            </a:lvl5pPr>
            <a:lvl6pPr lvl="5" rtl="0" algn="r">
              <a:lnSpc>
                <a:spcPct val="100000"/>
              </a:lnSpc>
              <a:spcBef>
                <a:spcPts val="0"/>
              </a:spcBef>
              <a:spcAft>
                <a:spcPts val="0"/>
              </a:spcAft>
              <a:buClr>
                <a:srgbClr val="000000"/>
              </a:buClr>
              <a:buSzPts val="1300"/>
              <a:buNone/>
              <a:defRPr>
                <a:solidFill>
                  <a:srgbClr val="000000"/>
                </a:solidFill>
              </a:defRPr>
            </a:lvl6pPr>
            <a:lvl7pPr lvl="6" rtl="0" algn="r">
              <a:lnSpc>
                <a:spcPct val="100000"/>
              </a:lnSpc>
              <a:spcBef>
                <a:spcPts val="0"/>
              </a:spcBef>
              <a:spcAft>
                <a:spcPts val="0"/>
              </a:spcAft>
              <a:buClr>
                <a:srgbClr val="000000"/>
              </a:buClr>
              <a:buSzPts val="1300"/>
              <a:buNone/>
              <a:defRPr>
                <a:solidFill>
                  <a:srgbClr val="000000"/>
                </a:solidFill>
              </a:defRPr>
            </a:lvl7pPr>
            <a:lvl8pPr lvl="7" rtl="0" algn="r">
              <a:lnSpc>
                <a:spcPct val="100000"/>
              </a:lnSpc>
              <a:spcBef>
                <a:spcPts val="0"/>
              </a:spcBef>
              <a:spcAft>
                <a:spcPts val="0"/>
              </a:spcAft>
              <a:buClr>
                <a:srgbClr val="000000"/>
              </a:buClr>
              <a:buSzPts val="1300"/>
              <a:buNone/>
              <a:defRPr>
                <a:solidFill>
                  <a:srgbClr val="000000"/>
                </a:solidFill>
              </a:defRPr>
            </a:lvl8pPr>
            <a:lvl9pPr lvl="8" rtl="0" algn="r">
              <a:lnSpc>
                <a:spcPct val="100000"/>
              </a:lnSpc>
              <a:spcBef>
                <a:spcPts val="0"/>
              </a:spcBef>
              <a:spcAft>
                <a:spcPts val="0"/>
              </a:spcAft>
              <a:buClr>
                <a:srgbClr val="000000"/>
              </a:buClr>
              <a:buSzPts val="1300"/>
              <a:buNone/>
              <a:defRPr>
                <a:solidFill>
                  <a:srgbClr val="000000"/>
                </a:solidFill>
              </a:defRPr>
            </a:lvl9pPr>
          </a:lstStyle>
          <a:p/>
        </p:txBody>
      </p:sp>
      <p:sp>
        <p:nvSpPr>
          <p:cNvPr id="16" name="Google Shape;16;p3"/>
          <p:cNvSpPr txBox="1"/>
          <p:nvPr>
            <p:ph hasCustomPrompt="1" idx="2" type="title"/>
          </p:nvPr>
        </p:nvSpPr>
        <p:spPr>
          <a:xfrm>
            <a:off x="4504975" y="1242600"/>
            <a:ext cx="3925800" cy="1130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9600"/>
              <a:buNone/>
              <a:defRPr sz="9900">
                <a:solidFill>
                  <a:schemeClr val="accent5"/>
                </a:solidFill>
              </a:defRPr>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CUSTOM_7_1_1">
    <p:spTree>
      <p:nvGrpSpPr>
        <p:cNvPr id="17" name="Shape 17"/>
        <p:cNvGrpSpPr/>
        <p:nvPr/>
      </p:nvGrpSpPr>
      <p:grpSpPr>
        <a:xfrm>
          <a:off x="0" y="0"/>
          <a:ext cx="0" cy="0"/>
          <a:chOff x="0" y="0"/>
          <a:chExt cx="0" cy="0"/>
        </a:xfrm>
      </p:grpSpPr>
      <p:sp>
        <p:nvSpPr>
          <p:cNvPr id="18" name="Google Shape;18;p4"/>
          <p:cNvSpPr txBox="1"/>
          <p:nvPr>
            <p:ph type="title"/>
          </p:nvPr>
        </p:nvSpPr>
        <p:spPr>
          <a:xfrm>
            <a:off x="721725" y="535000"/>
            <a:ext cx="7700400" cy="572700"/>
          </a:xfrm>
          <a:prstGeom prst="rect">
            <a:avLst/>
          </a:prstGeom>
        </p:spPr>
        <p:txBody>
          <a:bodyPr anchorCtr="0" anchor="ctr" bIns="91425" lIns="91425" spcFirstLastPara="1" rIns="91425" wrap="square" tIns="91425">
            <a:noAutofit/>
          </a:bodyPr>
          <a:lstStyle>
            <a:lvl1pPr lvl="0" rtl="0" algn="ctr">
              <a:lnSpc>
                <a:spcPct val="70000"/>
              </a:lnSpc>
              <a:spcBef>
                <a:spcPts val="0"/>
              </a:spcBef>
              <a:spcAft>
                <a:spcPts val="0"/>
              </a:spcAft>
              <a:buClr>
                <a:schemeClr val="dk1"/>
              </a:buClr>
              <a:buSzPts val="2800"/>
              <a:buFont typeface="Alfa Slab One"/>
              <a:buNone/>
              <a:defRPr b="1" sz="4000">
                <a:solidFill>
                  <a:schemeClr val="dk1"/>
                </a:solidFill>
              </a:defRPr>
            </a:lvl1pPr>
            <a:lvl2pPr lvl="1"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
        <p:nvSpPr>
          <p:cNvPr id="19" name="Google Shape;19;p4"/>
          <p:cNvSpPr txBox="1"/>
          <p:nvPr>
            <p:ph idx="1" type="body"/>
          </p:nvPr>
        </p:nvSpPr>
        <p:spPr>
          <a:xfrm>
            <a:off x="721725" y="1196850"/>
            <a:ext cx="7700400" cy="3411600"/>
          </a:xfrm>
          <a:prstGeom prst="rect">
            <a:avLst/>
          </a:prstGeom>
        </p:spPr>
        <p:txBody>
          <a:bodyPr anchorCtr="0" anchor="ctr" bIns="91425" lIns="91425" spcFirstLastPara="1" rIns="91425" wrap="square" tIns="91425">
            <a:noAutofit/>
          </a:bodyPr>
          <a:lstStyle>
            <a:lvl1pPr indent="-317500" lvl="0" marL="457200" rtl="0">
              <a:lnSpc>
                <a:spcPct val="100000"/>
              </a:lnSpc>
              <a:spcBef>
                <a:spcPts val="0"/>
              </a:spcBef>
              <a:spcAft>
                <a:spcPts val="0"/>
              </a:spcAft>
              <a:buClr>
                <a:schemeClr val="dk1"/>
              </a:buClr>
              <a:buSzPts val="1400"/>
              <a:buAutoNum type="arabicPeriod"/>
              <a:defRPr sz="1400">
                <a:solidFill>
                  <a:schemeClr val="dk1"/>
                </a:solidFill>
              </a:defRPr>
            </a:lvl1pPr>
            <a:lvl2pPr indent="-317500" lvl="1" marL="914400" rtl="0">
              <a:lnSpc>
                <a:spcPct val="115000"/>
              </a:lnSpc>
              <a:spcBef>
                <a:spcPts val="1600"/>
              </a:spcBef>
              <a:spcAft>
                <a:spcPts val="0"/>
              </a:spcAft>
              <a:buClr>
                <a:schemeClr val="dk1"/>
              </a:buClr>
              <a:buSzPts val="1400"/>
              <a:buAutoNum type="alphaLcPeriod"/>
              <a:defRPr sz="1400">
                <a:solidFill>
                  <a:schemeClr val="dk1"/>
                </a:solidFill>
              </a:defRPr>
            </a:lvl2pPr>
            <a:lvl3pPr indent="-317500" lvl="2" marL="1371600" rtl="0">
              <a:lnSpc>
                <a:spcPct val="115000"/>
              </a:lnSpc>
              <a:spcBef>
                <a:spcPts val="1600"/>
              </a:spcBef>
              <a:spcAft>
                <a:spcPts val="0"/>
              </a:spcAft>
              <a:buClr>
                <a:schemeClr val="dk1"/>
              </a:buClr>
              <a:buSzPts val="1400"/>
              <a:buAutoNum type="romanLcPeriod"/>
              <a:defRPr sz="1400">
                <a:solidFill>
                  <a:schemeClr val="dk1"/>
                </a:solidFill>
              </a:defRPr>
            </a:lvl3pPr>
            <a:lvl4pPr indent="-317500" lvl="3" marL="1828800" rtl="0">
              <a:lnSpc>
                <a:spcPct val="115000"/>
              </a:lnSpc>
              <a:spcBef>
                <a:spcPts val="1600"/>
              </a:spcBef>
              <a:spcAft>
                <a:spcPts val="0"/>
              </a:spcAft>
              <a:buClr>
                <a:schemeClr val="dk1"/>
              </a:buClr>
              <a:buSzPts val="1400"/>
              <a:buAutoNum type="arabicPeriod"/>
              <a:defRPr sz="1400">
                <a:solidFill>
                  <a:schemeClr val="dk1"/>
                </a:solidFill>
              </a:defRPr>
            </a:lvl4pPr>
            <a:lvl5pPr indent="-317500" lvl="4" marL="2286000" rtl="0">
              <a:lnSpc>
                <a:spcPct val="115000"/>
              </a:lnSpc>
              <a:spcBef>
                <a:spcPts val="1600"/>
              </a:spcBef>
              <a:spcAft>
                <a:spcPts val="0"/>
              </a:spcAft>
              <a:buClr>
                <a:schemeClr val="dk1"/>
              </a:buClr>
              <a:buSzPts val="1400"/>
              <a:buAutoNum type="alphaLcPeriod"/>
              <a:defRPr sz="1400">
                <a:solidFill>
                  <a:schemeClr val="dk1"/>
                </a:solidFill>
              </a:defRPr>
            </a:lvl5pPr>
            <a:lvl6pPr indent="-317500" lvl="5" marL="2743200" rtl="0">
              <a:lnSpc>
                <a:spcPct val="115000"/>
              </a:lnSpc>
              <a:spcBef>
                <a:spcPts val="1600"/>
              </a:spcBef>
              <a:spcAft>
                <a:spcPts val="0"/>
              </a:spcAft>
              <a:buClr>
                <a:schemeClr val="dk1"/>
              </a:buClr>
              <a:buSzPts val="1400"/>
              <a:buAutoNum type="romanLcPeriod"/>
              <a:defRPr sz="1400">
                <a:solidFill>
                  <a:schemeClr val="dk1"/>
                </a:solidFill>
              </a:defRPr>
            </a:lvl6pPr>
            <a:lvl7pPr indent="-317500" lvl="6" marL="3200400" rtl="0">
              <a:lnSpc>
                <a:spcPct val="115000"/>
              </a:lnSpc>
              <a:spcBef>
                <a:spcPts val="1600"/>
              </a:spcBef>
              <a:spcAft>
                <a:spcPts val="0"/>
              </a:spcAft>
              <a:buClr>
                <a:schemeClr val="dk1"/>
              </a:buClr>
              <a:buSzPts val="1400"/>
              <a:buAutoNum type="arabicPeriod"/>
              <a:defRPr sz="1400">
                <a:solidFill>
                  <a:schemeClr val="dk1"/>
                </a:solidFill>
              </a:defRPr>
            </a:lvl7pPr>
            <a:lvl8pPr indent="-317500" lvl="7" marL="3657600" rtl="0">
              <a:lnSpc>
                <a:spcPct val="115000"/>
              </a:lnSpc>
              <a:spcBef>
                <a:spcPts val="1600"/>
              </a:spcBef>
              <a:spcAft>
                <a:spcPts val="0"/>
              </a:spcAft>
              <a:buClr>
                <a:schemeClr val="dk1"/>
              </a:buClr>
              <a:buSzPts val="1400"/>
              <a:buAutoNum type="alphaLcPeriod"/>
              <a:defRPr sz="1400">
                <a:solidFill>
                  <a:schemeClr val="dk1"/>
                </a:solidFill>
              </a:defRPr>
            </a:lvl8pPr>
            <a:lvl9pPr indent="-317500" lvl="8" marL="4114800" rtl="0">
              <a:lnSpc>
                <a:spcPct val="115000"/>
              </a:lnSpc>
              <a:spcBef>
                <a:spcPts val="1600"/>
              </a:spcBef>
              <a:spcAft>
                <a:spcPts val="1600"/>
              </a:spcAft>
              <a:buClr>
                <a:schemeClr val="dk1"/>
              </a:buClr>
              <a:buSzPts val="1400"/>
              <a:buAutoNum type="romanLcPeriod"/>
              <a:defRPr sz="1400">
                <a:solidFill>
                  <a:schemeClr val="dk1"/>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7_1_1_1">
    <p:spTree>
      <p:nvGrpSpPr>
        <p:cNvPr id="20" name="Shape 20"/>
        <p:cNvGrpSpPr/>
        <p:nvPr/>
      </p:nvGrpSpPr>
      <p:grpSpPr>
        <a:xfrm>
          <a:off x="0" y="0"/>
          <a:ext cx="0" cy="0"/>
          <a:chOff x="0" y="0"/>
          <a:chExt cx="0" cy="0"/>
        </a:xfrm>
      </p:grpSpPr>
      <p:sp>
        <p:nvSpPr>
          <p:cNvPr id="21" name="Google Shape;21;p5"/>
          <p:cNvSpPr txBox="1"/>
          <p:nvPr>
            <p:ph type="title"/>
          </p:nvPr>
        </p:nvSpPr>
        <p:spPr>
          <a:xfrm>
            <a:off x="721725" y="535000"/>
            <a:ext cx="77004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Alfa Slab One"/>
              <a:buNone/>
              <a:defRPr b="1" sz="4000">
                <a:solidFill>
                  <a:schemeClr val="dk1"/>
                </a:solidFill>
              </a:defRPr>
            </a:lvl1pPr>
            <a:lvl2pPr lvl="1"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
        <p:nvSpPr>
          <p:cNvPr id="22" name="Google Shape;22;p5"/>
          <p:cNvSpPr txBox="1"/>
          <p:nvPr>
            <p:ph idx="2" type="ctrTitle"/>
          </p:nvPr>
        </p:nvSpPr>
        <p:spPr>
          <a:xfrm>
            <a:off x="1966775" y="1983713"/>
            <a:ext cx="2520600" cy="653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1600"/>
              <a:buNone/>
              <a:defRPr sz="3200">
                <a:solidFill>
                  <a:schemeClr val="accent5"/>
                </a:solidFill>
              </a:defRPr>
            </a:lvl1pPr>
            <a:lvl2pPr lvl="1" rtl="0" algn="ctr">
              <a:spcBef>
                <a:spcPts val="0"/>
              </a:spcBef>
              <a:spcAft>
                <a:spcPts val="0"/>
              </a:spcAft>
              <a:buClr>
                <a:srgbClr val="000000"/>
              </a:buClr>
              <a:buSzPts val="1600"/>
              <a:buNone/>
              <a:defRPr sz="1600">
                <a:solidFill>
                  <a:srgbClr val="000000"/>
                </a:solidFill>
              </a:defRPr>
            </a:lvl2pPr>
            <a:lvl3pPr lvl="2" rtl="0" algn="ctr">
              <a:spcBef>
                <a:spcPts val="0"/>
              </a:spcBef>
              <a:spcAft>
                <a:spcPts val="0"/>
              </a:spcAft>
              <a:buClr>
                <a:srgbClr val="000000"/>
              </a:buClr>
              <a:buSzPts val="1600"/>
              <a:buNone/>
              <a:defRPr sz="1600">
                <a:solidFill>
                  <a:srgbClr val="000000"/>
                </a:solidFill>
              </a:defRPr>
            </a:lvl3pPr>
            <a:lvl4pPr lvl="3" rtl="0" algn="ctr">
              <a:spcBef>
                <a:spcPts val="0"/>
              </a:spcBef>
              <a:spcAft>
                <a:spcPts val="0"/>
              </a:spcAft>
              <a:buClr>
                <a:srgbClr val="000000"/>
              </a:buClr>
              <a:buSzPts val="1600"/>
              <a:buNone/>
              <a:defRPr sz="1600">
                <a:solidFill>
                  <a:srgbClr val="000000"/>
                </a:solidFill>
              </a:defRPr>
            </a:lvl4pPr>
            <a:lvl5pPr lvl="4" rtl="0" algn="ctr">
              <a:spcBef>
                <a:spcPts val="0"/>
              </a:spcBef>
              <a:spcAft>
                <a:spcPts val="0"/>
              </a:spcAft>
              <a:buClr>
                <a:srgbClr val="000000"/>
              </a:buClr>
              <a:buSzPts val="1600"/>
              <a:buNone/>
              <a:defRPr sz="1600">
                <a:solidFill>
                  <a:srgbClr val="000000"/>
                </a:solidFill>
              </a:defRPr>
            </a:lvl5pPr>
            <a:lvl6pPr lvl="5" rtl="0" algn="ctr">
              <a:spcBef>
                <a:spcPts val="0"/>
              </a:spcBef>
              <a:spcAft>
                <a:spcPts val="0"/>
              </a:spcAft>
              <a:buClr>
                <a:srgbClr val="000000"/>
              </a:buClr>
              <a:buSzPts val="1600"/>
              <a:buNone/>
              <a:defRPr sz="1600">
                <a:solidFill>
                  <a:srgbClr val="000000"/>
                </a:solidFill>
              </a:defRPr>
            </a:lvl6pPr>
            <a:lvl7pPr lvl="6" rtl="0" algn="ctr">
              <a:spcBef>
                <a:spcPts val="0"/>
              </a:spcBef>
              <a:spcAft>
                <a:spcPts val="0"/>
              </a:spcAft>
              <a:buClr>
                <a:srgbClr val="000000"/>
              </a:buClr>
              <a:buSzPts val="1600"/>
              <a:buNone/>
              <a:defRPr sz="1600">
                <a:solidFill>
                  <a:srgbClr val="000000"/>
                </a:solidFill>
              </a:defRPr>
            </a:lvl7pPr>
            <a:lvl8pPr lvl="7" rtl="0" algn="ctr">
              <a:spcBef>
                <a:spcPts val="0"/>
              </a:spcBef>
              <a:spcAft>
                <a:spcPts val="0"/>
              </a:spcAft>
              <a:buClr>
                <a:srgbClr val="000000"/>
              </a:buClr>
              <a:buSzPts val="1600"/>
              <a:buNone/>
              <a:defRPr sz="1600">
                <a:solidFill>
                  <a:srgbClr val="000000"/>
                </a:solidFill>
              </a:defRPr>
            </a:lvl8pPr>
            <a:lvl9pPr lvl="8" rtl="0" algn="ctr">
              <a:spcBef>
                <a:spcPts val="0"/>
              </a:spcBef>
              <a:spcAft>
                <a:spcPts val="0"/>
              </a:spcAft>
              <a:buClr>
                <a:srgbClr val="000000"/>
              </a:buClr>
              <a:buSzPts val="1600"/>
              <a:buNone/>
              <a:defRPr sz="1600">
                <a:solidFill>
                  <a:srgbClr val="000000"/>
                </a:solidFill>
              </a:defRPr>
            </a:lvl9pPr>
          </a:lstStyle>
          <a:p/>
        </p:txBody>
      </p:sp>
      <p:sp>
        <p:nvSpPr>
          <p:cNvPr id="23" name="Google Shape;23;p5"/>
          <p:cNvSpPr txBox="1"/>
          <p:nvPr>
            <p:ph idx="1" type="subTitle"/>
          </p:nvPr>
        </p:nvSpPr>
        <p:spPr>
          <a:xfrm>
            <a:off x="1966775" y="2658675"/>
            <a:ext cx="2163600" cy="855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300"/>
              <a:buChar char="●"/>
              <a:defRPr sz="1400">
                <a:solidFill>
                  <a:schemeClr val="dk1"/>
                </a:solidFill>
                <a:latin typeface="Lato"/>
                <a:ea typeface="Lato"/>
                <a:cs typeface="Lato"/>
                <a:sym typeface="Lato"/>
              </a:defRPr>
            </a:lvl1pPr>
            <a:lvl2pPr lvl="1" rtl="0" algn="ctr">
              <a:lnSpc>
                <a:spcPct val="100000"/>
              </a:lnSpc>
              <a:spcBef>
                <a:spcPts val="0"/>
              </a:spcBef>
              <a:spcAft>
                <a:spcPts val="0"/>
              </a:spcAft>
              <a:buClr>
                <a:schemeClr val="dk1"/>
              </a:buClr>
              <a:buSzPts val="1300"/>
              <a:buChar char="○"/>
              <a:defRPr>
                <a:solidFill>
                  <a:schemeClr val="dk1"/>
                </a:solidFill>
              </a:defRPr>
            </a:lvl2pPr>
            <a:lvl3pPr lvl="2" rtl="0" algn="ctr">
              <a:lnSpc>
                <a:spcPct val="100000"/>
              </a:lnSpc>
              <a:spcBef>
                <a:spcPts val="0"/>
              </a:spcBef>
              <a:spcAft>
                <a:spcPts val="0"/>
              </a:spcAft>
              <a:buClr>
                <a:schemeClr val="dk1"/>
              </a:buClr>
              <a:buSzPts val="1300"/>
              <a:buChar char="■"/>
              <a:defRPr>
                <a:solidFill>
                  <a:schemeClr val="dk1"/>
                </a:solidFill>
              </a:defRPr>
            </a:lvl3pPr>
            <a:lvl4pPr lvl="3" rtl="0" algn="ctr">
              <a:lnSpc>
                <a:spcPct val="100000"/>
              </a:lnSpc>
              <a:spcBef>
                <a:spcPts val="0"/>
              </a:spcBef>
              <a:spcAft>
                <a:spcPts val="0"/>
              </a:spcAft>
              <a:buClr>
                <a:schemeClr val="dk1"/>
              </a:buClr>
              <a:buSzPts val="1300"/>
              <a:buChar char="●"/>
              <a:defRPr>
                <a:solidFill>
                  <a:schemeClr val="dk1"/>
                </a:solidFill>
              </a:defRPr>
            </a:lvl4pPr>
            <a:lvl5pPr lvl="4" rtl="0" algn="ctr">
              <a:lnSpc>
                <a:spcPct val="100000"/>
              </a:lnSpc>
              <a:spcBef>
                <a:spcPts val="0"/>
              </a:spcBef>
              <a:spcAft>
                <a:spcPts val="0"/>
              </a:spcAft>
              <a:buClr>
                <a:schemeClr val="dk1"/>
              </a:buClr>
              <a:buSzPts val="1300"/>
              <a:buChar char="○"/>
              <a:defRPr>
                <a:solidFill>
                  <a:schemeClr val="dk1"/>
                </a:solidFill>
              </a:defRPr>
            </a:lvl5pPr>
            <a:lvl6pPr lvl="5" rtl="0" algn="ctr">
              <a:lnSpc>
                <a:spcPct val="100000"/>
              </a:lnSpc>
              <a:spcBef>
                <a:spcPts val="0"/>
              </a:spcBef>
              <a:spcAft>
                <a:spcPts val="0"/>
              </a:spcAft>
              <a:buClr>
                <a:schemeClr val="dk1"/>
              </a:buClr>
              <a:buSzPts val="1300"/>
              <a:buChar char="■"/>
              <a:defRPr>
                <a:solidFill>
                  <a:schemeClr val="dk1"/>
                </a:solidFill>
              </a:defRPr>
            </a:lvl6pPr>
            <a:lvl7pPr lvl="6" rtl="0" algn="ctr">
              <a:lnSpc>
                <a:spcPct val="100000"/>
              </a:lnSpc>
              <a:spcBef>
                <a:spcPts val="0"/>
              </a:spcBef>
              <a:spcAft>
                <a:spcPts val="0"/>
              </a:spcAft>
              <a:buClr>
                <a:schemeClr val="dk1"/>
              </a:buClr>
              <a:buSzPts val="1300"/>
              <a:buChar char="●"/>
              <a:defRPr>
                <a:solidFill>
                  <a:schemeClr val="dk1"/>
                </a:solidFill>
              </a:defRPr>
            </a:lvl7pPr>
            <a:lvl8pPr lvl="7" rtl="0" algn="ctr">
              <a:lnSpc>
                <a:spcPct val="100000"/>
              </a:lnSpc>
              <a:spcBef>
                <a:spcPts val="0"/>
              </a:spcBef>
              <a:spcAft>
                <a:spcPts val="0"/>
              </a:spcAft>
              <a:buClr>
                <a:schemeClr val="dk1"/>
              </a:buClr>
              <a:buSzPts val="1300"/>
              <a:buChar char="○"/>
              <a:defRPr>
                <a:solidFill>
                  <a:schemeClr val="dk1"/>
                </a:solidFill>
              </a:defRPr>
            </a:lvl8pPr>
            <a:lvl9pPr lvl="8" rtl="0" algn="ctr">
              <a:lnSpc>
                <a:spcPct val="100000"/>
              </a:lnSpc>
              <a:spcBef>
                <a:spcPts val="0"/>
              </a:spcBef>
              <a:spcAft>
                <a:spcPts val="0"/>
              </a:spcAft>
              <a:buClr>
                <a:schemeClr val="dk1"/>
              </a:buClr>
              <a:buSzPts val="1300"/>
              <a:buChar char="■"/>
              <a:defRPr>
                <a:solidFill>
                  <a:schemeClr val="dk1"/>
                </a:solidFill>
              </a:defRPr>
            </a:lvl9pPr>
          </a:lstStyle>
          <a:p/>
        </p:txBody>
      </p:sp>
      <p:sp>
        <p:nvSpPr>
          <p:cNvPr id="24" name="Google Shape;24;p5"/>
          <p:cNvSpPr txBox="1"/>
          <p:nvPr>
            <p:ph idx="3" type="ctrTitle"/>
          </p:nvPr>
        </p:nvSpPr>
        <p:spPr>
          <a:xfrm>
            <a:off x="4736550" y="2013440"/>
            <a:ext cx="2523600" cy="6531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1600"/>
              <a:buNone/>
              <a:defRPr sz="3200">
                <a:solidFill>
                  <a:schemeClr val="accent5"/>
                </a:solidFill>
              </a:defRPr>
            </a:lvl1pPr>
            <a:lvl2pPr lvl="1" rtl="0" algn="ctr">
              <a:spcBef>
                <a:spcPts val="0"/>
              </a:spcBef>
              <a:spcAft>
                <a:spcPts val="0"/>
              </a:spcAft>
              <a:buClr>
                <a:srgbClr val="000000"/>
              </a:buClr>
              <a:buSzPts val="1600"/>
              <a:buNone/>
              <a:defRPr sz="1600">
                <a:solidFill>
                  <a:srgbClr val="000000"/>
                </a:solidFill>
              </a:defRPr>
            </a:lvl2pPr>
            <a:lvl3pPr lvl="2" rtl="0" algn="ctr">
              <a:spcBef>
                <a:spcPts val="0"/>
              </a:spcBef>
              <a:spcAft>
                <a:spcPts val="0"/>
              </a:spcAft>
              <a:buClr>
                <a:srgbClr val="000000"/>
              </a:buClr>
              <a:buSzPts val="1600"/>
              <a:buNone/>
              <a:defRPr sz="1600">
                <a:solidFill>
                  <a:srgbClr val="000000"/>
                </a:solidFill>
              </a:defRPr>
            </a:lvl3pPr>
            <a:lvl4pPr lvl="3" rtl="0" algn="ctr">
              <a:spcBef>
                <a:spcPts val="0"/>
              </a:spcBef>
              <a:spcAft>
                <a:spcPts val="0"/>
              </a:spcAft>
              <a:buClr>
                <a:srgbClr val="000000"/>
              </a:buClr>
              <a:buSzPts val="1600"/>
              <a:buNone/>
              <a:defRPr sz="1600">
                <a:solidFill>
                  <a:srgbClr val="000000"/>
                </a:solidFill>
              </a:defRPr>
            </a:lvl4pPr>
            <a:lvl5pPr lvl="4" rtl="0" algn="ctr">
              <a:spcBef>
                <a:spcPts val="0"/>
              </a:spcBef>
              <a:spcAft>
                <a:spcPts val="0"/>
              </a:spcAft>
              <a:buClr>
                <a:srgbClr val="000000"/>
              </a:buClr>
              <a:buSzPts val="1600"/>
              <a:buNone/>
              <a:defRPr sz="1600">
                <a:solidFill>
                  <a:srgbClr val="000000"/>
                </a:solidFill>
              </a:defRPr>
            </a:lvl5pPr>
            <a:lvl6pPr lvl="5" rtl="0" algn="ctr">
              <a:spcBef>
                <a:spcPts val="0"/>
              </a:spcBef>
              <a:spcAft>
                <a:spcPts val="0"/>
              </a:spcAft>
              <a:buClr>
                <a:srgbClr val="000000"/>
              </a:buClr>
              <a:buSzPts val="1600"/>
              <a:buNone/>
              <a:defRPr sz="1600">
                <a:solidFill>
                  <a:srgbClr val="000000"/>
                </a:solidFill>
              </a:defRPr>
            </a:lvl6pPr>
            <a:lvl7pPr lvl="6" rtl="0" algn="ctr">
              <a:spcBef>
                <a:spcPts val="0"/>
              </a:spcBef>
              <a:spcAft>
                <a:spcPts val="0"/>
              </a:spcAft>
              <a:buClr>
                <a:srgbClr val="000000"/>
              </a:buClr>
              <a:buSzPts val="1600"/>
              <a:buNone/>
              <a:defRPr sz="1600">
                <a:solidFill>
                  <a:srgbClr val="000000"/>
                </a:solidFill>
              </a:defRPr>
            </a:lvl7pPr>
            <a:lvl8pPr lvl="7" rtl="0" algn="ctr">
              <a:spcBef>
                <a:spcPts val="0"/>
              </a:spcBef>
              <a:spcAft>
                <a:spcPts val="0"/>
              </a:spcAft>
              <a:buClr>
                <a:srgbClr val="000000"/>
              </a:buClr>
              <a:buSzPts val="1600"/>
              <a:buNone/>
              <a:defRPr sz="1600">
                <a:solidFill>
                  <a:srgbClr val="000000"/>
                </a:solidFill>
              </a:defRPr>
            </a:lvl8pPr>
            <a:lvl9pPr lvl="8" rtl="0" algn="ctr">
              <a:spcBef>
                <a:spcPts val="0"/>
              </a:spcBef>
              <a:spcAft>
                <a:spcPts val="0"/>
              </a:spcAft>
              <a:buClr>
                <a:srgbClr val="000000"/>
              </a:buClr>
              <a:buSzPts val="1600"/>
              <a:buNone/>
              <a:defRPr sz="1600">
                <a:solidFill>
                  <a:srgbClr val="000000"/>
                </a:solidFill>
              </a:defRPr>
            </a:lvl9pPr>
          </a:lstStyle>
          <a:p/>
        </p:txBody>
      </p:sp>
      <p:sp>
        <p:nvSpPr>
          <p:cNvPr id="25" name="Google Shape;25;p5"/>
          <p:cNvSpPr txBox="1"/>
          <p:nvPr>
            <p:ph idx="4" type="subTitle"/>
          </p:nvPr>
        </p:nvSpPr>
        <p:spPr>
          <a:xfrm>
            <a:off x="5096550" y="2678940"/>
            <a:ext cx="2163600" cy="859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accent1"/>
              </a:buClr>
              <a:buSzPts val="1300"/>
              <a:buChar char="●"/>
              <a:defRPr sz="1400">
                <a:solidFill>
                  <a:schemeClr val="dk1"/>
                </a:solidFill>
                <a:latin typeface="Lato"/>
                <a:ea typeface="Lato"/>
                <a:cs typeface="Lato"/>
                <a:sym typeface="Lato"/>
              </a:defRPr>
            </a:lvl1pPr>
            <a:lvl2pPr lvl="1" rtl="0" algn="ctr">
              <a:lnSpc>
                <a:spcPct val="100000"/>
              </a:lnSpc>
              <a:spcBef>
                <a:spcPts val="0"/>
              </a:spcBef>
              <a:spcAft>
                <a:spcPts val="0"/>
              </a:spcAft>
              <a:buClr>
                <a:schemeClr val="dk1"/>
              </a:buClr>
              <a:buSzPts val="1300"/>
              <a:buChar char="○"/>
              <a:defRPr>
                <a:solidFill>
                  <a:schemeClr val="dk1"/>
                </a:solidFill>
              </a:defRPr>
            </a:lvl2pPr>
            <a:lvl3pPr lvl="2" rtl="0" algn="ctr">
              <a:lnSpc>
                <a:spcPct val="100000"/>
              </a:lnSpc>
              <a:spcBef>
                <a:spcPts val="0"/>
              </a:spcBef>
              <a:spcAft>
                <a:spcPts val="0"/>
              </a:spcAft>
              <a:buClr>
                <a:schemeClr val="dk1"/>
              </a:buClr>
              <a:buSzPts val="1300"/>
              <a:buChar char="■"/>
              <a:defRPr>
                <a:solidFill>
                  <a:schemeClr val="dk1"/>
                </a:solidFill>
              </a:defRPr>
            </a:lvl3pPr>
            <a:lvl4pPr lvl="3" rtl="0" algn="ctr">
              <a:lnSpc>
                <a:spcPct val="100000"/>
              </a:lnSpc>
              <a:spcBef>
                <a:spcPts val="0"/>
              </a:spcBef>
              <a:spcAft>
                <a:spcPts val="0"/>
              </a:spcAft>
              <a:buClr>
                <a:schemeClr val="dk1"/>
              </a:buClr>
              <a:buSzPts val="1300"/>
              <a:buChar char="●"/>
              <a:defRPr>
                <a:solidFill>
                  <a:schemeClr val="dk1"/>
                </a:solidFill>
              </a:defRPr>
            </a:lvl4pPr>
            <a:lvl5pPr lvl="4" rtl="0" algn="ctr">
              <a:lnSpc>
                <a:spcPct val="100000"/>
              </a:lnSpc>
              <a:spcBef>
                <a:spcPts val="0"/>
              </a:spcBef>
              <a:spcAft>
                <a:spcPts val="0"/>
              </a:spcAft>
              <a:buClr>
                <a:schemeClr val="dk1"/>
              </a:buClr>
              <a:buSzPts val="1300"/>
              <a:buChar char="○"/>
              <a:defRPr>
                <a:solidFill>
                  <a:schemeClr val="dk1"/>
                </a:solidFill>
              </a:defRPr>
            </a:lvl5pPr>
            <a:lvl6pPr lvl="5" rtl="0" algn="ctr">
              <a:lnSpc>
                <a:spcPct val="100000"/>
              </a:lnSpc>
              <a:spcBef>
                <a:spcPts val="0"/>
              </a:spcBef>
              <a:spcAft>
                <a:spcPts val="0"/>
              </a:spcAft>
              <a:buClr>
                <a:schemeClr val="dk1"/>
              </a:buClr>
              <a:buSzPts val="1300"/>
              <a:buChar char="■"/>
              <a:defRPr>
                <a:solidFill>
                  <a:schemeClr val="dk1"/>
                </a:solidFill>
              </a:defRPr>
            </a:lvl6pPr>
            <a:lvl7pPr lvl="6" rtl="0" algn="ctr">
              <a:lnSpc>
                <a:spcPct val="100000"/>
              </a:lnSpc>
              <a:spcBef>
                <a:spcPts val="0"/>
              </a:spcBef>
              <a:spcAft>
                <a:spcPts val="0"/>
              </a:spcAft>
              <a:buClr>
                <a:schemeClr val="dk1"/>
              </a:buClr>
              <a:buSzPts val="1300"/>
              <a:buChar char="●"/>
              <a:defRPr>
                <a:solidFill>
                  <a:schemeClr val="dk1"/>
                </a:solidFill>
              </a:defRPr>
            </a:lvl7pPr>
            <a:lvl8pPr lvl="7" rtl="0" algn="ctr">
              <a:lnSpc>
                <a:spcPct val="100000"/>
              </a:lnSpc>
              <a:spcBef>
                <a:spcPts val="0"/>
              </a:spcBef>
              <a:spcAft>
                <a:spcPts val="0"/>
              </a:spcAft>
              <a:buClr>
                <a:schemeClr val="dk1"/>
              </a:buClr>
              <a:buSzPts val="1300"/>
              <a:buChar char="○"/>
              <a:defRPr>
                <a:solidFill>
                  <a:schemeClr val="dk1"/>
                </a:solidFill>
              </a:defRPr>
            </a:lvl8pPr>
            <a:lvl9pPr lvl="8" rtl="0" algn="ctr">
              <a:lnSpc>
                <a:spcPct val="100000"/>
              </a:lnSpc>
              <a:spcBef>
                <a:spcPts val="0"/>
              </a:spcBef>
              <a:spcAft>
                <a:spcPts val="0"/>
              </a:spcAft>
              <a:buClr>
                <a:schemeClr val="dk1"/>
              </a:buClr>
              <a:buSzPts val="1300"/>
              <a:buChar char="■"/>
              <a:defRPr>
                <a:solidFill>
                  <a:schemeClr val="dk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7_1_1_1_1">
    <p:spTree>
      <p:nvGrpSpPr>
        <p:cNvPr id="26" name="Shape 26"/>
        <p:cNvGrpSpPr/>
        <p:nvPr/>
      </p:nvGrpSpPr>
      <p:grpSpPr>
        <a:xfrm>
          <a:off x="0" y="0"/>
          <a:ext cx="0" cy="0"/>
          <a:chOff x="0" y="0"/>
          <a:chExt cx="0" cy="0"/>
        </a:xfrm>
      </p:grpSpPr>
      <p:sp>
        <p:nvSpPr>
          <p:cNvPr id="27" name="Google Shape;27;p6"/>
          <p:cNvSpPr txBox="1"/>
          <p:nvPr>
            <p:ph type="title"/>
          </p:nvPr>
        </p:nvSpPr>
        <p:spPr>
          <a:xfrm>
            <a:off x="721725" y="535000"/>
            <a:ext cx="77004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Alfa Slab One"/>
              <a:buNone/>
              <a:defRPr b="1" sz="4000">
                <a:solidFill>
                  <a:schemeClr val="dk1"/>
                </a:solidFill>
              </a:defRPr>
            </a:lvl1pPr>
            <a:lvl2pPr lvl="1"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713225" y="1018125"/>
            <a:ext cx="4511700" cy="965400"/>
          </a:xfrm>
          <a:prstGeom prst="rect">
            <a:avLst/>
          </a:prstGeom>
        </p:spPr>
        <p:txBody>
          <a:bodyPr anchorCtr="0" anchor="ctr" bIns="91425" lIns="91425" spcFirstLastPara="1" rIns="91425" wrap="square" tIns="91425">
            <a:noAutofit/>
          </a:bodyPr>
          <a:lstStyle>
            <a:lvl1pPr lvl="0" rtl="0">
              <a:lnSpc>
                <a:spcPct val="70000"/>
              </a:lnSpc>
              <a:spcBef>
                <a:spcPts val="0"/>
              </a:spcBef>
              <a:spcAft>
                <a:spcPts val="0"/>
              </a:spcAft>
              <a:buSzPts val="2800"/>
              <a:buNone/>
              <a:defRPr b="1"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0" name="Google Shape;30;p7"/>
          <p:cNvSpPr txBox="1"/>
          <p:nvPr>
            <p:ph idx="1" type="body"/>
          </p:nvPr>
        </p:nvSpPr>
        <p:spPr>
          <a:xfrm>
            <a:off x="713225" y="2269600"/>
            <a:ext cx="4659600" cy="20523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accent1"/>
              </a:buClr>
              <a:buSzPts val="1400"/>
              <a:buChar char="●"/>
              <a:defRPr sz="1400">
                <a:latin typeface="Lato"/>
                <a:ea typeface="Lato"/>
                <a:cs typeface="Lato"/>
                <a:sym typeface="Lato"/>
              </a:defRPr>
            </a:lvl1pPr>
            <a:lvl2pPr indent="-311150" lvl="1" marL="914400" rtl="0">
              <a:lnSpc>
                <a:spcPct val="115000"/>
              </a:lnSpc>
              <a:spcBef>
                <a:spcPts val="0"/>
              </a:spcBef>
              <a:spcAft>
                <a:spcPts val="0"/>
              </a:spcAft>
              <a:buClr>
                <a:srgbClr val="434343"/>
              </a:buClr>
              <a:buSzPts val="1300"/>
              <a:buChar char="○"/>
              <a:defRPr>
                <a:solidFill>
                  <a:srgbClr val="434343"/>
                </a:solidFill>
              </a:defRPr>
            </a:lvl2pPr>
            <a:lvl3pPr indent="-311150" lvl="2" marL="1371600" rtl="0">
              <a:lnSpc>
                <a:spcPct val="115000"/>
              </a:lnSpc>
              <a:spcBef>
                <a:spcPts val="0"/>
              </a:spcBef>
              <a:spcAft>
                <a:spcPts val="0"/>
              </a:spcAft>
              <a:buClr>
                <a:srgbClr val="434343"/>
              </a:buClr>
              <a:buSzPts val="1300"/>
              <a:buChar char="■"/>
              <a:defRPr>
                <a:solidFill>
                  <a:srgbClr val="434343"/>
                </a:solidFill>
              </a:defRPr>
            </a:lvl3pPr>
            <a:lvl4pPr indent="-311150" lvl="3" marL="1828800" rtl="0">
              <a:lnSpc>
                <a:spcPct val="115000"/>
              </a:lnSpc>
              <a:spcBef>
                <a:spcPts val="0"/>
              </a:spcBef>
              <a:spcAft>
                <a:spcPts val="0"/>
              </a:spcAft>
              <a:buClr>
                <a:srgbClr val="434343"/>
              </a:buClr>
              <a:buSzPts val="1300"/>
              <a:buChar char="●"/>
              <a:defRPr>
                <a:solidFill>
                  <a:srgbClr val="434343"/>
                </a:solidFill>
              </a:defRPr>
            </a:lvl4pPr>
            <a:lvl5pPr indent="-311150" lvl="4" marL="2286000" rtl="0">
              <a:lnSpc>
                <a:spcPct val="115000"/>
              </a:lnSpc>
              <a:spcBef>
                <a:spcPts val="0"/>
              </a:spcBef>
              <a:spcAft>
                <a:spcPts val="0"/>
              </a:spcAft>
              <a:buClr>
                <a:srgbClr val="434343"/>
              </a:buClr>
              <a:buSzPts val="1300"/>
              <a:buChar char="○"/>
              <a:defRPr>
                <a:solidFill>
                  <a:srgbClr val="434343"/>
                </a:solidFill>
              </a:defRPr>
            </a:lvl5pPr>
            <a:lvl6pPr indent="-311150" lvl="5" marL="2743200" rtl="0">
              <a:lnSpc>
                <a:spcPct val="115000"/>
              </a:lnSpc>
              <a:spcBef>
                <a:spcPts val="0"/>
              </a:spcBef>
              <a:spcAft>
                <a:spcPts val="0"/>
              </a:spcAft>
              <a:buClr>
                <a:srgbClr val="434343"/>
              </a:buClr>
              <a:buSzPts val="1300"/>
              <a:buChar char="■"/>
              <a:defRPr>
                <a:solidFill>
                  <a:srgbClr val="434343"/>
                </a:solidFill>
              </a:defRPr>
            </a:lvl6pPr>
            <a:lvl7pPr indent="-311150" lvl="6" marL="3200400" rtl="0">
              <a:lnSpc>
                <a:spcPct val="115000"/>
              </a:lnSpc>
              <a:spcBef>
                <a:spcPts val="0"/>
              </a:spcBef>
              <a:spcAft>
                <a:spcPts val="0"/>
              </a:spcAft>
              <a:buClr>
                <a:srgbClr val="434343"/>
              </a:buClr>
              <a:buSzPts val="1300"/>
              <a:buChar char="●"/>
              <a:defRPr>
                <a:solidFill>
                  <a:srgbClr val="434343"/>
                </a:solidFill>
              </a:defRPr>
            </a:lvl7pPr>
            <a:lvl8pPr indent="-311150" lvl="7" marL="3657600" rtl="0">
              <a:lnSpc>
                <a:spcPct val="115000"/>
              </a:lnSpc>
              <a:spcBef>
                <a:spcPts val="0"/>
              </a:spcBef>
              <a:spcAft>
                <a:spcPts val="0"/>
              </a:spcAft>
              <a:buClr>
                <a:srgbClr val="434343"/>
              </a:buClr>
              <a:buSzPts val="1300"/>
              <a:buChar char="○"/>
              <a:defRPr>
                <a:solidFill>
                  <a:srgbClr val="434343"/>
                </a:solidFill>
              </a:defRPr>
            </a:lvl8pPr>
            <a:lvl9pPr indent="-311150" lvl="8" marL="4114800" rtl="0">
              <a:lnSpc>
                <a:spcPct val="115000"/>
              </a:lnSpc>
              <a:spcBef>
                <a:spcPts val="0"/>
              </a:spcBef>
              <a:spcAft>
                <a:spcPts val="0"/>
              </a:spcAft>
              <a:buClr>
                <a:srgbClr val="434343"/>
              </a:buClr>
              <a:buSzPts val="1300"/>
              <a:buChar char="■"/>
              <a:defRPr>
                <a:solidFill>
                  <a:srgbClr val="434343"/>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123675" y="1321050"/>
            <a:ext cx="4307100" cy="263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b="1" sz="8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 name="Shape 33"/>
        <p:cNvGrpSpPr/>
        <p:nvPr/>
      </p:nvGrpSpPr>
      <p:grpSpPr>
        <a:xfrm>
          <a:off x="0" y="0"/>
          <a:ext cx="0" cy="0"/>
          <a:chOff x="0" y="0"/>
          <a:chExt cx="0" cy="0"/>
        </a:xfrm>
      </p:grpSpPr>
      <p:sp>
        <p:nvSpPr>
          <p:cNvPr id="34" name="Google Shape;34;p9"/>
          <p:cNvSpPr txBox="1"/>
          <p:nvPr>
            <p:ph type="title"/>
          </p:nvPr>
        </p:nvSpPr>
        <p:spPr>
          <a:xfrm>
            <a:off x="839700" y="1126650"/>
            <a:ext cx="4207500" cy="841800"/>
          </a:xfrm>
          <a:prstGeom prst="rect">
            <a:avLst/>
          </a:prstGeom>
        </p:spPr>
        <p:txBody>
          <a:bodyPr anchorCtr="0" anchor="ctr" bIns="91425" lIns="91425" spcFirstLastPara="1" rIns="91425" wrap="square" tIns="91425">
            <a:noAutofit/>
          </a:bodyPr>
          <a:lstStyle>
            <a:lvl1pPr lvl="0" rtl="0">
              <a:lnSpc>
                <a:spcPct val="70000"/>
              </a:lnSpc>
              <a:spcBef>
                <a:spcPts val="0"/>
              </a:spcBef>
              <a:spcAft>
                <a:spcPts val="0"/>
              </a:spcAft>
              <a:buSzPts val="3600"/>
              <a:buNone/>
              <a:defRPr b="1" sz="52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5" name="Google Shape;35;p9"/>
          <p:cNvSpPr txBox="1"/>
          <p:nvPr>
            <p:ph idx="1" type="subTitle"/>
          </p:nvPr>
        </p:nvSpPr>
        <p:spPr>
          <a:xfrm>
            <a:off x="839700" y="2011925"/>
            <a:ext cx="4207500" cy="1116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300"/>
              <a:buNone/>
              <a:defRPr sz="1400">
                <a:solidFill>
                  <a:schemeClr val="dk1"/>
                </a:solidFill>
              </a:defRPr>
            </a:lvl1pPr>
            <a:lvl2pPr lvl="1" rtl="0" algn="ctr">
              <a:lnSpc>
                <a:spcPct val="100000"/>
              </a:lnSpc>
              <a:spcBef>
                <a:spcPts val="1600"/>
              </a:spcBef>
              <a:spcAft>
                <a:spcPts val="0"/>
              </a:spcAft>
              <a:buSzPts val="1300"/>
              <a:buNone/>
              <a:defRPr/>
            </a:lvl2pPr>
            <a:lvl3pPr lvl="2" rtl="0" algn="ctr">
              <a:lnSpc>
                <a:spcPct val="100000"/>
              </a:lnSpc>
              <a:spcBef>
                <a:spcPts val="1600"/>
              </a:spcBef>
              <a:spcAft>
                <a:spcPts val="0"/>
              </a:spcAft>
              <a:buSzPts val="1300"/>
              <a:buNone/>
              <a:defRPr/>
            </a:lvl3pPr>
            <a:lvl4pPr lvl="3" rtl="0" algn="ctr">
              <a:lnSpc>
                <a:spcPct val="100000"/>
              </a:lnSpc>
              <a:spcBef>
                <a:spcPts val="1600"/>
              </a:spcBef>
              <a:spcAft>
                <a:spcPts val="0"/>
              </a:spcAft>
              <a:buSzPts val="1300"/>
              <a:buNone/>
              <a:defRPr/>
            </a:lvl4pPr>
            <a:lvl5pPr lvl="4" rtl="0" algn="ctr">
              <a:lnSpc>
                <a:spcPct val="100000"/>
              </a:lnSpc>
              <a:spcBef>
                <a:spcPts val="1600"/>
              </a:spcBef>
              <a:spcAft>
                <a:spcPts val="0"/>
              </a:spcAft>
              <a:buSzPts val="1300"/>
              <a:buNone/>
              <a:defRPr/>
            </a:lvl5pPr>
            <a:lvl6pPr lvl="5" rtl="0" algn="ctr">
              <a:lnSpc>
                <a:spcPct val="100000"/>
              </a:lnSpc>
              <a:spcBef>
                <a:spcPts val="1600"/>
              </a:spcBef>
              <a:spcAft>
                <a:spcPts val="0"/>
              </a:spcAft>
              <a:buSzPts val="1300"/>
              <a:buNone/>
              <a:defRPr/>
            </a:lvl6pPr>
            <a:lvl7pPr lvl="6" rtl="0" algn="ctr">
              <a:lnSpc>
                <a:spcPct val="100000"/>
              </a:lnSpc>
              <a:spcBef>
                <a:spcPts val="1600"/>
              </a:spcBef>
              <a:spcAft>
                <a:spcPts val="0"/>
              </a:spcAft>
              <a:buSzPts val="1300"/>
              <a:buNone/>
              <a:defRPr/>
            </a:lvl7pPr>
            <a:lvl8pPr lvl="7" rtl="0" algn="ctr">
              <a:lnSpc>
                <a:spcPct val="100000"/>
              </a:lnSpc>
              <a:spcBef>
                <a:spcPts val="1600"/>
              </a:spcBef>
              <a:spcAft>
                <a:spcPts val="0"/>
              </a:spcAft>
              <a:buSzPts val="1300"/>
              <a:buNone/>
              <a:defRPr/>
            </a:lvl8pPr>
            <a:lvl9pPr lvl="8" rtl="0" algn="ctr">
              <a:lnSpc>
                <a:spcPct val="100000"/>
              </a:lnSpc>
              <a:spcBef>
                <a:spcPts val="1600"/>
              </a:spcBef>
              <a:spcAft>
                <a:spcPts val="1600"/>
              </a:spcAft>
              <a:buSzPts val="13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 name="Shape 36"/>
        <p:cNvGrpSpPr/>
        <p:nvPr/>
      </p:nvGrpSpPr>
      <p:grpSpPr>
        <a:xfrm>
          <a:off x="0" y="0"/>
          <a:ext cx="0" cy="0"/>
          <a:chOff x="0" y="0"/>
          <a:chExt cx="0" cy="0"/>
        </a:xfrm>
      </p:grpSpPr>
      <p:sp>
        <p:nvSpPr>
          <p:cNvPr id="37" name="Google Shape;37;p10"/>
          <p:cNvSpPr txBox="1"/>
          <p:nvPr>
            <p:ph type="title"/>
          </p:nvPr>
        </p:nvSpPr>
        <p:spPr>
          <a:xfrm>
            <a:off x="713225" y="535000"/>
            <a:ext cx="7717500" cy="1522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2800"/>
              <a:buNone/>
              <a:defRPr b="1" sz="59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
  <p:cSld name="BIG_NUMBER">
    <p:spTree>
      <p:nvGrpSpPr>
        <p:cNvPr id="38" name="Shape 38"/>
        <p:cNvGrpSpPr/>
        <p:nvPr/>
      </p:nvGrpSpPr>
      <p:grpSpPr>
        <a:xfrm>
          <a:off x="0" y="0"/>
          <a:ext cx="0" cy="0"/>
          <a:chOff x="0" y="0"/>
          <a:chExt cx="0" cy="0"/>
        </a:xfrm>
      </p:grpSpPr>
      <p:sp>
        <p:nvSpPr>
          <p:cNvPr id="39" name="Google Shape;39;p11"/>
          <p:cNvSpPr txBox="1"/>
          <p:nvPr>
            <p:ph hasCustomPrompt="1" type="title"/>
          </p:nvPr>
        </p:nvSpPr>
        <p:spPr>
          <a:xfrm>
            <a:off x="1757950" y="1330738"/>
            <a:ext cx="5628000" cy="1511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600"/>
              <a:buNone/>
              <a:defRPr b="1" sz="8500">
                <a:solidFill>
                  <a:schemeClr val="accent1"/>
                </a:solidFill>
              </a:defRPr>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40" name="Google Shape;40;p11"/>
          <p:cNvSpPr txBox="1"/>
          <p:nvPr>
            <p:ph idx="1" type="subTitle"/>
          </p:nvPr>
        </p:nvSpPr>
        <p:spPr>
          <a:xfrm>
            <a:off x="1758050" y="2885288"/>
            <a:ext cx="5628000" cy="48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dk1"/>
                </a:solidFill>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6">
    <p:bg>
      <p:bgPr>
        <a:solidFill>
          <a:srgbClr val="FFFFFF"/>
        </a:solidFill>
      </p:bgPr>
    </p:bg>
    <p:spTree>
      <p:nvGrpSpPr>
        <p:cNvPr id="41" name="Shape 4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p:cSld name="CUSTOM_1_1_1">
    <p:spTree>
      <p:nvGrpSpPr>
        <p:cNvPr id="42" name="Shape 42"/>
        <p:cNvGrpSpPr/>
        <p:nvPr/>
      </p:nvGrpSpPr>
      <p:grpSpPr>
        <a:xfrm>
          <a:off x="0" y="0"/>
          <a:ext cx="0" cy="0"/>
          <a:chOff x="0" y="0"/>
          <a:chExt cx="0" cy="0"/>
        </a:xfrm>
      </p:grpSpPr>
      <p:sp>
        <p:nvSpPr>
          <p:cNvPr id="43" name="Google Shape;43;p13"/>
          <p:cNvSpPr txBox="1"/>
          <p:nvPr>
            <p:ph type="ctrTitle"/>
          </p:nvPr>
        </p:nvSpPr>
        <p:spPr>
          <a:xfrm>
            <a:off x="6099675" y="1641713"/>
            <a:ext cx="2322300" cy="402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rgbClr val="000000"/>
              </a:buClr>
              <a:buSzPts val="1600"/>
              <a:buNone/>
              <a:defRPr sz="3200">
                <a:solidFill>
                  <a:schemeClr val="accent1"/>
                </a:solidFill>
              </a:defRPr>
            </a:lvl1pPr>
            <a:lvl2pPr lvl="1" rtl="0" algn="ctr">
              <a:spcBef>
                <a:spcPts val="0"/>
              </a:spcBef>
              <a:spcAft>
                <a:spcPts val="0"/>
              </a:spcAft>
              <a:buClr>
                <a:srgbClr val="000000"/>
              </a:buClr>
              <a:buSzPts val="1600"/>
              <a:buNone/>
              <a:defRPr sz="1600">
                <a:solidFill>
                  <a:srgbClr val="000000"/>
                </a:solidFill>
              </a:defRPr>
            </a:lvl2pPr>
            <a:lvl3pPr lvl="2" rtl="0" algn="ctr">
              <a:spcBef>
                <a:spcPts val="0"/>
              </a:spcBef>
              <a:spcAft>
                <a:spcPts val="0"/>
              </a:spcAft>
              <a:buClr>
                <a:srgbClr val="000000"/>
              </a:buClr>
              <a:buSzPts val="1600"/>
              <a:buNone/>
              <a:defRPr sz="1600">
                <a:solidFill>
                  <a:srgbClr val="000000"/>
                </a:solidFill>
              </a:defRPr>
            </a:lvl3pPr>
            <a:lvl4pPr lvl="3" rtl="0" algn="ctr">
              <a:spcBef>
                <a:spcPts val="0"/>
              </a:spcBef>
              <a:spcAft>
                <a:spcPts val="0"/>
              </a:spcAft>
              <a:buClr>
                <a:srgbClr val="000000"/>
              </a:buClr>
              <a:buSzPts val="1600"/>
              <a:buNone/>
              <a:defRPr sz="1600">
                <a:solidFill>
                  <a:srgbClr val="000000"/>
                </a:solidFill>
              </a:defRPr>
            </a:lvl4pPr>
            <a:lvl5pPr lvl="4" rtl="0" algn="ctr">
              <a:spcBef>
                <a:spcPts val="0"/>
              </a:spcBef>
              <a:spcAft>
                <a:spcPts val="0"/>
              </a:spcAft>
              <a:buClr>
                <a:srgbClr val="000000"/>
              </a:buClr>
              <a:buSzPts val="1600"/>
              <a:buNone/>
              <a:defRPr sz="1600">
                <a:solidFill>
                  <a:srgbClr val="000000"/>
                </a:solidFill>
              </a:defRPr>
            </a:lvl5pPr>
            <a:lvl6pPr lvl="5" rtl="0" algn="ctr">
              <a:spcBef>
                <a:spcPts val="0"/>
              </a:spcBef>
              <a:spcAft>
                <a:spcPts val="0"/>
              </a:spcAft>
              <a:buClr>
                <a:srgbClr val="000000"/>
              </a:buClr>
              <a:buSzPts val="1600"/>
              <a:buNone/>
              <a:defRPr sz="1600">
                <a:solidFill>
                  <a:srgbClr val="000000"/>
                </a:solidFill>
              </a:defRPr>
            </a:lvl6pPr>
            <a:lvl7pPr lvl="6" rtl="0" algn="ctr">
              <a:spcBef>
                <a:spcPts val="0"/>
              </a:spcBef>
              <a:spcAft>
                <a:spcPts val="0"/>
              </a:spcAft>
              <a:buClr>
                <a:srgbClr val="000000"/>
              </a:buClr>
              <a:buSzPts val="1600"/>
              <a:buNone/>
              <a:defRPr sz="1600">
                <a:solidFill>
                  <a:srgbClr val="000000"/>
                </a:solidFill>
              </a:defRPr>
            </a:lvl7pPr>
            <a:lvl8pPr lvl="7" rtl="0" algn="ctr">
              <a:spcBef>
                <a:spcPts val="0"/>
              </a:spcBef>
              <a:spcAft>
                <a:spcPts val="0"/>
              </a:spcAft>
              <a:buClr>
                <a:srgbClr val="000000"/>
              </a:buClr>
              <a:buSzPts val="1600"/>
              <a:buNone/>
              <a:defRPr sz="1600">
                <a:solidFill>
                  <a:srgbClr val="000000"/>
                </a:solidFill>
              </a:defRPr>
            </a:lvl8pPr>
            <a:lvl9pPr lvl="8" rtl="0" algn="ctr">
              <a:spcBef>
                <a:spcPts val="0"/>
              </a:spcBef>
              <a:spcAft>
                <a:spcPts val="0"/>
              </a:spcAft>
              <a:buClr>
                <a:srgbClr val="000000"/>
              </a:buClr>
              <a:buSzPts val="1600"/>
              <a:buNone/>
              <a:defRPr sz="1600">
                <a:solidFill>
                  <a:srgbClr val="000000"/>
                </a:solidFill>
              </a:defRPr>
            </a:lvl9pPr>
          </a:lstStyle>
          <a:p/>
        </p:txBody>
      </p:sp>
      <p:sp>
        <p:nvSpPr>
          <p:cNvPr id="44" name="Google Shape;44;p13"/>
          <p:cNvSpPr txBox="1"/>
          <p:nvPr>
            <p:ph idx="1" type="subTitle"/>
          </p:nvPr>
        </p:nvSpPr>
        <p:spPr>
          <a:xfrm>
            <a:off x="6099525" y="2048031"/>
            <a:ext cx="23226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Clr>
                <a:srgbClr val="000000"/>
              </a:buClr>
              <a:buSzPts val="1300"/>
              <a:buNone/>
              <a:defRPr>
                <a:solidFill>
                  <a:srgbClr val="000000"/>
                </a:solidFill>
              </a:defRPr>
            </a:lvl2pPr>
            <a:lvl3pPr lvl="2" rtl="0" algn="ctr">
              <a:lnSpc>
                <a:spcPct val="100000"/>
              </a:lnSpc>
              <a:spcBef>
                <a:spcPts val="0"/>
              </a:spcBef>
              <a:spcAft>
                <a:spcPts val="0"/>
              </a:spcAft>
              <a:buClr>
                <a:srgbClr val="000000"/>
              </a:buClr>
              <a:buSzPts val="1300"/>
              <a:buNone/>
              <a:defRPr>
                <a:solidFill>
                  <a:srgbClr val="000000"/>
                </a:solidFill>
              </a:defRPr>
            </a:lvl3pPr>
            <a:lvl4pPr lvl="3" rtl="0" algn="ctr">
              <a:lnSpc>
                <a:spcPct val="100000"/>
              </a:lnSpc>
              <a:spcBef>
                <a:spcPts val="0"/>
              </a:spcBef>
              <a:spcAft>
                <a:spcPts val="0"/>
              </a:spcAft>
              <a:buClr>
                <a:srgbClr val="000000"/>
              </a:buClr>
              <a:buSzPts val="1300"/>
              <a:buNone/>
              <a:defRPr>
                <a:solidFill>
                  <a:srgbClr val="000000"/>
                </a:solidFill>
              </a:defRPr>
            </a:lvl4pPr>
            <a:lvl5pPr lvl="4" rtl="0" algn="ctr">
              <a:lnSpc>
                <a:spcPct val="100000"/>
              </a:lnSpc>
              <a:spcBef>
                <a:spcPts val="0"/>
              </a:spcBef>
              <a:spcAft>
                <a:spcPts val="0"/>
              </a:spcAft>
              <a:buClr>
                <a:srgbClr val="000000"/>
              </a:buClr>
              <a:buSzPts val="1300"/>
              <a:buNone/>
              <a:defRPr>
                <a:solidFill>
                  <a:srgbClr val="000000"/>
                </a:solidFill>
              </a:defRPr>
            </a:lvl5pPr>
            <a:lvl6pPr lvl="5" rtl="0" algn="ctr">
              <a:lnSpc>
                <a:spcPct val="100000"/>
              </a:lnSpc>
              <a:spcBef>
                <a:spcPts val="0"/>
              </a:spcBef>
              <a:spcAft>
                <a:spcPts val="0"/>
              </a:spcAft>
              <a:buClr>
                <a:srgbClr val="000000"/>
              </a:buClr>
              <a:buSzPts val="1300"/>
              <a:buNone/>
              <a:defRPr>
                <a:solidFill>
                  <a:srgbClr val="000000"/>
                </a:solidFill>
              </a:defRPr>
            </a:lvl6pPr>
            <a:lvl7pPr lvl="6" rtl="0" algn="ctr">
              <a:lnSpc>
                <a:spcPct val="100000"/>
              </a:lnSpc>
              <a:spcBef>
                <a:spcPts val="0"/>
              </a:spcBef>
              <a:spcAft>
                <a:spcPts val="0"/>
              </a:spcAft>
              <a:buClr>
                <a:srgbClr val="000000"/>
              </a:buClr>
              <a:buSzPts val="1300"/>
              <a:buNone/>
              <a:defRPr>
                <a:solidFill>
                  <a:srgbClr val="000000"/>
                </a:solidFill>
              </a:defRPr>
            </a:lvl7pPr>
            <a:lvl8pPr lvl="7" rtl="0" algn="ctr">
              <a:lnSpc>
                <a:spcPct val="100000"/>
              </a:lnSpc>
              <a:spcBef>
                <a:spcPts val="0"/>
              </a:spcBef>
              <a:spcAft>
                <a:spcPts val="0"/>
              </a:spcAft>
              <a:buClr>
                <a:srgbClr val="000000"/>
              </a:buClr>
              <a:buSzPts val="1300"/>
              <a:buNone/>
              <a:defRPr>
                <a:solidFill>
                  <a:srgbClr val="000000"/>
                </a:solidFill>
              </a:defRPr>
            </a:lvl8pPr>
            <a:lvl9pPr lvl="8" rtl="0" algn="ctr">
              <a:lnSpc>
                <a:spcPct val="100000"/>
              </a:lnSpc>
              <a:spcBef>
                <a:spcPts val="0"/>
              </a:spcBef>
              <a:spcAft>
                <a:spcPts val="0"/>
              </a:spcAft>
              <a:buClr>
                <a:srgbClr val="000000"/>
              </a:buClr>
              <a:buSzPts val="1300"/>
              <a:buNone/>
              <a:defRPr>
                <a:solidFill>
                  <a:srgbClr val="000000"/>
                </a:solidFill>
              </a:defRPr>
            </a:lvl9pPr>
          </a:lstStyle>
          <a:p/>
        </p:txBody>
      </p:sp>
      <p:sp>
        <p:nvSpPr>
          <p:cNvPr id="45" name="Google Shape;45;p13"/>
          <p:cNvSpPr txBox="1"/>
          <p:nvPr>
            <p:ph hasCustomPrompt="1" idx="2" type="title"/>
          </p:nvPr>
        </p:nvSpPr>
        <p:spPr>
          <a:xfrm>
            <a:off x="6664950" y="1177616"/>
            <a:ext cx="1753800" cy="464100"/>
          </a:xfrm>
          <a:prstGeom prst="rect">
            <a:avLst/>
          </a:prstGeom>
          <a:noFill/>
        </p:spPr>
        <p:txBody>
          <a:bodyPr anchorCtr="0" anchor="ctr" bIns="91425" lIns="91425" spcFirstLastPara="1" rIns="91425" wrap="square" tIns="91425">
            <a:noAutofit/>
          </a:bodyPr>
          <a:lstStyle>
            <a:lvl1pPr lvl="0" rtl="0" algn="r">
              <a:lnSpc>
                <a:spcPct val="100000"/>
              </a:lnSpc>
              <a:spcBef>
                <a:spcPts val="0"/>
              </a:spcBef>
              <a:spcAft>
                <a:spcPts val="0"/>
              </a:spcAft>
              <a:buClr>
                <a:srgbClr val="000000"/>
              </a:buClr>
              <a:buSzPts val="6000"/>
              <a:buNone/>
              <a:defRPr sz="4500">
                <a:solidFill>
                  <a:schemeClr val="accent5"/>
                </a:solidFill>
              </a:defRPr>
            </a:lvl1pPr>
            <a:lvl2pPr lvl="1"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6" name="Google Shape;46;p13"/>
          <p:cNvSpPr txBox="1"/>
          <p:nvPr>
            <p:ph idx="3" type="ctrTitle"/>
          </p:nvPr>
        </p:nvSpPr>
        <p:spPr>
          <a:xfrm>
            <a:off x="725400" y="1641713"/>
            <a:ext cx="2322300" cy="402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000000"/>
              </a:buClr>
              <a:buSzPts val="1600"/>
              <a:buNone/>
              <a:defRPr sz="3200">
                <a:solidFill>
                  <a:schemeClr val="accent1"/>
                </a:solidFill>
              </a:defRPr>
            </a:lvl1pPr>
            <a:lvl2pPr lvl="1" rtl="0" algn="ctr">
              <a:spcBef>
                <a:spcPts val="0"/>
              </a:spcBef>
              <a:spcAft>
                <a:spcPts val="0"/>
              </a:spcAft>
              <a:buClr>
                <a:srgbClr val="000000"/>
              </a:buClr>
              <a:buSzPts val="1600"/>
              <a:buNone/>
              <a:defRPr sz="1600">
                <a:solidFill>
                  <a:srgbClr val="000000"/>
                </a:solidFill>
              </a:defRPr>
            </a:lvl2pPr>
            <a:lvl3pPr lvl="2" rtl="0" algn="ctr">
              <a:spcBef>
                <a:spcPts val="0"/>
              </a:spcBef>
              <a:spcAft>
                <a:spcPts val="0"/>
              </a:spcAft>
              <a:buClr>
                <a:srgbClr val="000000"/>
              </a:buClr>
              <a:buSzPts val="1600"/>
              <a:buNone/>
              <a:defRPr sz="1600">
                <a:solidFill>
                  <a:srgbClr val="000000"/>
                </a:solidFill>
              </a:defRPr>
            </a:lvl3pPr>
            <a:lvl4pPr lvl="3" rtl="0" algn="ctr">
              <a:spcBef>
                <a:spcPts val="0"/>
              </a:spcBef>
              <a:spcAft>
                <a:spcPts val="0"/>
              </a:spcAft>
              <a:buClr>
                <a:srgbClr val="000000"/>
              </a:buClr>
              <a:buSzPts val="1600"/>
              <a:buNone/>
              <a:defRPr sz="1600">
                <a:solidFill>
                  <a:srgbClr val="000000"/>
                </a:solidFill>
              </a:defRPr>
            </a:lvl4pPr>
            <a:lvl5pPr lvl="4" rtl="0" algn="ctr">
              <a:spcBef>
                <a:spcPts val="0"/>
              </a:spcBef>
              <a:spcAft>
                <a:spcPts val="0"/>
              </a:spcAft>
              <a:buClr>
                <a:srgbClr val="000000"/>
              </a:buClr>
              <a:buSzPts val="1600"/>
              <a:buNone/>
              <a:defRPr sz="1600">
                <a:solidFill>
                  <a:srgbClr val="000000"/>
                </a:solidFill>
              </a:defRPr>
            </a:lvl5pPr>
            <a:lvl6pPr lvl="5" rtl="0" algn="ctr">
              <a:spcBef>
                <a:spcPts val="0"/>
              </a:spcBef>
              <a:spcAft>
                <a:spcPts val="0"/>
              </a:spcAft>
              <a:buClr>
                <a:srgbClr val="000000"/>
              </a:buClr>
              <a:buSzPts val="1600"/>
              <a:buNone/>
              <a:defRPr sz="1600">
                <a:solidFill>
                  <a:srgbClr val="000000"/>
                </a:solidFill>
              </a:defRPr>
            </a:lvl6pPr>
            <a:lvl7pPr lvl="6" rtl="0" algn="ctr">
              <a:spcBef>
                <a:spcPts val="0"/>
              </a:spcBef>
              <a:spcAft>
                <a:spcPts val="0"/>
              </a:spcAft>
              <a:buClr>
                <a:srgbClr val="000000"/>
              </a:buClr>
              <a:buSzPts val="1600"/>
              <a:buNone/>
              <a:defRPr sz="1600">
                <a:solidFill>
                  <a:srgbClr val="000000"/>
                </a:solidFill>
              </a:defRPr>
            </a:lvl7pPr>
            <a:lvl8pPr lvl="7" rtl="0" algn="ctr">
              <a:spcBef>
                <a:spcPts val="0"/>
              </a:spcBef>
              <a:spcAft>
                <a:spcPts val="0"/>
              </a:spcAft>
              <a:buClr>
                <a:srgbClr val="000000"/>
              </a:buClr>
              <a:buSzPts val="1600"/>
              <a:buNone/>
              <a:defRPr sz="1600">
                <a:solidFill>
                  <a:srgbClr val="000000"/>
                </a:solidFill>
              </a:defRPr>
            </a:lvl8pPr>
            <a:lvl9pPr lvl="8" rtl="0" algn="ctr">
              <a:spcBef>
                <a:spcPts val="0"/>
              </a:spcBef>
              <a:spcAft>
                <a:spcPts val="0"/>
              </a:spcAft>
              <a:buClr>
                <a:srgbClr val="000000"/>
              </a:buClr>
              <a:buSzPts val="1600"/>
              <a:buNone/>
              <a:defRPr sz="1600">
                <a:solidFill>
                  <a:srgbClr val="000000"/>
                </a:solidFill>
              </a:defRPr>
            </a:lvl9pPr>
          </a:lstStyle>
          <a:p/>
        </p:txBody>
      </p:sp>
      <p:sp>
        <p:nvSpPr>
          <p:cNvPr id="47" name="Google Shape;47;p13"/>
          <p:cNvSpPr txBox="1"/>
          <p:nvPr>
            <p:ph idx="4" type="subTitle"/>
          </p:nvPr>
        </p:nvSpPr>
        <p:spPr>
          <a:xfrm>
            <a:off x="725400" y="2048013"/>
            <a:ext cx="23223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Clr>
                <a:srgbClr val="000000"/>
              </a:buClr>
              <a:buSzPts val="1300"/>
              <a:buNone/>
              <a:defRPr>
                <a:solidFill>
                  <a:srgbClr val="000000"/>
                </a:solidFill>
              </a:defRPr>
            </a:lvl2pPr>
            <a:lvl3pPr lvl="2" rtl="0" algn="ctr">
              <a:lnSpc>
                <a:spcPct val="100000"/>
              </a:lnSpc>
              <a:spcBef>
                <a:spcPts val="0"/>
              </a:spcBef>
              <a:spcAft>
                <a:spcPts val="0"/>
              </a:spcAft>
              <a:buClr>
                <a:srgbClr val="000000"/>
              </a:buClr>
              <a:buSzPts val="1300"/>
              <a:buNone/>
              <a:defRPr>
                <a:solidFill>
                  <a:srgbClr val="000000"/>
                </a:solidFill>
              </a:defRPr>
            </a:lvl3pPr>
            <a:lvl4pPr lvl="3" rtl="0" algn="ctr">
              <a:lnSpc>
                <a:spcPct val="100000"/>
              </a:lnSpc>
              <a:spcBef>
                <a:spcPts val="0"/>
              </a:spcBef>
              <a:spcAft>
                <a:spcPts val="0"/>
              </a:spcAft>
              <a:buClr>
                <a:srgbClr val="000000"/>
              </a:buClr>
              <a:buSzPts val="1300"/>
              <a:buNone/>
              <a:defRPr>
                <a:solidFill>
                  <a:srgbClr val="000000"/>
                </a:solidFill>
              </a:defRPr>
            </a:lvl4pPr>
            <a:lvl5pPr lvl="4" rtl="0" algn="ctr">
              <a:lnSpc>
                <a:spcPct val="100000"/>
              </a:lnSpc>
              <a:spcBef>
                <a:spcPts val="0"/>
              </a:spcBef>
              <a:spcAft>
                <a:spcPts val="0"/>
              </a:spcAft>
              <a:buClr>
                <a:srgbClr val="000000"/>
              </a:buClr>
              <a:buSzPts val="1300"/>
              <a:buNone/>
              <a:defRPr>
                <a:solidFill>
                  <a:srgbClr val="000000"/>
                </a:solidFill>
              </a:defRPr>
            </a:lvl5pPr>
            <a:lvl6pPr lvl="5" rtl="0" algn="ctr">
              <a:lnSpc>
                <a:spcPct val="100000"/>
              </a:lnSpc>
              <a:spcBef>
                <a:spcPts val="0"/>
              </a:spcBef>
              <a:spcAft>
                <a:spcPts val="0"/>
              </a:spcAft>
              <a:buClr>
                <a:srgbClr val="000000"/>
              </a:buClr>
              <a:buSzPts val="1300"/>
              <a:buNone/>
              <a:defRPr>
                <a:solidFill>
                  <a:srgbClr val="000000"/>
                </a:solidFill>
              </a:defRPr>
            </a:lvl6pPr>
            <a:lvl7pPr lvl="6" rtl="0" algn="ctr">
              <a:lnSpc>
                <a:spcPct val="100000"/>
              </a:lnSpc>
              <a:spcBef>
                <a:spcPts val="0"/>
              </a:spcBef>
              <a:spcAft>
                <a:spcPts val="0"/>
              </a:spcAft>
              <a:buClr>
                <a:srgbClr val="000000"/>
              </a:buClr>
              <a:buSzPts val="1300"/>
              <a:buNone/>
              <a:defRPr>
                <a:solidFill>
                  <a:srgbClr val="000000"/>
                </a:solidFill>
              </a:defRPr>
            </a:lvl7pPr>
            <a:lvl8pPr lvl="7" rtl="0" algn="ctr">
              <a:lnSpc>
                <a:spcPct val="100000"/>
              </a:lnSpc>
              <a:spcBef>
                <a:spcPts val="0"/>
              </a:spcBef>
              <a:spcAft>
                <a:spcPts val="0"/>
              </a:spcAft>
              <a:buClr>
                <a:srgbClr val="000000"/>
              </a:buClr>
              <a:buSzPts val="1300"/>
              <a:buNone/>
              <a:defRPr>
                <a:solidFill>
                  <a:srgbClr val="000000"/>
                </a:solidFill>
              </a:defRPr>
            </a:lvl8pPr>
            <a:lvl9pPr lvl="8" rtl="0" algn="ctr">
              <a:lnSpc>
                <a:spcPct val="100000"/>
              </a:lnSpc>
              <a:spcBef>
                <a:spcPts val="0"/>
              </a:spcBef>
              <a:spcAft>
                <a:spcPts val="0"/>
              </a:spcAft>
              <a:buClr>
                <a:srgbClr val="000000"/>
              </a:buClr>
              <a:buSzPts val="1300"/>
              <a:buNone/>
              <a:defRPr>
                <a:solidFill>
                  <a:srgbClr val="000000"/>
                </a:solidFill>
              </a:defRPr>
            </a:lvl9pPr>
          </a:lstStyle>
          <a:p/>
        </p:txBody>
      </p:sp>
      <p:sp>
        <p:nvSpPr>
          <p:cNvPr id="48" name="Google Shape;48;p13"/>
          <p:cNvSpPr txBox="1"/>
          <p:nvPr>
            <p:ph hasCustomPrompt="1" idx="5" type="title"/>
          </p:nvPr>
        </p:nvSpPr>
        <p:spPr>
          <a:xfrm>
            <a:off x="725250" y="1177616"/>
            <a:ext cx="1753800" cy="464100"/>
          </a:xfrm>
          <a:prstGeom prst="rect">
            <a:avLst/>
          </a:prstGeom>
          <a:noFill/>
        </p:spPr>
        <p:txBody>
          <a:bodyPr anchorCtr="0" anchor="ctr" bIns="91425" lIns="91425" spcFirstLastPara="1" rIns="91425" wrap="square" tIns="91425">
            <a:noAutofit/>
          </a:bodyPr>
          <a:lstStyle>
            <a:lvl1pPr lvl="0" rtl="0">
              <a:lnSpc>
                <a:spcPct val="100000"/>
              </a:lnSpc>
              <a:spcBef>
                <a:spcPts val="0"/>
              </a:spcBef>
              <a:spcAft>
                <a:spcPts val="0"/>
              </a:spcAft>
              <a:buClr>
                <a:srgbClr val="000000"/>
              </a:buClr>
              <a:buSzPts val="6000"/>
              <a:buNone/>
              <a:defRPr sz="4500">
                <a:solidFill>
                  <a:schemeClr val="accent5"/>
                </a:solidFill>
              </a:defRPr>
            </a:lvl1pPr>
            <a:lvl2pPr lvl="1"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9" name="Google Shape;49;p13"/>
          <p:cNvSpPr txBox="1"/>
          <p:nvPr>
            <p:ph idx="6" type="title"/>
          </p:nvPr>
        </p:nvSpPr>
        <p:spPr>
          <a:xfrm>
            <a:off x="721725" y="535000"/>
            <a:ext cx="7700400" cy="572700"/>
          </a:xfrm>
          <a:prstGeom prst="rect">
            <a:avLst/>
          </a:prstGeom>
        </p:spPr>
        <p:txBody>
          <a:bodyPr anchorCtr="0" anchor="ctr" bIns="91425" lIns="91425" spcFirstLastPara="1" rIns="91425" wrap="square" tIns="91425">
            <a:noAutofit/>
          </a:bodyPr>
          <a:lstStyle>
            <a:lvl1pPr lvl="0" rtl="0" algn="ctr">
              <a:lnSpc>
                <a:spcPct val="70000"/>
              </a:lnSpc>
              <a:spcBef>
                <a:spcPts val="0"/>
              </a:spcBef>
              <a:spcAft>
                <a:spcPts val="0"/>
              </a:spcAft>
              <a:buClr>
                <a:schemeClr val="dk1"/>
              </a:buClr>
              <a:buSzPts val="2800"/>
              <a:buFont typeface="Alfa Slab One"/>
              <a:buNone/>
              <a:defRPr b="1" sz="4000">
                <a:solidFill>
                  <a:schemeClr val="dk1"/>
                </a:solidFill>
              </a:defRPr>
            </a:lvl1pPr>
            <a:lvl2pPr lvl="1"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
        <p:nvSpPr>
          <p:cNvPr id="50" name="Google Shape;50;p13"/>
          <p:cNvSpPr txBox="1"/>
          <p:nvPr>
            <p:ph idx="7" type="ctrTitle"/>
          </p:nvPr>
        </p:nvSpPr>
        <p:spPr>
          <a:xfrm>
            <a:off x="6099675" y="3484825"/>
            <a:ext cx="2322300" cy="402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rgbClr val="000000"/>
              </a:buClr>
              <a:buSzPts val="1600"/>
              <a:buNone/>
              <a:defRPr sz="3200">
                <a:solidFill>
                  <a:schemeClr val="accent1"/>
                </a:solidFill>
              </a:defRPr>
            </a:lvl1pPr>
            <a:lvl2pPr lvl="1" rtl="0" algn="ctr">
              <a:spcBef>
                <a:spcPts val="0"/>
              </a:spcBef>
              <a:spcAft>
                <a:spcPts val="0"/>
              </a:spcAft>
              <a:buClr>
                <a:srgbClr val="000000"/>
              </a:buClr>
              <a:buSzPts val="1600"/>
              <a:buNone/>
              <a:defRPr sz="1600">
                <a:solidFill>
                  <a:srgbClr val="000000"/>
                </a:solidFill>
              </a:defRPr>
            </a:lvl2pPr>
            <a:lvl3pPr lvl="2" rtl="0" algn="ctr">
              <a:spcBef>
                <a:spcPts val="0"/>
              </a:spcBef>
              <a:spcAft>
                <a:spcPts val="0"/>
              </a:spcAft>
              <a:buClr>
                <a:srgbClr val="000000"/>
              </a:buClr>
              <a:buSzPts val="1600"/>
              <a:buNone/>
              <a:defRPr sz="1600">
                <a:solidFill>
                  <a:srgbClr val="000000"/>
                </a:solidFill>
              </a:defRPr>
            </a:lvl3pPr>
            <a:lvl4pPr lvl="3" rtl="0" algn="ctr">
              <a:spcBef>
                <a:spcPts val="0"/>
              </a:spcBef>
              <a:spcAft>
                <a:spcPts val="0"/>
              </a:spcAft>
              <a:buClr>
                <a:srgbClr val="000000"/>
              </a:buClr>
              <a:buSzPts val="1600"/>
              <a:buNone/>
              <a:defRPr sz="1600">
                <a:solidFill>
                  <a:srgbClr val="000000"/>
                </a:solidFill>
              </a:defRPr>
            </a:lvl4pPr>
            <a:lvl5pPr lvl="4" rtl="0" algn="ctr">
              <a:spcBef>
                <a:spcPts val="0"/>
              </a:spcBef>
              <a:spcAft>
                <a:spcPts val="0"/>
              </a:spcAft>
              <a:buClr>
                <a:srgbClr val="000000"/>
              </a:buClr>
              <a:buSzPts val="1600"/>
              <a:buNone/>
              <a:defRPr sz="1600">
                <a:solidFill>
                  <a:srgbClr val="000000"/>
                </a:solidFill>
              </a:defRPr>
            </a:lvl5pPr>
            <a:lvl6pPr lvl="5" rtl="0" algn="ctr">
              <a:spcBef>
                <a:spcPts val="0"/>
              </a:spcBef>
              <a:spcAft>
                <a:spcPts val="0"/>
              </a:spcAft>
              <a:buClr>
                <a:srgbClr val="000000"/>
              </a:buClr>
              <a:buSzPts val="1600"/>
              <a:buNone/>
              <a:defRPr sz="1600">
                <a:solidFill>
                  <a:srgbClr val="000000"/>
                </a:solidFill>
              </a:defRPr>
            </a:lvl6pPr>
            <a:lvl7pPr lvl="6" rtl="0" algn="ctr">
              <a:spcBef>
                <a:spcPts val="0"/>
              </a:spcBef>
              <a:spcAft>
                <a:spcPts val="0"/>
              </a:spcAft>
              <a:buClr>
                <a:srgbClr val="000000"/>
              </a:buClr>
              <a:buSzPts val="1600"/>
              <a:buNone/>
              <a:defRPr sz="1600">
                <a:solidFill>
                  <a:srgbClr val="000000"/>
                </a:solidFill>
              </a:defRPr>
            </a:lvl7pPr>
            <a:lvl8pPr lvl="7" rtl="0" algn="ctr">
              <a:spcBef>
                <a:spcPts val="0"/>
              </a:spcBef>
              <a:spcAft>
                <a:spcPts val="0"/>
              </a:spcAft>
              <a:buClr>
                <a:srgbClr val="000000"/>
              </a:buClr>
              <a:buSzPts val="1600"/>
              <a:buNone/>
              <a:defRPr sz="1600">
                <a:solidFill>
                  <a:srgbClr val="000000"/>
                </a:solidFill>
              </a:defRPr>
            </a:lvl8pPr>
            <a:lvl9pPr lvl="8" rtl="0" algn="ctr">
              <a:spcBef>
                <a:spcPts val="0"/>
              </a:spcBef>
              <a:spcAft>
                <a:spcPts val="0"/>
              </a:spcAft>
              <a:buClr>
                <a:srgbClr val="000000"/>
              </a:buClr>
              <a:buSzPts val="1600"/>
              <a:buNone/>
              <a:defRPr sz="1600">
                <a:solidFill>
                  <a:srgbClr val="000000"/>
                </a:solidFill>
              </a:defRPr>
            </a:lvl9pPr>
          </a:lstStyle>
          <a:p/>
        </p:txBody>
      </p:sp>
      <p:sp>
        <p:nvSpPr>
          <p:cNvPr id="51" name="Google Shape;51;p13"/>
          <p:cNvSpPr txBox="1"/>
          <p:nvPr>
            <p:ph idx="8" type="subTitle"/>
          </p:nvPr>
        </p:nvSpPr>
        <p:spPr>
          <a:xfrm>
            <a:off x="6099525" y="3887119"/>
            <a:ext cx="23226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Clr>
                <a:srgbClr val="000000"/>
              </a:buClr>
              <a:buSzPts val="1300"/>
              <a:buNone/>
              <a:defRPr>
                <a:solidFill>
                  <a:srgbClr val="000000"/>
                </a:solidFill>
              </a:defRPr>
            </a:lvl2pPr>
            <a:lvl3pPr lvl="2" rtl="0" algn="ctr">
              <a:lnSpc>
                <a:spcPct val="100000"/>
              </a:lnSpc>
              <a:spcBef>
                <a:spcPts val="0"/>
              </a:spcBef>
              <a:spcAft>
                <a:spcPts val="0"/>
              </a:spcAft>
              <a:buClr>
                <a:srgbClr val="000000"/>
              </a:buClr>
              <a:buSzPts val="1300"/>
              <a:buNone/>
              <a:defRPr>
                <a:solidFill>
                  <a:srgbClr val="000000"/>
                </a:solidFill>
              </a:defRPr>
            </a:lvl3pPr>
            <a:lvl4pPr lvl="3" rtl="0" algn="ctr">
              <a:lnSpc>
                <a:spcPct val="100000"/>
              </a:lnSpc>
              <a:spcBef>
                <a:spcPts val="0"/>
              </a:spcBef>
              <a:spcAft>
                <a:spcPts val="0"/>
              </a:spcAft>
              <a:buClr>
                <a:srgbClr val="000000"/>
              </a:buClr>
              <a:buSzPts val="1300"/>
              <a:buNone/>
              <a:defRPr>
                <a:solidFill>
                  <a:srgbClr val="000000"/>
                </a:solidFill>
              </a:defRPr>
            </a:lvl4pPr>
            <a:lvl5pPr lvl="4" rtl="0" algn="ctr">
              <a:lnSpc>
                <a:spcPct val="100000"/>
              </a:lnSpc>
              <a:spcBef>
                <a:spcPts val="0"/>
              </a:spcBef>
              <a:spcAft>
                <a:spcPts val="0"/>
              </a:spcAft>
              <a:buClr>
                <a:srgbClr val="000000"/>
              </a:buClr>
              <a:buSzPts val="1300"/>
              <a:buNone/>
              <a:defRPr>
                <a:solidFill>
                  <a:srgbClr val="000000"/>
                </a:solidFill>
              </a:defRPr>
            </a:lvl5pPr>
            <a:lvl6pPr lvl="5" rtl="0" algn="ctr">
              <a:lnSpc>
                <a:spcPct val="100000"/>
              </a:lnSpc>
              <a:spcBef>
                <a:spcPts val="0"/>
              </a:spcBef>
              <a:spcAft>
                <a:spcPts val="0"/>
              </a:spcAft>
              <a:buClr>
                <a:srgbClr val="000000"/>
              </a:buClr>
              <a:buSzPts val="1300"/>
              <a:buNone/>
              <a:defRPr>
                <a:solidFill>
                  <a:srgbClr val="000000"/>
                </a:solidFill>
              </a:defRPr>
            </a:lvl6pPr>
            <a:lvl7pPr lvl="6" rtl="0" algn="ctr">
              <a:lnSpc>
                <a:spcPct val="100000"/>
              </a:lnSpc>
              <a:spcBef>
                <a:spcPts val="0"/>
              </a:spcBef>
              <a:spcAft>
                <a:spcPts val="0"/>
              </a:spcAft>
              <a:buClr>
                <a:srgbClr val="000000"/>
              </a:buClr>
              <a:buSzPts val="1300"/>
              <a:buNone/>
              <a:defRPr>
                <a:solidFill>
                  <a:srgbClr val="000000"/>
                </a:solidFill>
              </a:defRPr>
            </a:lvl7pPr>
            <a:lvl8pPr lvl="7" rtl="0" algn="ctr">
              <a:lnSpc>
                <a:spcPct val="100000"/>
              </a:lnSpc>
              <a:spcBef>
                <a:spcPts val="0"/>
              </a:spcBef>
              <a:spcAft>
                <a:spcPts val="0"/>
              </a:spcAft>
              <a:buClr>
                <a:srgbClr val="000000"/>
              </a:buClr>
              <a:buSzPts val="1300"/>
              <a:buNone/>
              <a:defRPr>
                <a:solidFill>
                  <a:srgbClr val="000000"/>
                </a:solidFill>
              </a:defRPr>
            </a:lvl8pPr>
            <a:lvl9pPr lvl="8" rtl="0" algn="ctr">
              <a:lnSpc>
                <a:spcPct val="100000"/>
              </a:lnSpc>
              <a:spcBef>
                <a:spcPts val="0"/>
              </a:spcBef>
              <a:spcAft>
                <a:spcPts val="0"/>
              </a:spcAft>
              <a:buClr>
                <a:srgbClr val="000000"/>
              </a:buClr>
              <a:buSzPts val="1300"/>
              <a:buNone/>
              <a:defRPr>
                <a:solidFill>
                  <a:srgbClr val="000000"/>
                </a:solidFill>
              </a:defRPr>
            </a:lvl9pPr>
          </a:lstStyle>
          <a:p/>
        </p:txBody>
      </p:sp>
      <p:sp>
        <p:nvSpPr>
          <p:cNvPr id="52" name="Google Shape;52;p13"/>
          <p:cNvSpPr txBox="1"/>
          <p:nvPr>
            <p:ph hasCustomPrompt="1" idx="9" type="title"/>
          </p:nvPr>
        </p:nvSpPr>
        <p:spPr>
          <a:xfrm>
            <a:off x="6664950" y="3027019"/>
            <a:ext cx="1753800" cy="457800"/>
          </a:xfrm>
          <a:prstGeom prst="rect">
            <a:avLst/>
          </a:prstGeom>
          <a:noFill/>
        </p:spPr>
        <p:txBody>
          <a:bodyPr anchorCtr="0" anchor="ctr" bIns="91425" lIns="91425" spcFirstLastPara="1" rIns="91425" wrap="square" tIns="91425">
            <a:noAutofit/>
          </a:bodyPr>
          <a:lstStyle>
            <a:lvl1pPr lvl="0" rtl="0" algn="r">
              <a:lnSpc>
                <a:spcPct val="100000"/>
              </a:lnSpc>
              <a:spcBef>
                <a:spcPts val="0"/>
              </a:spcBef>
              <a:spcAft>
                <a:spcPts val="0"/>
              </a:spcAft>
              <a:buClr>
                <a:srgbClr val="000000"/>
              </a:buClr>
              <a:buSzPts val="6000"/>
              <a:buNone/>
              <a:defRPr sz="4500">
                <a:solidFill>
                  <a:schemeClr val="accent5"/>
                </a:solidFill>
              </a:defRPr>
            </a:lvl1pPr>
            <a:lvl2pPr lvl="1"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53" name="Google Shape;53;p13"/>
          <p:cNvSpPr txBox="1"/>
          <p:nvPr>
            <p:ph idx="13" type="ctrTitle"/>
          </p:nvPr>
        </p:nvSpPr>
        <p:spPr>
          <a:xfrm>
            <a:off x="725400" y="3484825"/>
            <a:ext cx="2322300" cy="402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rgbClr val="000000"/>
              </a:buClr>
              <a:buSzPts val="1600"/>
              <a:buNone/>
              <a:defRPr sz="3200">
                <a:solidFill>
                  <a:schemeClr val="accent1"/>
                </a:solidFill>
              </a:defRPr>
            </a:lvl1pPr>
            <a:lvl2pPr lvl="1" rtl="0" algn="ctr">
              <a:spcBef>
                <a:spcPts val="0"/>
              </a:spcBef>
              <a:spcAft>
                <a:spcPts val="0"/>
              </a:spcAft>
              <a:buClr>
                <a:srgbClr val="000000"/>
              </a:buClr>
              <a:buSzPts val="1600"/>
              <a:buNone/>
              <a:defRPr sz="1600">
                <a:solidFill>
                  <a:srgbClr val="000000"/>
                </a:solidFill>
              </a:defRPr>
            </a:lvl2pPr>
            <a:lvl3pPr lvl="2" rtl="0" algn="ctr">
              <a:spcBef>
                <a:spcPts val="0"/>
              </a:spcBef>
              <a:spcAft>
                <a:spcPts val="0"/>
              </a:spcAft>
              <a:buClr>
                <a:srgbClr val="000000"/>
              </a:buClr>
              <a:buSzPts val="1600"/>
              <a:buNone/>
              <a:defRPr sz="1600">
                <a:solidFill>
                  <a:srgbClr val="000000"/>
                </a:solidFill>
              </a:defRPr>
            </a:lvl3pPr>
            <a:lvl4pPr lvl="3" rtl="0" algn="ctr">
              <a:spcBef>
                <a:spcPts val="0"/>
              </a:spcBef>
              <a:spcAft>
                <a:spcPts val="0"/>
              </a:spcAft>
              <a:buClr>
                <a:srgbClr val="000000"/>
              </a:buClr>
              <a:buSzPts val="1600"/>
              <a:buNone/>
              <a:defRPr sz="1600">
                <a:solidFill>
                  <a:srgbClr val="000000"/>
                </a:solidFill>
              </a:defRPr>
            </a:lvl4pPr>
            <a:lvl5pPr lvl="4" rtl="0" algn="ctr">
              <a:spcBef>
                <a:spcPts val="0"/>
              </a:spcBef>
              <a:spcAft>
                <a:spcPts val="0"/>
              </a:spcAft>
              <a:buClr>
                <a:srgbClr val="000000"/>
              </a:buClr>
              <a:buSzPts val="1600"/>
              <a:buNone/>
              <a:defRPr sz="1600">
                <a:solidFill>
                  <a:srgbClr val="000000"/>
                </a:solidFill>
              </a:defRPr>
            </a:lvl5pPr>
            <a:lvl6pPr lvl="5" rtl="0" algn="ctr">
              <a:spcBef>
                <a:spcPts val="0"/>
              </a:spcBef>
              <a:spcAft>
                <a:spcPts val="0"/>
              </a:spcAft>
              <a:buClr>
                <a:srgbClr val="000000"/>
              </a:buClr>
              <a:buSzPts val="1600"/>
              <a:buNone/>
              <a:defRPr sz="1600">
                <a:solidFill>
                  <a:srgbClr val="000000"/>
                </a:solidFill>
              </a:defRPr>
            </a:lvl6pPr>
            <a:lvl7pPr lvl="6" rtl="0" algn="ctr">
              <a:spcBef>
                <a:spcPts val="0"/>
              </a:spcBef>
              <a:spcAft>
                <a:spcPts val="0"/>
              </a:spcAft>
              <a:buClr>
                <a:srgbClr val="000000"/>
              </a:buClr>
              <a:buSzPts val="1600"/>
              <a:buNone/>
              <a:defRPr sz="1600">
                <a:solidFill>
                  <a:srgbClr val="000000"/>
                </a:solidFill>
              </a:defRPr>
            </a:lvl7pPr>
            <a:lvl8pPr lvl="7" rtl="0" algn="ctr">
              <a:spcBef>
                <a:spcPts val="0"/>
              </a:spcBef>
              <a:spcAft>
                <a:spcPts val="0"/>
              </a:spcAft>
              <a:buClr>
                <a:srgbClr val="000000"/>
              </a:buClr>
              <a:buSzPts val="1600"/>
              <a:buNone/>
              <a:defRPr sz="1600">
                <a:solidFill>
                  <a:srgbClr val="000000"/>
                </a:solidFill>
              </a:defRPr>
            </a:lvl8pPr>
            <a:lvl9pPr lvl="8" rtl="0" algn="ctr">
              <a:spcBef>
                <a:spcPts val="0"/>
              </a:spcBef>
              <a:spcAft>
                <a:spcPts val="0"/>
              </a:spcAft>
              <a:buClr>
                <a:srgbClr val="000000"/>
              </a:buClr>
              <a:buSzPts val="1600"/>
              <a:buNone/>
              <a:defRPr sz="1600">
                <a:solidFill>
                  <a:srgbClr val="000000"/>
                </a:solidFill>
              </a:defRPr>
            </a:lvl9pPr>
          </a:lstStyle>
          <a:p/>
        </p:txBody>
      </p:sp>
      <p:sp>
        <p:nvSpPr>
          <p:cNvPr id="54" name="Google Shape;54;p13"/>
          <p:cNvSpPr txBox="1"/>
          <p:nvPr>
            <p:ph idx="14" type="subTitle"/>
          </p:nvPr>
        </p:nvSpPr>
        <p:spPr>
          <a:xfrm>
            <a:off x="725250" y="3887119"/>
            <a:ext cx="23226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Clr>
                <a:srgbClr val="000000"/>
              </a:buClr>
              <a:buSzPts val="1300"/>
              <a:buNone/>
              <a:defRPr>
                <a:solidFill>
                  <a:srgbClr val="000000"/>
                </a:solidFill>
              </a:defRPr>
            </a:lvl2pPr>
            <a:lvl3pPr lvl="2" rtl="0" algn="ctr">
              <a:lnSpc>
                <a:spcPct val="100000"/>
              </a:lnSpc>
              <a:spcBef>
                <a:spcPts val="0"/>
              </a:spcBef>
              <a:spcAft>
                <a:spcPts val="0"/>
              </a:spcAft>
              <a:buClr>
                <a:srgbClr val="000000"/>
              </a:buClr>
              <a:buSzPts val="1300"/>
              <a:buNone/>
              <a:defRPr>
                <a:solidFill>
                  <a:srgbClr val="000000"/>
                </a:solidFill>
              </a:defRPr>
            </a:lvl3pPr>
            <a:lvl4pPr lvl="3" rtl="0" algn="ctr">
              <a:lnSpc>
                <a:spcPct val="100000"/>
              </a:lnSpc>
              <a:spcBef>
                <a:spcPts val="0"/>
              </a:spcBef>
              <a:spcAft>
                <a:spcPts val="0"/>
              </a:spcAft>
              <a:buClr>
                <a:srgbClr val="000000"/>
              </a:buClr>
              <a:buSzPts val="1300"/>
              <a:buNone/>
              <a:defRPr>
                <a:solidFill>
                  <a:srgbClr val="000000"/>
                </a:solidFill>
              </a:defRPr>
            </a:lvl4pPr>
            <a:lvl5pPr lvl="4" rtl="0" algn="ctr">
              <a:lnSpc>
                <a:spcPct val="100000"/>
              </a:lnSpc>
              <a:spcBef>
                <a:spcPts val="0"/>
              </a:spcBef>
              <a:spcAft>
                <a:spcPts val="0"/>
              </a:spcAft>
              <a:buClr>
                <a:srgbClr val="000000"/>
              </a:buClr>
              <a:buSzPts val="1300"/>
              <a:buNone/>
              <a:defRPr>
                <a:solidFill>
                  <a:srgbClr val="000000"/>
                </a:solidFill>
              </a:defRPr>
            </a:lvl5pPr>
            <a:lvl6pPr lvl="5" rtl="0" algn="ctr">
              <a:lnSpc>
                <a:spcPct val="100000"/>
              </a:lnSpc>
              <a:spcBef>
                <a:spcPts val="0"/>
              </a:spcBef>
              <a:spcAft>
                <a:spcPts val="0"/>
              </a:spcAft>
              <a:buClr>
                <a:srgbClr val="000000"/>
              </a:buClr>
              <a:buSzPts val="1300"/>
              <a:buNone/>
              <a:defRPr>
                <a:solidFill>
                  <a:srgbClr val="000000"/>
                </a:solidFill>
              </a:defRPr>
            </a:lvl6pPr>
            <a:lvl7pPr lvl="6" rtl="0" algn="ctr">
              <a:lnSpc>
                <a:spcPct val="100000"/>
              </a:lnSpc>
              <a:spcBef>
                <a:spcPts val="0"/>
              </a:spcBef>
              <a:spcAft>
                <a:spcPts val="0"/>
              </a:spcAft>
              <a:buClr>
                <a:srgbClr val="000000"/>
              </a:buClr>
              <a:buSzPts val="1300"/>
              <a:buNone/>
              <a:defRPr>
                <a:solidFill>
                  <a:srgbClr val="000000"/>
                </a:solidFill>
              </a:defRPr>
            </a:lvl7pPr>
            <a:lvl8pPr lvl="7" rtl="0" algn="ctr">
              <a:lnSpc>
                <a:spcPct val="100000"/>
              </a:lnSpc>
              <a:spcBef>
                <a:spcPts val="0"/>
              </a:spcBef>
              <a:spcAft>
                <a:spcPts val="0"/>
              </a:spcAft>
              <a:buClr>
                <a:srgbClr val="000000"/>
              </a:buClr>
              <a:buSzPts val="1300"/>
              <a:buNone/>
              <a:defRPr>
                <a:solidFill>
                  <a:srgbClr val="000000"/>
                </a:solidFill>
              </a:defRPr>
            </a:lvl8pPr>
            <a:lvl9pPr lvl="8" rtl="0" algn="ctr">
              <a:lnSpc>
                <a:spcPct val="100000"/>
              </a:lnSpc>
              <a:spcBef>
                <a:spcPts val="0"/>
              </a:spcBef>
              <a:spcAft>
                <a:spcPts val="0"/>
              </a:spcAft>
              <a:buClr>
                <a:srgbClr val="000000"/>
              </a:buClr>
              <a:buSzPts val="1300"/>
              <a:buNone/>
              <a:defRPr>
                <a:solidFill>
                  <a:srgbClr val="000000"/>
                </a:solidFill>
              </a:defRPr>
            </a:lvl9pPr>
          </a:lstStyle>
          <a:p/>
        </p:txBody>
      </p:sp>
      <p:sp>
        <p:nvSpPr>
          <p:cNvPr id="55" name="Google Shape;55;p13"/>
          <p:cNvSpPr txBox="1"/>
          <p:nvPr>
            <p:ph hasCustomPrompt="1" idx="15" type="title"/>
          </p:nvPr>
        </p:nvSpPr>
        <p:spPr>
          <a:xfrm>
            <a:off x="725250" y="3027019"/>
            <a:ext cx="1753800" cy="457800"/>
          </a:xfrm>
          <a:prstGeom prst="rect">
            <a:avLst/>
          </a:prstGeom>
          <a:noFill/>
        </p:spPr>
        <p:txBody>
          <a:bodyPr anchorCtr="0" anchor="ctr" bIns="91425" lIns="91425" spcFirstLastPara="1" rIns="91425" wrap="square" tIns="91425">
            <a:noAutofit/>
          </a:bodyPr>
          <a:lstStyle>
            <a:lvl1pPr lvl="0" rtl="0">
              <a:lnSpc>
                <a:spcPct val="100000"/>
              </a:lnSpc>
              <a:spcBef>
                <a:spcPts val="0"/>
              </a:spcBef>
              <a:spcAft>
                <a:spcPts val="0"/>
              </a:spcAft>
              <a:buClr>
                <a:srgbClr val="000000"/>
              </a:buClr>
              <a:buSzPts val="6000"/>
              <a:buNone/>
              <a:defRPr sz="4500">
                <a:solidFill>
                  <a:schemeClr val="accent5"/>
                </a:solidFill>
              </a:defRPr>
            </a:lvl1pPr>
            <a:lvl2pPr lvl="1"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56" name="Shape 56"/>
        <p:cNvGrpSpPr/>
        <p:nvPr/>
      </p:nvGrpSpPr>
      <p:grpSpPr>
        <a:xfrm>
          <a:off x="0" y="0"/>
          <a:ext cx="0" cy="0"/>
          <a:chOff x="0" y="0"/>
          <a:chExt cx="0" cy="0"/>
        </a:xfrm>
      </p:grpSpPr>
      <p:sp>
        <p:nvSpPr>
          <p:cNvPr id="57" name="Google Shape;57;p14"/>
          <p:cNvSpPr txBox="1"/>
          <p:nvPr>
            <p:ph type="title"/>
          </p:nvPr>
        </p:nvSpPr>
        <p:spPr>
          <a:xfrm>
            <a:off x="713300" y="2571750"/>
            <a:ext cx="4086000" cy="321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3000"/>
              <a:buNone/>
              <a:defRPr sz="30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58" name="Google Shape;58;p14"/>
          <p:cNvSpPr txBox="1"/>
          <p:nvPr>
            <p:ph idx="1" type="subTitle"/>
          </p:nvPr>
        </p:nvSpPr>
        <p:spPr>
          <a:xfrm>
            <a:off x="713225" y="958025"/>
            <a:ext cx="4086000" cy="1497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500"/>
              <a:buNone/>
              <a:defRPr sz="2200">
                <a:solidFill>
                  <a:schemeClr val="dk1"/>
                </a:solidFill>
              </a:defRPr>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7">
    <p:spTree>
      <p:nvGrpSpPr>
        <p:cNvPr id="59" name="Shape 59"/>
        <p:cNvGrpSpPr/>
        <p:nvPr/>
      </p:nvGrpSpPr>
      <p:grpSpPr>
        <a:xfrm>
          <a:off x="0" y="0"/>
          <a:ext cx="0" cy="0"/>
          <a:chOff x="0" y="0"/>
          <a:chExt cx="0" cy="0"/>
        </a:xfrm>
      </p:grpSpPr>
      <p:sp>
        <p:nvSpPr>
          <p:cNvPr id="60" name="Google Shape;60;p15"/>
          <p:cNvSpPr txBox="1"/>
          <p:nvPr>
            <p:ph idx="1" type="subTitle"/>
          </p:nvPr>
        </p:nvSpPr>
        <p:spPr>
          <a:xfrm>
            <a:off x="2426850" y="2803375"/>
            <a:ext cx="4290300" cy="64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61" name="Google Shape;61;p15"/>
          <p:cNvSpPr txBox="1"/>
          <p:nvPr>
            <p:ph type="title"/>
          </p:nvPr>
        </p:nvSpPr>
        <p:spPr>
          <a:xfrm>
            <a:off x="2426850" y="1691825"/>
            <a:ext cx="4290300" cy="118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b="1" sz="11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7_2_1">
    <p:spTree>
      <p:nvGrpSpPr>
        <p:cNvPr id="62" name="Shape 62"/>
        <p:cNvGrpSpPr/>
        <p:nvPr/>
      </p:nvGrpSpPr>
      <p:grpSpPr>
        <a:xfrm>
          <a:off x="0" y="0"/>
          <a:ext cx="0" cy="0"/>
          <a:chOff x="0" y="0"/>
          <a:chExt cx="0" cy="0"/>
        </a:xfrm>
      </p:grpSpPr>
      <p:sp>
        <p:nvSpPr>
          <p:cNvPr id="63" name="Google Shape;63;p16"/>
          <p:cNvSpPr txBox="1"/>
          <p:nvPr>
            <p:ph idx="1" type="subTitle"/>
          </p:nvPr>
        </p:nvSpPr>
        <p:spPr>
          <a:xfrm>
            <a:off x="720000" y="2595700"/>
            <a:ext cx="3742500" cy="867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64" name="Google Shape;64;p16"/>
          <p:cNvSpPr txBox="1"/>
          <p:nvPr>
            <p:ph type="title"/>
          </p:nvPr>
        </p:nvSpPr>
        <p:spPr>
          <a:xfrm>
            <a:off x="720000" y="1923000"/>
            <a:ext cx="4290300" cy="5562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b="1"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7_2_1_1">
    <p:spTree>
      <p:nvGrpSpPr>
        <p:cNvPr id="65" name="Shape 65"/>
        <p:cNvGrpSpPr/>
        <p:nvPr/>
      </p:nvGrpSpPr>
      <p:grpSpPr>
        <a:xfrm>
          <a:off x="0" y="0"/>
          <a:ext cx="0" cy="0"/>
          <a:chOff x="0" y="0"/>
          <a:chExt cx="0" cy="0"/>
        </a:xfrm>
      </p:grpSpPr>
      <p:sp>
        <p:nvSpPr>
          <p:cNvPr id="66" name="Google Shape;66;p17"/>
          <p:cNvSpPr txBox="1"/>
          <p:nvPr>
            <p:ph idx="1" type="subTitle"/>
          </p:nvPr>
        </p:nvSpPr>
        <p:spPr>
          <a:xfrm>
            <a:off x="4843675" y="2780725"/>
            <a:ext cx="3587100" cy="875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67" name="Google Shape;67;p17"/>
          <p:cNvSpPr txBox="1"/>
          <p:nvPr>
            <p:ph type="title"/>
          </p:nvPr>
        </p:nvSpPr>
        <p:spPr>
          <a:xfrm>
            <a:off x="4140475" y="1731775"/>
            <a:ext cx="4290300" cy="938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7_2_1_1_1">
    <p:spTree>
      <p:nvGrpSpPr>
        <p:cNvPr id="68" name="Shape 68"/>
        <p:cNvGrpSpPr/>
        <p:nvPr/>
      </p:nvGrpSpPr>
      <p:grpSpPr>
        <a:xfrm>
          <a:off x="0" y="0"/>
          <a:ext cx="0" cy="0"/>
          <a:chOff x="0" y="0"/>
          <a:chExt cx="0" cy="0"/>
        </a:xfrm>
      </p:grpSpPr>
      <p:sp>
        <p:nvSpPr>
          <p:cNvPr id="69" name="Google Shape;69;p18"/>
          <p:cNvSpPr txBox="1"/>
          <p:nvPr>
            <p:ph idx="1" type="subTitle"/>
          </p:nvPr>
        </p:nvSpPr>
        <p:spPr>
          <a:xfrm>
            <a:off x="730250" y="3769950"/>
            <a:ext cx="7700400" cy="83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300"/>
              <a:buChar char="●"/>
              <a:defRPr sz="1400" u="sng">
                <a:solidFill>
                  <a:schemeClr val="dk1"/>
                </a:solidFill>
                <a:latin typeface="Lato"/>
                <a:ea typeface="Lato"/>
                <a:cs typeface="Lato"/>
                <a:sym typeface="Lato"/>
              </a:defRPr>
            </a:lvl1pPr>
            <a:lvl2pPr lvl="1" rtl="0" algn="ctr">
              <a:lnSpc>
                <a:spcPct val="100000"/>
              </a:lnSpc>
              <a:spcBef>
                <a:spcPts val="0"/>
              </a:spcBef>
              <a:spcAft>
                <a:spcPts val="0"/>
              </a:spcAft>
              <a:buSzPts val="1300"/>
              <a:buChar char="○"/>
              <a:defRPr/>
            </a:lvl2pPr>
            <a:lvl3pPr lvl="2" rtl="0" algn="ctr">
              <a:lnSpc>
                <a:spcPct val="100000"/>
              </a:lnSpc>
              <a:spcBef>
                <a:spcPts val="0"/>
              </a:spcBef>
              <a:spcAft>
                <a:spcPts val="0"/>
              </a:spcAft>
              <a:buSzPts val="1300"/>
              <a:buChar char="■"/>
              <a:defRPr/>
            </a:lvl3pPr>
            <a:lvl4pPr lvl="3" rtl="0" algn="ctr">
              <a:lnSpc>
                <a:spcPct val="100000"/>
              </a:lnSpc>
              <a:spcBef>
                <a:spcPts val="0"/>
              </a:spcBef>
              <a:spcAft>
                <a:spcPts val="0"/>
              </a:spcAft>
              <a:buSzPts val="1300"/>
              <a:buChar char="●"/>
              <a:defRPr/>
            </a:lvl4pPr>
            <a:lvl5pPr lvl="4" rtl="0" algn="ctr">
              <a:lnSpc>
                <a:spcPct val="100000"/>
              </a:lnSpc>
              <a:spcBef>
                <a:spcPts val="0"/>
              </a:spcBef>
              <a:spcAft>
                <a:spcPts val="0"/>
              </a:spcAft>
              <a:buSzPts val="1300"/>
              <a:buChar char="○"/>
              <a:defRPr/>
            </a:lvl5pPr>
            <a:lvl6pPr lvl="5" rtl="0" algn="ctr">
              <a:lnSpc>
                <a:spcPct val="100000"/>
              </a:lnSpc>
              <a:spcBef>
                <a:spcPts val="0"/>
              </a:spcBef>
              <a:spcAft>
                <a:spcPts val="0"/>
              </a:spcAft>
              <a:buSzPts val="1300"/>
              <a:buChar char="■"/>
              <a:defRPr/>
            </a:lvl6pPr>
            <a:lvl7pPr lvl="6" rtl="0" algn="ctr">
              <a:lnSpc>
                <a:spcPct val="100000"/>
              </a:lnSpc>
              <a:spcBef>
                <a:spcPts val="0"/>
              </a:spcBef>
              <a:spcAft>
                <a:spcPts val="0"/>
              </a:spcAft>
              <a:buSzPts val="1300"/>
              <a:buChar char="●"/>
              <a:defRPr/>
            </a:lvl7pPr>
            <a:lvl8pPr lvl="7" rtl="0" algn="ctr">
              <a:lnSpc>
                <a:spcPct val="100000"/>
              </a:lnSpc>
              <a:spcBef>
                <a:spcPts val="0"/>
              </a:spcBef>
              <a:spcAft>
                <a:spcPts val="0"/>
              </a:spcAft>
              <a:buSzPts val="1300"/>
              <a:buChar char="○"/>
              <a:defRPr/>
            </a:lvl8pPr>
            <a:lvl9pPr lvl="8" rtl="0" algn="ctr">
              <a:lnSpc>
                <a:spcPct val="100000"/>
              </a:lnSpc>
              <a:spcBef>
                <a:spcPts val="0"/>
              </a:spcBef>
              <a:spcAft>
                <a:spcPts val="0"/>
              </a:spcAft>
              <a:buSzPts val="1300"/>
              <a:buChar char="■"/>
              <a:defRPr/>
            </a:lvl9pPr>
          </a:lstStyle>
          <a:p/>
        </p:txBody>
      </p:sp>
      <p:sp>
        <p:nvSpPr>
          <p:cNvPr id="70" name="Google Shape;70;p18"/>
          <p:cNvSpPr txBox="1"/>
          <p:nvPr>
            <p:ph type="title"/>
          </p:nvPr>
        </p:nvSpPr>
        <p:spPr>
          <a:xfrm>
            <a:off x="721725" y="535000"/>
            <a:ext cx="77004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Alfa Slab One"/>
              <a:buNone/>
              <a:defRPr b="1" sz="4000">
                <a:solidFill>
                  <a:schemeClr val="dk1"/>
                </a:solidFill>
              </a:defRPr>
            </a:lvl1pPr>
            <a:lvl2pPr lvl="1"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71" name="Shape 71"/>
        <p:cNvGrpSpPr/>
        <p:nvPr/>
      </p:nvGrpSpPr>
      <p:grpSpPr>
        <a:xfrm>
          <a:off x="0" y="0"/>
          <a:ext cx="0" cy="0"/>
          <a:chOff x="0" y="0"/>
          <a:chExt cx="0" cy="0"/>
        </a:xfrm>
      </p:grpSpPr>
      <p:sp>
        <p:nvSpPr>
          <p:cNvPr id="72" name="Google Shape;72;p19"/>
          <p:cNvSpPr txBox="1"/>
          <p:nvPr>
            <p:ph type="title"/>
          </p:nvPr>
        </p:nvSpPr>
        <p:spPr>
          <a:xfrm>
            <a:off x="725850" y="2547650"/>
            <a:ext cx="2366700" cy="5277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3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3" name="Google Shape;73;p19"/>
          <p:cNvSpPr txBox="1"/>
          <p:nvPr>
            <p:ph idx="1" type="subTitle"/>
          </p:nvPr>
        </p:nvSpPr>
        <p:spPr>
          <a:xfrm>
            <a:off x="720000" y="3264880"/>
            <a:ext cx="2378400" cy="704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74" name="Google Shape;74;p19"/>
          <p:cNvSpPr txBox="1"/>
          <p:nvPr>
            <p:ph idx="2" type="title"/>
          </p:nvPr>
        </p:nvSpPr>
        <p:spPr>
          <a:xfrm>
            <a:off x="3388644" y="2547650"/>
            <a:ext cx="2366700" cy="5277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3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5" name="Google Shape;75;p19"/>
          <p:cNvSpPr txBox="1"/>
          <p:nvPr>
            <p:ph idx="3" type="subTitle"/>
          </p:nvPr>
        </p:nvSpPr>
        <p:spPr>
          <a:xfrm>
            <a:off x="3382794" y="3264875"/>
            <a:ext cx="2378400" cy="704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76" name="Google Shape;76;p19"/>
          <p:cNvSpPr txBox="1"/>
          <p:nvPr>
            <p:ph idx="4" type="title"/>
          </p:nvPr>
        </p:nvSpPr>
        <p:spPr>
          <a:xfrm>
            <a:off x="6051438" y="2547650"/>
            <a:ext cx="2366700" cy="5277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3200">
                <a:solidFill>
                  <a:schemeClr val="accent1"/>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7" name="Google Shape;77;p19"/>
          <p:cNvSpPr txBox="1"/>
          <p:nvPr>
            <p:ph idx="5" type="subTitle"/>
          </p:nvPr>
        </p:nvSpPr>
        <p:spPr>
          <a:xfrm>
            <a:off x="6045588" y="3264878"/>
            <a:ext cx="2378400" cy="704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78" name="Google Shape;78;p19"/>
          <p:cNvSpPr txBox="1"/>
          <p:nvPr>
            <p:ph idx="6" type="title"/>
          </p:nvPr>
        </p:nvSpPr>
        <p:spPr>
          <a:xfrm>
            <a:off x="720000" y="5350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b="1"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79" name="Shape 79"/>
        <p:cNvGrpSpPr/>
        <p:nvPr/>
      </p:nvGrpSpPr>
      <p:grpSpPr>
        <a:xfrm>
          <a:off x="0" y="0"/>
          <a:ext cx="0" cy="0"/>
          <a:chOff x="0" y="0"/>
          <a:chExt cx="0" cy="0"/>
        </a:xfrm>
      </p:grpSpPr>
      <p:sp>
        <p:nvSpPr>
          <p:cNvPr id="80" name="Google Shape;80;p20"/>
          <p:cNvSpPr txBox="1"/>
          <p:nvPr>
            <p:ph type="title"/>
          </p:nvPr>
        </p:nvSpPr>
        <p:spPr>
          <a:xfrm>
            <a:off x="721725" y="535000"/>
            <a:ext cx="77004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Alfa Slab One"/>
              <a:buNone/>
              <a:defRPr b="1" sz="4000">
                <a:solidFill>
                  <a:schemeClr val="dk1"/>
                </a:solidFill>
              </a:defRPr>
            </a:lvl1pPr>
            <a:lvl2pPr lvl="1"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
        <p:nvSpPr>
          <p:cNvPr id="81" name="Google Shape;81;p20"/>
          <p:cNvSpPr txBox="1"/>
          <p:nvPr>
            <p:ph idx="2" type="ctrTitle"/>
          </p:nvPr>
        </p:nvSpPr>
        <p:spPr>
          <a:xfrm>
            <a:off x="725250" y="1441975"/>
            <a:ext cx="3610800" cy="390000"/>
          </a:xfrm>
          <a:prstGeom prst="rect">
            <a:avLst/>
          </a:prstGeom>
        </p:spPr>
        <p:txBody>
          <a:bodyPr anchorCtr="0" anchor="ctr" bIns="91425" lIns="91425" spcFirstLastPara="1" rIns="91425" wrap="square" tIns="91425">
            <a:noAutofit/>
          </a:bodyPr>
          <a:lstStyle>
            <a:lvl1pPr lvl="0" rtl="0" algn="ctr">
              <a:lnSpc>
                <a:spcPct val="100000"/>
              </a:lnSpc>
              <a:spcBef>
                <a:spcPts val="1000"/>
              </a:spcBef>
              <a:spcAft>
                <a:spcPts val="0"/>
              </a:spcAft>
              <a:buClr>
                <a:schemeClr val="accent5"/>
              </a:buClr>
              <a:buSzPts val="3200"/>
              <a:buNone/>
              <a:defRPr sz="3200">
                <a:solidFill>
                  <a:schemeClr val="accent1"/>
                </a:solidFill>
              </a:defRPr>
            </a:lvl1pPr>
            <a:lvl2pPr lvl="1" rtl="0" algn="ctr">
              <a:spcBef>
                <a:spcPts val="1200"/>
              </a:spcBef>
              <a:spcAft>
                <a:spcPts val="0"/>
              </a:spcAft>
              <a:buClr>
                <a:schemeClr val="accent5"/>
              </a:buClr>
              <a:buSzPts val="3200"/>
              <a:buNone/>
              <a:defRPr sz="3200">
                <a:solidFill>
                  <a:schemeClr val="accent5"/>
                </a:solidFill>
              </a:defRPr>
            </a:lvl2pPr>
            <a:lvl3pPr lvl="2" rtl="0" algn="ctr">
              <a:spcBef>
                <a:spcPts val="0"/>
              </a:spcBef>
              <a:spcAft>
                <a:spcPts val="0"/>
              </a:spcAft>
              <a:buClr>
                <a:schemeClr val="accent5"/>
              </a:buClr>
              <a:buSzPts val="3200"/>
              <a:buNone/>
              <a:defRPr sz="3200">
                <a:solidFill>
                  <a:schemeClr val="accent5"/>
                </a:solidFill>
              </a:defRPr>
            </a:lvl3pPr>
            <a:lvl4pPr lvl="3" rtl="0" algn="ctr">
              <a:spcBef>
                <a:spcPts val="0"/>
              </a:spcBef>
              <a:spcAft>
                <a:spcPts val="0"/>
              </a:spcAft>
              <a:buClr>
                <a:schemeClr val="accent5"/>
              </a:buClr>
              <a:buSzPts val="3200"/>
              <a:buNone/>
              <a:defRPr sz="3200">
                <a:solidFill>
                  <a:schemeClr val="accent5"/>
                </a:solidFill>
              </a:defRPr>
            </a:lvl4pPr>
            <a:lvl5pPr lvl="4" rtl="0" algn="ctr">
              <a:spcBef>
                <a:spcPts val="0"/>
              </a:spcBef>
              <a:spcAft>
                <a:spcPts val="0"/>
              </a:spcAft>
              <a:buClr>
                <a:schemeClr val="accent5"/>
              </a:buClr>
              <a:buSzPts val="3200"/>
              <a:buNone/>
              <a:defRPr sz="3200">
                <a:solidFill>
                  <a:schemeClr val="accent5"/>
                </a:solidFill>
              </a:defRPr>
            </a:lvl5pPr>
            <a:lvl6pPr lvl="5" rtl="0" algn="ctr">
              <a:spcBef>
                <a:spcPts val="0"/>
              </a:spcBef>
              <a:spcAft>
                <a:spcPts val="0"/>
              </a:spcAft>
              <a:buClr>
                <a:schemeClr val="accent5"/>
              </a:buClr>
              <a:buSzPts val="3200"/>
              <a:buNone/>
              <a:defRPr sz="3200">
                <a:solidFill>
                  <a:schemeClr val="accent5"/>
                </a:solidFill>
              </a:defRPr>
            </a:lvl6pPr>
            <a:lvl7pPr lvl="6" rtl="0" algn="ctr">
              <a:spcBef>
                <a:spcPts val="0"/>
              </a:spcBef>
              <a:spcAft>
                <a:spcPts val="0"/>
              </a:spcAft>
              <a:buClr>
                <a:schemeClr val="accent5"/>
              </a:buClr>
              <a:buSzPts val="3200"/>
              <a:buNone/>
              <a:defRPr sz="3200">
                <a:solidFill>
                  <a:schemeClr val="accent5"/>
                </a:solidFill>
              </a:defRPr>
            </a:lvl7pPr>
            <a:lvl8pPr lvl="7" rtl="0" algn="ctr">
              <a:spcBef>
                <a:spcPts val="0"/>
              </a:spcBef>
              <a:spcAft>
                <a:spcPts val="0"/>
              </a:spcAft>
              <a:buClr>
                <a:schemeClr val="accent5"/>
              </a:buClr>
              <a:buSzPts val="3200"/>
              <a:buNone/>
              <a:defRPr sz="3200">
                <a:solidFill>
                  <a:schemeClr val="accent5"/>
                </a:solidFill>
              </a:defRPr>
            </a:lvl8pPr>
            <a:lvl9pPr lvl="8" rtl="0" algn="ctr">
              <a:spcBef>
                <a:spcPts val="0"/>
              </a:spcBef>
              <a:spcAft>
                <a:spcPts val="0"/>
              </a:spcAft>
              <a:buClr>
                <a:schemeClr val="accent5"/>
              </a:buClr>
              <a:buSzPts val="3200"/>
              <a:buNone/>
              <a:defRPr sz="3200">
                <a:solidFill>
                  <a:schemeClr val="accent5"/>
                </a:solidFill>
              </a:defRPr>
            </a:lvl9pPr>
          </a:lstStyle>
          <a:p/>
        </p:txBody>
      </p:sp>
      <p:sp>
        <p:nvSpPr>
          <p:cNvPr id="82" name="Google Shape;82;p20"/>
          <p:cNvSpPr txBox="1"/>
          <p:nvPr>
            <p:ph idx="1" type="subTitle"/>
          </p:nvPr>
        </p:nvSpPr>
        <p:spPr>
          <a:xfrm>
            <a:off x="725250" y="1957625"/>
            <a:ext cx="3608400" cy="2650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300"/>
              <a:buChar char="●"/>
              <a:defRPr sz="1400" u="sng">
                <a:solidFill>
                  <a:schemeClr val="dk1"/>
                </a:solidFill>
                <a:latin typeface="Lato"/>
                <a:ea typeface="Lato"/>
                <a:cs typeface="Lato"/>
                <a:sym typeface="Lato"/>
              </a:defRPr>
            </a:lvl1pPr>
            <a:lvl2pPr lvl="1" rtl="0" algn="ctr">
              <a:lnSpc>
                <a:spcPct val="100000"/>
              </a:lnSpc>
              <a:spcBef>
                <a:spcPts val="0"/>
              </a:spcBef>
              <a:spcAft>
                <a:spcPts val="0"/>
              </a:spcAft>
              <a:buClr>
                <a:srgbClr val="000000"/>
              </a:buClr>
              <a:buSzPts val="1300"/>
              <a:buChar char="○"/>
              <a:defRPr>
                <a:solidFill>
                  <a:srgbClr val="000000"/>
                </a:solidFill>
              </a:defRPr>
            </a:lvl2pPr>
            <a:lvl3pPr lvl="2" rtl="0" algn="ctr">
              <a:lnSpc>
                <a:spcPct val="100000"/>
              </a:lnSpc>
              <a:spcBef>
                <a:spcPts val="0"/>
              </a:spcBef>
              <a:spcAft>
                <a:spcPts val="0"/>
              </a:spcAft>
              <a:buClr>
                <a:srgbClr val="000000"/>
              </a:buClr>
              <a:buSzPts val="1300"/>
              <a:buChar char="■"/>
              <a:defRPr>
                <a:solidFill>
                  <a:srgbClr val="000000"/>
                </a:solidFill>
              </a:defRPr>
            </a:lvl3pPr>
            <a:lvl4pPr lvl="3" rtl="0" algn="ctr">
              <a:lnSpc>
                <a:spcPct val="100000"/>
              </a:lnSpc>
              <a:spcBef>
                <a:spcPts val="0"/>
              </a:spcBef>
              <a:spcAft>
                <a:spcPts val="0"/>
              </a:spcAft>
              <a:buClr>
                <a:srgbClr val="000000"/>
              </a:buClr>
              <a:buSzPts val="1300"/>
              <a:buChar char="●"/>
              <a:defRPr>
                <a:solidFill>
                  <a:srgbClr val="000000"/>
                </a:solidFill>
              </a:defRPr>
            </a:lvl4pPr>
            <a:lvl5pPr lvl="4" rtl="0" algn="ctr">
              <a:lnSpc>
                <a:spcPct val="100000"/>
              </a:lnSpc>
              <a:spcBef>
                <a:spcPts val="0"/>
              </a:spcBef>
              <a:spcAft>
                <a:spcPts val="0"/>
              </a:spcAft>
              <a:buClr>
                <a:srgbClr val="000000"/>
              </a:buClr>
              <a:buSzPts val="1300"/>
              <a:buChar char="○"/>
              <a:defRPr>
                <a:solidFill>
                  <a:srgbClr val="000000"/>
                </a:solidFill>
              </a:defRPr>
            </a:lvl5pPr>
            <a:lvl6pPr lvl="5" rtl="0" algn="ctr">
              <a:lnSpc>
                <a:spcPct val="100000"/>
              </a:lnSpc>
              <a:spcBef>
                <a:spcPts val="0"/>
              </a:spcBef>
              <a:spcAft>
                <a:spcPts val="0"/>
              </a:spcAft>
              <a:buClr>
                <a:srgbClr val="000000"/>
              </a:buClr>
              <a:buSzPts val="1300"/>
              <a:buChar char="■"/>
              <a:defRPr>
                <a:solidFill>
                  <a:srgbClr val="000000"/>
                </a:solidFill>
              </a:defRPr>
            </a:lvl6pPr>
            <a:lvl7pPr lvl="6" rtl="0" algn="ctr">
              <a:lnSpc>
                <a:spcPct val="100000"/>
              </a:lnSpc>
              <a:spcBef>
                <a:spcPts val="0"/>
              </a:spcBef>
              <a:spcAft>
                <a:spcPts val="0"/>
              </a:spcAft>
              <a:buClr>
                <a:srgbClr val="000000"/>
              </a:buClr>
              <a:buSzPts val="1300"/>
              <a:buChar char="●"/>
              <a:defRPr>
                <a:solidFill>
                  <a:srgbClr val="000000"/>
                </a:solidFill>
              </a:defRPr>
            </a:lvl7pPr>
            <a:lvl8pPr lvl="7" rtl="0" algn="ctr">
              <a:lnSpc>
                <a:spcPct val="100000"/>
              </a:lnSpc>
              <a:spcBef>
                <a:spcPts val="0"/>
              </a:spcBef>
              <a:spcAft>
                <a:spcPts val="0"/>
              </a:spcAft>
              <a:buClr>
                <a:srgbClr val="000000"/>
              </a:buClr>
              <a:buSzPts val="1300"/>
              <a:buChar char="○"/>
              <a:defRPr>
                <a:solidFill>
                  <a:srgbClr val="000000"/>
                </a:solidFill>
              </a:defRPr>
            </a:lvl8pPr>
            <a:lvl9pPr lvl="8" rtl="0" algn="ctr">
              <a:lnSpc>
                <a:spcPct val="100000"/>
              </a:lnSpc>
              <a:spcBef>
                <a:spcPts val="0"/>
              </a:spcBef>
              <a:spcAft>
                <a:spcPts val="0"/>
              </a:spcAft>
              <a:buClr>
                <a:srgbClr val="000000"/>
              </a:buClr>
              <a:buSzPts val="1300"/>
              <a:buChar char="■"/>
              <a:defRPr>
                <a:solidFill>
                  <a:srgbClr val="000000"/>
                </a:solidFill>
              </a:defRPr>
            </a:lvl9pPr>
          </a:lstStyle>
          <a:p/>
        </p:txBody>
      </p:sp>
      <p:sp>
        <p:nvSpPr>
          <p:cNvPr id="83" name="Google Shape;83;p20"/>
          <p:cNvSpPr txBox="1"/>
          <p:nvPr>
            <p:ph idx="3" type="ctrTitle"/>
          </p:nvPr>
        </p:nvSpPr>
        <p:spPr>
          <a:xfrm>
            <a:off x="4811325" y="1441975"/>
            <a:ext cx="3608400" cy="39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5"/>
              </a:buClr>
              <a:buSzPts val="3200"/>
              <a:buNone/>
              <a:defRPr sz="3200">
                <a:solidFill>
                  <a:schemeClr val="accent1"/>
                </a:solidFill>
              </a:defRPr>
            </a:lvl1pPr>
            <a:lvl2pPr lvl="1" rtl="0" algn="ctr">
              <a:spcBef>
                <a:spcPts val="0"/>
              </a:spcBef>
              <a:spcAft>
                <a:spcPts val="0"/>
              </a:spcAft>
              <a:buClr>
                <a:schemeClr val="accent5"/>
              </a:buClr>
              <a:buSzPts val="3200"/>
              <a:buNone/>
              <a:defRPr sz="3200">
                <a:solidFill>
                  <a:schemeClr val="accent5"/>
                </a:solidFill>
              </a:defRPr>
            </a:lvl2pPr>
            <a:lvl3pPr lvl="2" rtl="0" algn="ctr">
              <a:spcBef>
                <a:spcPts val="0"/>
              </a:spcBef>
              <a:spcAft>
                <a:spcPts val="0"/>
              </a:spcAft>
              <a:buClr>
                <a:schemeClr val="accent5"/>
              </a:buClr>
              <a:buSzPts val="3200"/>
              <a:buNone/>
              <a:defRPr sz="3200">
                <a:solidFill>
                  <a:schemeClr val="accent5"/>
                </a:solidFill>
              </a:defRPr>
            </a:lvl3pPr>
            <a:lvl4pPr lvl="3" rtl="0" algn="ctr">
              <a:spcBef>
                <a:spcPts val="0"/>
              </a:spcBef>
              <a:spcAft>
                <a:spcPts val="0"/>
              </a:spcAft>
              <a:buClr>
                <a:schemeClr val="accent5"/>
              </a:buClr>
              <a:buSzPts val="3200"/>
              <a:buNone/>
              <a:defRPr sz="3200">
                <a:solidFill>
                  <a:schemeClr val="accent5"/>
                </a:solidFill>
              </a:defRPr>
            </a:lvl4pPr>
            <a:lvl5pPr lvl="4" rtl="0" algn="ctr">
              <a:spcBef>
                <a:spcPts val="0"/>
              </a:spcBef>
              <a:spcAft>
                <a:spcPts val="0"/>
              </a:spcAft>
              <a:buClr>
                <a:schemeClr val="accent5"/>
              </a:buClr>
              <a:buSzPts val="3200"/>
              <a:buNone/>
              <a:defRPr sz="3200">
                <a:solidFill>
                  <a:schemeClr val="accent5"/>
                </a:solidFill>
              </a:defRPr>
            </a:lvl5pPr>
            <a:lvl6pPr lvl="5" rtl="0" algn="ctr">
              <a:spcBef>
                <a:spcPts val="0"/>
              </a:spcBef>
              <a:spcAft>
                <a:spcPts val="0"/>
              </a:spcAft>
              <a:buClr>
                <a:schemeClr val="accent5"/>
              </a:buClr>
              <a:buSzPts val="3200"/>
              <a:buNone/>
              <a:defRPr sz="3200">
                <a:solidFill>
                  <a:schemeClr val="accent5"/>
                </a:solidFill>
              </a:defRPr>
            </a:lvl6pPr>
            <a:lvl7pPr lvl="6" rtl="0" algn="ctr">
              <a:spcBef>
                <a:spcPts val="0"/>
              </a:spcBef>
              <a:spcAft>
                <a:spcPts val="0"/>
              </a:spcAft>
              <a:buClr>
                <a:schemeClr val="accent5"/>
              </a:buClr>
              <a:buSzPts val="3200"/>
              <a:buNone/>
              <a:defRPr sz="3200">
                <a:solidFill>
                  <a:schemeClr val="accent5"/>
                </a:solidFill>
              </a:defRPr>
            </a:lvl7pPr>
            <a:lvl8pPr lvl="7" rtl="0" algn="ctr">
              <a:spcBef>
                <a:spcPts val="0"/>
              </a:spcBef>
              <a:spcAft>
                <a:spcPts val="0"/>
              </a:spcAft>
              <a:buClr>
                <a:schemeClr val="accent5"/>
              </a:buClr>
              <a:buSzPts val="3200"/>
              <a:buNone/>
              <a:defRPr sz="3200">
                <a:solidFill>
                  <a:schemeClr val="accent5"/>
                </a:solidFill>
              </a:defRPr>
            </a:lvl8pPr>
            <a:lvl9pPr lvl="8" rtl="0" algn="ctr">
              <a:spcBef>
                <a:spcPts val="0"/>
              </a:spcBef>
              <a:spcAft>
                <a:spcPts val="0"/>
              </a:spcAft>
              <a:buClr>
                <a:schemeClr val="accent5"/>
              </a:buClr>
              <a:buSzPts val="3200"/>
              <a:buNone/>
              <a:defRPr sz="3200">
                <a:solidFill>
                  <a:schemeClr val="accent5"/>
                </a:solidFill>
              </a:defRPr>
            </a:lvl9pPr>
          </a:lstStyle>
          <a:p/>
        </p:txBody>
      </p:sp>
      <p:sp>
        <p:nvSpPr>
          <p:cNvPr id="84" name="Google Shape;84;p20"/>
          <p:cNvSpPr txBox="1"/>
          <p:nvPr>
            <p:ph idx="4" type="subTitle"/>
          </p:nvPr>
        </p:nvSpPr>
        <p:spPr>
          <a:xfrm>
            <a:off x="4807943" y="1957625"/>
            <a:ext cx="3608400" cy="101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300"/>
              <a:buChar char="●"/>
              <a:defRPr sz="1400" u="sng">
                <a:solidFill>
                  <a:schemeClr val="dk1"/>
                </a:solidFill>
                <a:latin typeface="Lato"/>
                <a:ea typeface="Lato"/>
                <a:cs typeface="Lato"/>
                <a:sym typeface="Lato"/>
              </a:defRPr>
            </a:lvl1pPr>
            <a:lvl2pPr lvl="1" rtl="0" algn="ctr">
              <a:lnSpc>
                <a:spcPct val="100000"/>
              </a:lnSpc>
              <a:spcBef>
                <a:spcPts val="0"/>
              </a:spcBef>
              <a:spcAft>
                <a:spcPts val="0"/>
              </a:spcAft>
              <a:buClr>
                <a:srgbClr val="000000"/>
              </a:buClr>
              <a:buSzPts val="1300"/>
              <a:buChar char="○"/>
              <a:defRPr>
                <a:solidFill>
                  <a:srgbClr val="000000"/>
                </a:solidFill>
              </a:defRPr>
            </a:lvl2pPr>
            <a:lvl3pPr lvl="2" rtl="0" algn="ctr">
              <a:lnSpc>
                <a:spcPct val="100000"/>
              </a:lnSpc>
              <a:spcBef>
                <a:spcPts val="0"/>
              </a:spcBef>
              <a:spcAft>
                <a:spcPts val="0"/>
              </a:spcAft>
              <a:buClr>
                <a:srgbClr val="000000"/>
              </a:buClr>
              <a:buSzPts val="1300"/>
              <a:buChar char="■"/>
              <a:defRPr>
                <a:solidFill>
                  <a:srgbClr val="000000"/>
                </a:solidFill>
              </a:defRPr>
            </a:lvl3pPr>
            <a:lvl4pPr lvl="3" rtl="0" algn="ctr">
              <a:lnSpc>
                <a:spcPct val="100000"/>
              </a:lnSpc>
              <a:spcBef>
                <a:spcPts val="0"/>
              </a:spcBef>
              <a:spcAft>
                <a:spcPts val="0"/>
              </a:spcAft>
              <a:buClr>
                <a:srgbClr val="000000"/>
              </a:buClr>
              <a:buSzPts val="1300"/>
              <a:buChar char="●"/>
              <a:defRPr>
                <a:solidFill>
                  <a:srgbClr val="000000"/>
                </a:solidFill>
              </a:defRPr>
            </a:lvl4pPr>
            <a:lvl5pPr lvl="4" rtl="0" algn="ctr">
              <a:lnSpc>
                <a:spcPct val="100000"/>
              </a:lnSpc>
              <a:spcBef>
                <a:spcPts val="0"/>
              </a:spcBef>
              <a:spcAft>
                <a:spcPts val="0"/>
              </a:spcAft>
              <a:buClr>
                <a:srgbClr val="000000"/>
              </a:buClr>
              <a:buSzPts val="1300"/>
              <a:buChar char="○"/>
              <a:defRPr>
                <a:solidFill>
                  <a:srgbClr val="000000"/>
                </a:solidFill>
              </a:defRPr>
            </a:lvl5pPr>
            <a:lvl6pPr lvl="5" rtl="0" algn="ctr">
              <a:lnSpc>
                <a:spcPct val="100000"/>
              </a:lnSpc>
              <a:spcBef>
                <a:spcPts val="0"/>
              </a:spcBef>
              <a:spcAft>
                <a:spcPts val="0"/>
              </a:spcAft>
              <a:buClr>
                <a:srgbClr val="000000"/>
              </a:buClr>
              <a:buSzPts val="1300"/>
              <a:buChar char="■"/>
              <a:defRPr>
                <a:solidFill>
                  <a:srgbClr val="000000"/>
                </a:solidFill>
              </a:defRPr>
            </a:lvl6pPr>
            <a:lvl7pPr lvl="6" rtl="0" algn="ctr">
              <a:lnSpc>
                <a:spcPct val="100000"/>
              </a:lnSpc>
              <a:spcBef>
                <a:spcPts val="0"/>
              </a:spcBef>
              <a:spcAft>
                <a:spcPts val="0"/>
              </a:spcAft>
              <a:buClr>
                <a:srgbClr val="000000"/>
              </a:buClr>
              <a:buSzPts val="1300"/>
              <a:buChar char="●"/>
              <a:defRPr>
                <a:solidFill>
                  <a:srgbClr val="000000"/>
                </a:solidFill>
              </a:defRPr>
            </a:lvl7pPr>
            <a:lvl8pPr lvl="7" rtl="0" algn="ctr">
              <a:lnSpc>
                <a:spcPct val="100000"/>
              </a:lnSpc>
              <a:spcBef>
                <a:spcPts val="0"/>
              </a:spcBef>
              <a:spcAft>
                <a:spcPts val="0"/>
              </a:spcAft>
              <a:buClr>
                <a:srgbClr val="000000"/>
              </a:buClr>
              <a:buSzPts val="1300"/>
              <a:buChar char="○"/>
              <a:defRPr>
                <a:solidFill>
                  <a:srgbClr val="000000"/>
                </a:solidFill>
              </a:defRPr>
            </a:lvl8pPr>
            <a:lvl9pPr lvl="8" rtl="0" algn="ctr">
              <a:lnSpc>
                <a:spcPct val="100000"/>
              </a:lnSpc>
              <a:spcBef>
                <a:spcPts val="0"/>
              </a:spcBef>
              <a:spcAft>
                <a:spcPts val="0"/>
              </a:spcAft>
              <a:buClr>
                <a:srgbClr val="000000"/>
              </a:buClr>
              <a:buSzPts val="1300"/>
              <a:buChar char="■"/>
              <a:defRPr>
                <a:solidFill>
                  <a:srgbClr val="000000"/>
                </a:solidFill>
              </a:defRPr>
            </a:lvl9pPr>
          </a:lstStyle>
          <a:p/>
        </p:txBody>
      </p:sp>
      <p:sp>
        <p:nvSpPr>
          <p:cNvPr id="85" name="Google Shape;85;p20"/>
          <p:cNvSpPr txBox="1"/>
          <p:nvPr>
            <p:ph idx="5" type="ctrTitle"/>
          </p:nvPr>
        </p:nvSpPr>
        <p:spPr>
          <a:xfrm>
            <a:off x="4811325" y="3078313"/>
            <a:ext cx="3608400" cy="39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5"/>
              </a:buClr>
              <a:buSzPts val="3200"/>
              <a:buNone/>
              <a:defRPr sz="3200">
                <a:solidFill>
                  <a:schemeClr val="accent1"/>
                </a:solidFill>
              </a:defRPr>
            </a:lvl1pPr>
            <a:lvl2pPr lvl="1" rtl="0" algn="ctr">
              <a:spcBef>
                <a:spcPts val="0"/>
              </a:spcBef>
              <a:spcAft>
                <a:spcPts val="0"/>
              </a:spcAft>
              <a:buClr>
                <a:schemeClr val="accent5"/>
              </a:buClr>
              <a:buSzPts val="3200"/>
              <a:buNone/>
              <a:defRPr sz="3200">
                <a:solidFill>
                  <a:schemeClr val="accent5"/>
                </a:solidFill>
              </a:defRPr>
            </a:lvl2pPr>
            <a:lvl3pPr lvl="2" rtl="0" algn="ctr">
              <a:spcBef>
                <a:spcPts val="0"/>
              </a:spcBef>
              <a:spcAft>
                <a:spcPts val="0"/>
              </a:spcAft>
              <a:buClr>
                <a:schemeClr val="accent5"/>
              </a:buClr>
              <a:buSzPts val="3200"/>
              <a:buNone/>
              <a:defRPr sz="3200">
                <a:solidFill>
                  <a:schemeClr val="accent5"/>
                </a:solidFill>
              </a:defRPr>
            </a:lvl3pPr>
            <a:lvl4pPr lvl="3" rtl="0" algn="ctr">
              <a:spcBef>
                <a:spcPts val="0"/>
              </a:spcBef>
              <a:spcAft>
                <a:spcPts val="0"/>
              </a:spcAft>
              <a:buClr>
                <a:schemeClr val="accent5"/>
              </a:buClr>
              <a:buSzPts val="3200"/>
              <a:buNone/>
              <a:defRPr sz="3200">
                <a:solidFill>
                  <a:schemeClr val="accent5"/>
                </a:solidFill>
              </a:defRPr>
            </a:lvl4pPr>
            <a:lvl5pPr lvl="4" rtl="0" algn="ctr">
              <a:spcBef>
                <a:spcPts val="0"/>
              </a:spcBef>
              <a:spcAft>
                <a:spcPts val="0"/>
              </a:spcAft>
              <a:buClr>
                <a:schemeClr val="accent5"/>
              </a:buClr>
              <a:buSzPts val="3200"/>
              <a:buNone/>
              <a:defRPr sz="3200">
                <a:solidFill>
                  <a:schemeClr val="accent5"/>
                </a:solidFill>
              </a:defRPr>
            </a:lvl5pPr>
            <a:lvl6pPr lvl="5" rtl="0" algn="ctr">
              <a:spcBef>
                <a:spcPts val="0"/>
              </a:spcBef>
              <a:spcAft>
                <a:spcPts val="0"/>
              </a:spcAft>
              <a:buClr>
                <a:schemeClr val="accent5"/>
              </a:buClr>
              <a:buSzPts val="3200"/>
              <a:buNone/>
              <a:defRPr sz="3200">
                <a:solidFill>
                  <a:schemeClr val="accent5"/>
                </a:solidFill>
              </a:defRPr>
            </a:lvl6pPr>
            <a:lvl7pPr lvl="6" rtl="0" algn="ctr">
              <a:spcBef>
                <a:spcPts val="0"/>
              </a:spcBef>
              <a:spcAft>
                <a:spcPts val="0"/>
              </a:spcAft>
              <a:buClr>
                <a:schemeClr val="accent5"/>
              </a:buClr>
              <a:buSzPts val="3200"/>
              <a:buNone/>
              <a:defRPr sz="3200">
                <a:solidFill>
                  <a:schemeClr val="accent5"/>
                </a:solidFill>
              </a:defRPr>
            </a:lvl7pPr>
            <a:lvl8pPr lvl="7" rtl="0" algn="ctr">
              <a:spcBef>
                <a:spcPts val="0"/>
              </a:spcBef>
              <a:spcAft>
                <a:spcPts val="0"/>
              </a:spcAft>
              <a:buClr>
                <a:schemeClr val="accent5"/>
              </a:buClr>
              <a:buSzPts val="3200"/>
              <a:buNone/>
              <a:defRPr sz="3200">
                <a:solidFill>
                  <a:schemeClr val="accent5"/>
                </a:solidFill>
              </a:defRPr>
            </a:lvl8pPr>
            <a:lvl9pPr lvl="8" rtl="0" algn="ctr">
              <a:spcBef>
                <a:spcPts val="0"/>
              </a:spcBef>
              <a:spcAft>
                <a:spcPts val="0"/>
              </a:spcAft>
              <a:buClr>
                <a:schemeClr val="accent5"/>
              </a:buClr>
              <a:buSzPts val="3200"/>
              <a:buNone/>
              <a:defRPr sz="3200">
                <a:solidFill>
                  <a:schemeClr val="accent5"/>
                </a:solidFill>
              </a:defRPr>
            </a:lvl9pPr>
          </a:lstStyle>
          <a:p/>
        </p:txBody>
      </p:sp>
      <p:sp>
        <p:nvSpPr>
          <p:cNvPr id="86" name="Google Shape;86;p20"/>
          <p:cNvSpPr txBox="1"/>
          <p:nvPr>
            <p:ph idx="6" type="subTitle"/>
          </p:nvPr>
        </p:nvSpPr>
        <p:spPr>
          <a:xfrm>
            <a:off x="4807943" y="3594775"/>
            <a:ext cx="3610800" cy="101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300"/>
              <a:buChar char="●"/>
              <a:defRPr sz="1400" u="sng">
                <a:solidFill>
                  <a:schemeClr val="dk1"/>
                </a:solidFill>
                <a:latin typeface="Lato"/>
                <a:ea typeface="Lato"/>
                <a:cs typeface="Lato"/>
                <a:sym typeface="Lato"/>
              </a:defRPr>
            </a:lvl1pPr>
            <a:lvl2pPr lvl="1" rtl="0" algn="ctr">
              <a:lnSpc>
                <a:spcPct val="100000"/>
              </a:lnSpc>
              <a:spcBef>
                <a:spcPts val="0"/>
              </a:spcBef>
              <a:spcAft>
                <a:spcPts val="0"/>
              </a:spcAft>
              <a:buClr>
                <a:srgbClr val="000000"/>
              </a:buClr>
              <a:buSzPts val="1300"/>
              <a:buChar char="○"/>
              <a:defRPr>
                <a:solidFill>
                  <a:srgbClr val="000000"/>
                </a:solidFill>
              </a:defRPr>
            </a:lvl2pPr>
            <a:lvl3pPr lvl="2" rtl="0" algn="ctr">
              <a:lnSpc>
                <a:spcPct val="100000"/>
              </a:lnSpc>
              <a:spcBef>
                <a:spcPts val="0"/>
              </a:spcBef>
              <a:spcAft>
                <a:spcPts val="0"/>
              </a:spcAft>
              <a:buClr>
                <a:srgbClr val="000000"/>
              </a:buClr>
              <a:buSzPts val="1300"/>
              <a:buChar char="■"/>
              <a:defRPr>
                <a:solidFill>
                  <a:srgbClr val="000000"/>
                </a:solidFill>
              </a:defRPr>
            </a:lvl3pPr>
            <a:lvl4pPr lvl="3" rtl="0" algn="ctr">
              <a:lnSpc>
                <a:spcPct val="100000"/>
              </a:lnSpc>
              <a:spcBef>
                <a:spcPts val="0"/>
              </a:spcBef>
              <a:spcAft>
                <a:spcPts val="0"/>
              </a:spcAft>
              <a:buClr>
                <a:srgbClr val="000000"/>
              </a:buClr>
              <a:buSzPts val="1300"/>
              <a:buChar char="●"/>
              <a:defRPr>
                <a:solidFill>
                  <a:srgbClr val="000000"/>
                </a:solidFill>
              </a:defRPr>
            </a:lvl4pPr>
            <a:lvl5pPr lvl="4" rtl="0" algn="ctr">
              <a:lnSpc>
                <a:spcPct val="100000"/>
              </a:lnSpc>
              <a:spcBef>
                <a:spcPts val="0"/>
              </a:spcBef>
              <a:spcAft>
                <a:spcPts val="0"/>
              </a:spcAft>
              <a:buClr>
                <a:srgbClr val="000000"/>
              </a:buClr>
              <a:buSzPts val="1300"/>
              <a:buChar char="○"/>
              <a:defRPr>
                <a:solidFill>
                  <a:srgbClr val="000000"/>
                </a:solidFill>
              </a:defRPr>
            </a:lvl5pPr>
            <a:lvl6pPr lvl="5" rtl="0" algn="ctr">
              <a:lnSpc>
                <a:spcPct val="100000"/>
              </a:lnSpc>
              <a:spcBef>
                <a:spcPts val="0"/>
              </a:spcBef>
              <a:spcAft>
                <a:spcPts val="0"/>
              </a:spcAft>
              <a:buClr>
                <a:srgbClr val="000000"/>
              </a:buClr>
              <a:buSzPts val="1300"/>
              <a:buChar char="■"/>
              <a:defRPr>
                <a:solidFill>
                  <a:srgbClr val="000000"/>
                </a:solidFill>
              </a:defRPr>
            </a:lvl6pPr>
            <a:lvl7pPr lvl="6" rtl="0" algn="ctr">
              <a:lnSpc>
                <a:spcPct val="100000"/>
              </a:lnSpc>
              <a:spcBef>
                <a:spcPts val="0"/>
              </a:spcBef>
              <a:spcAft>
                <a:spcPts val="0"/>
              </a:spcAft>
              <a:buClr>
                <a:srgbClr val="000000"/>
              </a:buClr>
              <a:buSzPts val="1300"/>
              <a:buChar char="●"/>
              <a:defRPr>
                <a:solidFill>
                  <a:srgbClr val="000000"/>
                </a:solidFill>
              </a:defRPr>
            </a:lvl7pPr>
            <a:lvl8pPr lvl="7" rtl="0" algn="ctr">
              <a:lnSpc>
                <a:spcPct val="100000"/>
              </a:lnSpc>
              <a:spcBef>
                <a:spcPts val="0"/>
              </a:spcBef>
              <a:spcAft>
                <a:spcPts val="0"/>
              </a:spcAft>
              <a:buClr>
                <a:srgbClr val="000000"/>
              </a:buClr>
              <a:buSzPts val="1300"/>
              <a:buChar char="○"/>
              <a:defRPr>
                <a:solidFill>
                  <a:srgbClr val="000000"/>
                </a:solidFill>
              </a:defRPr>
            </a:lvl8pPr>
            <a:lvl9pPr lvl="8" rtl="0" algn="ctr">
              <a:lnSpc>
                <a:spcPct val="100000"/>
              </a:lnSpc>
              <a:spcBef>
                <a:spcPts val="0"/>
              </a:spcBef>
              <a:spcAft>
                <a:spcPts val="0"/>
              </a:spcAft>
              <a:buClr>
                <a:srgbClr val="000000"/>
              </a:buClr>
              <a:buSzPts val="1300"/>
              <a:buChar char="■"/>
              <a:defRPr>
                <a:solidFill>
                  <a:srgbClr val="000000"/>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BLANK_1_1_1_2_1_1">
    <p:spTree>
      <p:nvGrpSpPr>
        <p:cNvPr id="87" name="Shape 87"/>
        <p:cNvGrpSpPr/>
        <p:nvPr/>
      </p:nvGrpSpPr>
      <p:grpSpPr>
        <a:xfrm>
          <a:off x="0" y="0"/>
          <a:ext cx="0" cy="0"/>
          <a:chOff x="0" y="0"/>
          <a:chExt cx="0" cy="0"/>
        </a:xfrm>
      </p:grpSpPr>
      <p:sp>
        <p:nvSpPr>
          <p:cNvPr id="88" name="Google Shape;88;p21"/>
          <p:cNvSpPr txBox="1"/>
          <p:nvPr>
            <p:ph type="title"/>
          </p:nvPr>
        </p:nvSpPr>
        <p:spPr>
          <a:xfrm>
            <a:off x="721725" y="535000"/>
            <a:ext cx="77004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Alfa Slab One"/>
              <a:buNone/>
              <a:defRPr b="1" sz="4000">
                <a:solidFill>
                  <a:schemeClr val="dk1"/>
                </a:solidFill>
              </a:defRPr>
            </a:lvl1pPr>
            <a:lvl2pPr lvl="1"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lgn="ctr">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
        <p:nvSpPr>
          <p:cNvPr id="89" name="Google Shape;89;p21"/>
          <p:cNvSpPr txBox="1"/>
          <p:nvPr>
            <p:ph idx="2" type="ctrTitle"/>
          </p:nvPr>
        </p:nvSpPr>
        <p:spPr>
          <a:xfrm>
            <a:off x="3147308" y="3743699"/>
            <a:ext cx="2441100" cy="39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5"/>
              </a:buClr>
              <a:buSzPts val="3200"/>
              <a:buNone/>
              <a:defRPr sz="3200">
                <a:solidFill>
                  <a:schemeClr val="accent5"/>
                </a:solidFill>
              </a:defRPr>
            </a:lvl1pPr>
            <a:lvl2pPr lvl="1" rtl="0" algn="ctr">
              <a:spcBef>
                <a:spcPts val="0"/>
              </a:spcBef>
              <a:spcAft>
                <a:spcPts val="0"/>
              </a:spcAft>
              <a:buClr>
                <a:schemeClr val="accent5"/>
              </a:buClr>
              <a:buSzPts val="3200"/>
              <a:buNone/>
              <a:defRPr sz="3200">
                <a:solidFill>
                  <a:schemeClr val="accent5"/>
                </a:solidFill>
              </a:defRPr>
            </a:lvl2pPr>
            <a:lvl3pPr lvl="2" rtl="0" algn="ctr">
              <a:spcBef>
                <a:spcPts val="0"/>
              </a:spcBef>
              <a:spcAft>
                <a:spcPts val="0"/>
              </a:spcAft>
              <a:buClr>
                <a:schemeClr val="accent5"/>
              </a:buClr>
              <a:buSzPts val="3200"/>
              <a:buNone/>
              <a:defRPr sz="3200">
                <a:solidFill>
                  <a:schemeClr val="accent5"/>
                </a:solidFill>
              </a:defRPr>
            </a:lvl3pPr>
            <a:lvl4pPr lvl="3" rtl="0" algn="ctr">
              <a:spcBef>
                <a:spcPts val="0"/>
              </a:spcBef>
              <a:spcAft>
                <a:spcPts val="0"/>
              </a:spcAft>
              <a:buClr>
                <a:schemeClr val="accent5"/>
              </a:buClr>
              <a:buSzPts val="3200"/>
              <a:buNone/>
              <a:defRPr sz="3200">
                <a:solidFill>
                  <a:schemeClr val="accent5"/>
                </a:solidFill>
              </a:defRPr>
            </a:lvl4pPr>
            <a:lvl5pPr lvl="4" rtl="0" algn="ctr">
              <a:spcBef>
                <a:spcPts val="0"/>
              </a:spcBef>
              <a:spcAft>
                <a:spcPts val="0"/>
              </a:spcAft>
              <a:buClr>
                <a:schemeClr val="accent5"/>
              </a:buClr>
              <a:buSzPts val="3200"/>
              <a:buNone/>
              <a:defRPr sz="3200">
                <a:solidFill>
                  <a:schemeClr val="accent5"/>
                </a:solidFill>
              </a:defRPr>
            </a:lvl5pPr>
            <a:lvl6pPr lvl="5" rtl="0" algn="ctr">
              <a:spcBef>
                <a:spcPts val="0"/>
              </a:spcBef>
              <a:spcAft>
                <a:spcPts val="0"/>
              </a:spcAft>
              <a:buClr>
                <a:schemeClr val="accent5"/>
              </a:buClr>
              <a:buSzPts val="3200"/>
              <a:buNone/>
              <a:defRPr sz="3200">
                <a:solidFill>
                  <a:schemeClr val="accent5"/>
                </a:solidFill>
              </a:defRPr>
            </a:lvl6pPr>
            <a:lvl7pPr lvl="6" rtl="0" algn="ctr">
              <a:spcBef>
                <a:spcPts val="0"/>
              </a:spcBef>
              <a:spcAft>
                <a:spcPts val="0"/>
              </a:spcAft>
              <a:buClr>
                <a:schemeClr val="accent5"/>
              </a:buClr>
              <a:buSzPts val="3200"/>
              <a:buNone/>
              <a:defRPr sz="3200">
                <a:solidFill>
                  <a:schemeClr val="accent5"/>
                </a:solidFill>
              </a:defRPr>
            </a:lvl7pPr>
            <a:lvl8pPr lvl="7" rtl="0" algn="ctr">
              <a:spcBef>
                <a:spcPts val="0"/>
              </a:spcBef>
              <a:spcAft>
                <a:spcPts val="0"/>
              </a:spcAft>
              <a:buClr>
                <a:schemeClr val="accent5"/>
              </a:buClr>
              <a:buSzPts val="3200"/>
              <a:buNone/>
              <a:defRPr sz="3200">
                <a:solidFill>
                  <a:schemeClr val="accent5"/>
                </a:solidFill>
              </a:defRPr>
            </a:lvl8pPr>
            <a:lvl9pPr lvl="8" rtl="0" algn="ctr">
              <a:spcBef>
                <a:spcPts val="0"/>
              </a:spcBef>
              <a:spcAft>
                <a:spcPts val="0"/>
              </a:spcAft>
              <a:buClr>
                <a:schemeClr val="accent5"/>
              </a:buClr>
              <a:buSzPts val="3200"/>
              <a:buNone/>
              <a:defRPr sz="3200">
                <a:solidFill>
                  <a:schemeClr val="accent5"/>
                </a:solidFill>
              </a:defRPr>
            </a:lvl9pPr>
          </a:lstStyle>
          <a:p/>
        </p:txBody>
      </p:sp>
      <p:sp>
        <p:nvSpPr>
          <p:cNvPr id="90" name="Google Shape;90;p21"/>
          <p:cNvSpPr txBox="1"/>
          <p:nvPr>
            <p:ph hasCustomPrompt="1" idx="3" type="title"/>
          </p:nvPr>
        </p:nvSpPr>
        <p:spPr>
          <a:xfrm>
            <a:off x="2056516" y="3550496"/>
            <a:ext cx="992700" cy="776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6200"/>
              <a:buNone/>
              <a:defRPr b="1" sz="6100">
                <a:solidFill>
                  <a:schemeClr val="accen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91" name="Google Shape;91;p21"/>
          <p:cNvSpPr txBox="1"/>
          <p:nvPr>
            <p:ph idx="1" type="subTitle"/>
          </p:nvPr>
        </p:nvSpPr>
        <p:spPr>
          <a:xfrm>
            <a:off x="5814001" y="3650696"/>
            <a:ext cx="2226000" cy="57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defRPr>
            </a:lvl1pPr>
            <a:lvl2pPr lvl="1" rtl="0" algn="ctr">
              <a:lnSpc>
                <a:spcPct val="100000"/>
              </a:lnSpc>
              <a:spcBef>
                <a:spcPts val="1600"/>
              </a:spcBef>
              <a:spcAft>
                <a:spcPts val="0"/>
              </a:spcAft>
              <a:buSzPts val="1300"/>
              <a:buNone/>
              <a:defRPr/>
            </a:lvl2pPr>
            <a:lvl3pPr lvl="2" rtl="0" algn="ctr">
              <a:lnSpc>
                <a:spcPct val="100000"/>
              </a:lnSpc>
              <a:spcBef>
                <a:spcPts val="1600"/>
              </a:spcBef>
              <a:spcAft>
                <a:spcPts val="0"/>
              </a:spcAft>
              <a:buSzPts val="1300"/>
              <a:buNone/>
              <a:defRPr/>
            </a:lvl3pPr>
            <a:lvl4pPr lvl="3" rtl="0" algn="ctr">
              <a:lnSpc>
                <a:spcPct val="100000"/>
              </a:lnSpc>
              <a:spcBef>
                <a:spcPts val="1600"/>
              </a:spcBef>
              <a:spcAft>
                <a:spcPts val="0"/>
              </a:spcAft>
              <a:buSzPts val="1300"/>
              <a:buNone/>
              <a:defRPr/>
            </a:lvl4pPr>
            <a:lvl5pPr lvl="4" rtl="0" algn="ctr">
              <a:lnSpc>
                <a:spcPct val="100000"/>
              </a:lnSpc>
              <a:spcBef>
                <a:spcPts val="1600"/>
              </a:spcBef>
              <a:spcAft>
                <a:spcPts val="0"/>
              </a:spcAft>
              <a:buSzPts val="1300"/>
              <a:buNone/>
              <a:defRPr/>
            </a:lvl5pPr>
            <a:lvl6pPr lvl="5" rtl="0" algn="ctr">
              <a:lnSpc>
                <a:spcPct val="100000"/>
              </a:lnSpc>
              <a:spcBef>
                <a:spcPts val="1600"/>
              </a:spcBef>
              <a:spcAft>
                <a:spcPts val="0"/>
              </a:spcAft>
              <a:buSzPts val="1300"/>
              <a:buNone/>
              <a:defRPr/>
            </a:lvl6pPr>
            <a:lvl7pPr lvl="6" rtl="0" algn="ctr">
              <a:lnSpc>
                <a:spcPct val="100000"/>
              </a:lnSpc>
              <a:spcBef>
                <a:spcPts val="1600"/>
              </a:spcBef>
              <a:spcAft>
                <a:spcPts val="0"/>
              </a:spcAft>
              <a:buSzPts val="1300"/>
              <a:buNone/>
              <a:defRPr/>
            </a:lvl7pPr>
            <a:lvl8pPr lvl="7" rtl="0" algn="ctr">
              <a:lnSpc>
                <a:spcPct val="100000"/>
              </a:lnSpc>
              <a:spcBef>
                <a:spcPts val="1600"/>
              </a:spcBef>
              <a:spcAft>
                <a:spcPts val="0"/>
              </a:spcAft>
              <a:buSzPts val="1300"/>
              <a:buNone/>
              <a:defRPr/>
            </a:lvl8pPr>
            <a:lvl9pPr lvl="8" rtl="0" algn="ctr">
              <a:lnSpc>
                <a:spcPct val="100000"/>
              </a:lnSpc>
              <a:spcBef>
                <a:spcPts val="1600"/>
              </a:spcBef>
              <a:spcAft>
                <a:spcPts val="1600"/>
              </a:spcAft>
              <a:buSzPts val="1300"/>
              <a:buNone/>
              <a:defRPr/>
            </a:lvl9pPr>
          </a:lstStyle>
          <a:p/>
        </p:txBody>
      </p:sp>
      <p:sp>
        <p:nvSpPr>
          <p:cNvPr id="92" name="Google Shape;92;p21"/>
          <p:cNvSpPr txBox="1"/>
          <p:nvPr>
            <p:ph idx="4" type="ctrTitle"/>
          </p:nvPr>
        </p:nvSpPr>
        <p:spPr>
          <a:xfrm>
            <a:off x="3147308" y="2721419"/>
            <a:ext cx="2441100" cy="39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5"/>
              </a:buClr>
              <a:buSzPts val="3200"/>
              <a:buNone/>
              <a:defRPr sz="3200">
                <a:solidFill>
                  <a:schemeClr val="accent5"/>
                </a:solidFill>
              </a:defRPr>
            </a:lvl1pPr>
            <a:lvl2pPr lvl="1" rtl="0" algn="ctr">
              <a:spcBef>
                <a:spcPts val="0"/>
              </a:spcBef>
              <a:spcAft>
                <a:spcPts val="0"/>
              </a:spcAft>
              <a:buClr>
                <a:schemeClr val="accent5"/>
              </a:buClr>
              <a:buSzPts val="3200"/>
              <a:buNone/>
              <a:defRPr sz="3200">
                <a:solidFill>
                  <a:schemeClr val="accent5"/>
                </a:solidFill>
              </a:defRPr>
            </a:lvl2pPr>
            <a:lvl3pPr lvl="2" rtl="0" algn="ctr">
              <a:spcBef>
                <a:spcPts val="0"/>
              </a:spcBef>
              <a:spcAft>
                <a:spcPts val="0"/>
              </a:spcAft>
              <a:buClr>
                <a:schemeClr val="accent5"/>
              </a:buClr>
              <a:buSzPts val="3200"/>
              <a:buNone/>
              <a:defRPr sz="3200">
                <a:solidFill>
                  <a:schemeClr val="accent5"/>
                </a:solidFill>
              </a:defRPr>
            </a:lvl3pPr>
            <a:lvl4pPr lvl="3" rtl="0" algn="ctr">
              <a:spcBef>
                <a:spcPts val="0"/>
              </a:spcBef>
              <a:spcAft>
                <a:spcPts val="0"/>
              </a:spcAft>
              <a:buClr>
                <a:schemeClr val="accent5"/>
              </a:buClr>
              <a:buSzPts val="3200"/>
              <a:buNone/>
              <a:defRPr sz="3200">
                <a:solidFill>
                  <a:schemeClr val="accent5"/>
                </a:solidFill>
              </a:defRPr>
            </a:lvl4pPr>
            <a:lvl5pPr lvl="4" rtl="0" algn="ctr">
              <a:spcBef>
                <a:spcPts val="0"/>
              </a:spcBef>
              <a:spcAft>
                <a:spcPts val="0"/>
              </a:spcAft>
              <a:buClr>
                <a:schemeClr val="accent5"/>
              </a:buClr>
              <a:buSzPts val="3200"/>
              <a:buNone/>
              <a:defRPr sz="3200">
                <a:solidFill>
                  <a:schemeClr val="accent5"/>
                </a:solidFill>
              </a:defRPr>
            </a:lvl5pPr>
            <a:lvl6pPr lvl="5" rtl="0" algn="ctr">
              <a:spcBef>
                <a:spcPts val="0"/>
              </a:spcBef>
              <a:spcAft>
                <a:spcPts val="0"/>
              </a:spcAft>
              <a:buClr>
                <a:schemeClr val="accent5"/>
              </a:buClr>
              <a:buSzPts val="3200"/>
              <a:buNone/>
              <a:defRPr sz="3200">
                <a:solidFill>
                  <a:schemeClr val="accent5"/>
                </a:solidFill>
              </a:defRPr>
            </a:lvl6pPr>
            <a:lvl7pPr lvl="6" rtl="0" algn="ctr">
              <a:spcBef>
                <a:spcPts val="0"/>
              </a:spcBef>
              <a:spcAft>
                <a:spcPts val="0"/>
              </a:spcAft>
              <a:buClr>
                <a:schemeClr val="accent5"/>
              </a:buClr>
              <a:buSzPts val="3200"/>
              <a:buNone/>
              <a:defRPr sz="3200">
                <a:solidFill>
                  <a:schemeClr val="accent5"/>
                </a:solidFill>
              </a:defRPr>
            </a:lvl7pPr>
            <a:lvl8pPr lvl="7" rtl="0" algn="ctr">
              <a:spcBef>
                <a:spcPts val="0"/>
              </a:spcBef>
              <a:spcAft>
                <a:spcPts val="0"/>
              </a:spcAft>
              <a:buClr>
                <a:schemeClr val="accent5"/>
              </a:buClr>
              <a:buSzPts val="3200"/>
              <a:buNone/>
              <a:defRPr sz="3200">
                <a:solidFill>
                  <a:schemeClr val="accent5"/>
                </a:solidFill>
              </a:defRPr>
            </a:lvl8pPr>
            <a:lvl9pPr lvl="8" rtl="0" algn="ctr">
              <a:spcBef>
                <a:spcPts val="0"/>
              </a:spcBef>
              <a:spcAft>
                <a:spcPts val="0"/>
              </a:spcAft>
              <a:buClr>
                <a:schemeClr val="accent5"/>
              </a:buClr>
              <a:buSzPts val="3200"/>
              <a:buNone/>
              <a:defRPr sz="3200">
                <a:solidFill>
                  <a:schemeClr val="accent5"/>
                </a:solidFill>
              </a:defRPr>
            </a:lvl9pPr>
          </a:lstStyle>
          <a:p/>
        </p:txBody>
      </p:sp>
      <p:sp>
        <p:nvSpPr>
          <p:cNvPr id="93" name="Google Shape;93;p21"/>
          <p:cNvSpPr txBox="1"/>
          <p:nvPr>
            <p:ph hasCustomPrompt="1" idx="5" type="title"/>
          </p:nvPr>
        </p:nvSpPr>
        <p:spPr>
          <a:xfrm>
            <a:off x="2056516" y="2528217"/>
            <a:ext cx="992700" cy="776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6200"/>
              <a:buNone/>
              <a:defRPr b="1" sz="6100">
                <a:solidFill>
                  <a:schemeClr val="accen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94" name="Google Shape;94;p21"/>
          <p:cNvSpPr txBox="1"/>
          <p:nvPr>
            <p:ph idx="6" type="subTitle"/>
          </p:nvPr>
        </p:nvSpPr>
        <p:spPr>
          <a:xfrm>
            <a:off x="5814001" y="2628417"/>
            <a:ext cx="2226000" cy="57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defRPr>
            </a:lvl1pPr>
            <a:lvl2pPr lvl="1" rtl="0" algn="ctr">
              <a:lnSpc>
                <a:spcPct val="100000"/>
              </a:lnSpc>
              <a:spcBef>
                <a:spcPts val="1600"/>
              </a:spcBef>
              <a:spcAft>
                <a:spcPts val="0"/>
              </a:spcAft>
              <a:buSzPts val="1300"/>
              <a:buNone/>
              <a:defRPr/>
            </a:lvl2pPr>
            <a:lvl3pPr lvl="2" rtl="0" algn="ctr">
              <a:lnSpc>
                <a:spcPct val="100000"/>
              </a:lnSpc>
              <a:spcBef>
                <a:spcPts val="1600"/>
              </a:spcBef>
              <a:spcAft>
                <a:spcPts val="0"/>
              </a:spcAft>
              <a:buSzPts val="1300"/>
              <a:buNone/>
              <a:defRPr/>
            </a:lvl3pPr>
            <a:lvl4pPr lvl="3" rtl="0" algn="ctr">
              <a:lnSpc>
                <a:spcPct val="100000"/>
              </a:lnSpc>
              <a:spcBef>
                <a:spcPts val="1600"/>
              </a:spcBef>
              <a:spcAft>
                <a:spcPts val="0"/>
              </a:spcAft>
              <a:buSzPts val="1300"/>
              <a:buNone/>
              <a:defRPr/>
            </a:lvl4pPr>
            <a:lvl5pPr lvl="4" rtl="0" algn="ctr">
              <a:lnSpc>
                <a:spcPct val="100000"/>
              </a:lnSpc>
              <a:spcBef>
                <a:spcPts val="1600"/>
              </a:spcBef>
              <a:spcAft>
                <a:spcPts val="0"/>
              </a:spcAft>
              <a:buSzPts val="1300"/>
              <a:buNone/>
              <a:defRPr/>
            </a:lvl5pPr>
            <a:lvl6pPr lvl="5" rtl="0" algn="ctr">
              <a:lnSpc>
                <a:spcPct val="100000"/>
              </a:lnSpc>
              <a:spcBef>
                <a:spcPts val="1600"/>
              </a:spcBef>
              <a:spcAft>
                <a:spcPts val="0"/>
              </a:spcAft>
              <a:buSzPts val="1300"/>
              <a:buNone/>
              <a:defRPr/>
            </a:lvl6pPr>
            <a:lvl7pPr lvl="6" rtl="0" algn="ctr">
              <a:lnSpc>
                <a:spcPct val="100000"/>
              </a:lnSpc>
              <a:spcBef>
                <a:spcPts val="1600"/>
              </a:spcBef>
              <a:spcAft>
                <a:spcPts val="0"/>
              </a:spcAft>
              <a:buSzPts val="1300"/>
              <a:buNone/>
              <a:defRPr/>
            </a:lvl7pPr>
            <a:lvl8pPr lvl="7" rtl="0" algn="ctr">
              <a:lnSpc>
                <a:spcPct val="100000"/>
              </a:lnSpc>
              <a:spcBef>
                <a:spcPts val="1600"/>
              </a:spcBef>
              <a:spcAft>
                <a:spcPts val="0"/>
              </a:spcAft>
              <a:buSzPts val="1300"/>
              <a:buNone/>
              <a:defRPr/>
            </a:lvl8pPr>
            <a:lvl9pPr lvl="8" rtl="0" algn="ctr">
              <a:lnSpc>
                <a:spcPct val="100000"/>
              </a:lnSpc>
              <a:spcBef>
                <a:spcPts val="1600"/>
              </a:spcBef>
              <a:spcAft>
                <a:spcPts val="1600"/>
              </a:spcAft>
              <a:buSzPts val="1300"/>
              <a:buNone/>
              <a:defRPr/>
            </a:lvl9pPr>
          </a:lstStyle>
          <a:p/>
        </p:txBody>
      </p:sp>
      <p:sp>
        <p:nvSpPr>
          <p:cNvPr id="95" name="Google Shape;95;p21"/>
          <p:cNvSpPr txBox="1"/>
          <p:nvPr>
            <p:ph idx="7" type="ctrTitle"/>
          </p:nvPr>
        </p:nvSpPr>
        <p:spPr>
          <a:xfrm>
            <a:off x="3147308" y="1699150"/>
            <a:ext cx="2441100" cy="39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5"/>
              </a:buClr>
              <a:buSzPts val="3200"/>
              <a:buNone/>
              <a:defRPr sz="3200">
                <a:solidFill>
                  <a:schemeClr val="accent5"/>
                </a:solidFill>
              </a:defRPr>
            </a:lvl1pPr>
            <a:lvl2pPr lvl="1" rtl="0" algn="ctr">
              <a:spcBef>
                <a:spcPts val="0"/>
              </a:spcBef>
              <a:spcAft>
                <a:spcPts val="0"/>
              </a:spcAft>
              <a:buClr>
                <a:schemeClr val="accent5"/>
              </a:buClr>
              <a:buSzPts val="3200"/>
              <a:buNone/>
              <a:defRPr sz="3200">
                <a:solidFill>
                  <a:schemeClr val="accent5"/>
                </a:solidFill>
              </a:defRPr>
            </a:lvl2pPr>
            <a:lvl3pPr lvl="2" rtl="0" algn="ctr">
              <a:spcBef>
                <a:spcPts val="0"/>
              </a:spcBef>
              <a:spcAft>
                <a:spcPts val="0"/>
              </a:spcAft>
              <a:buClr>
                <a:schemeClr val="accent5"/>
              </a:buClr>
              <a:buSzPts val="3200"/>
              <a:buNone/>
              <a:defRPr sz="3200">
                <a:solidFill>
                  <a:schemeClr val="accent5"/>
                </a:solidFill>
              </a:defRPr>
            </a:lvl3pPr>
            <a:lvl4pPr lvl="3" rtl="0" algn="ctr">
              <a:spcBef>
                <a:spcPts val="0"/>
              </a:spcBef>
              <a:spcAft>
                <a:spcPts val="0"/>
              </a:spcAft>
              <a:buClr>
                <a:schemeClr val="accent5"/>
              </a:buClr>
              <a:buSzPts val="3200"/>
              <a:buNone/>
              <a:defRPr sz="3200">
                <a:solidFill>
                  <a:schemeClr val="accent5"/>
                </a:solidFill>
              </a:defRPr>
            </a:lvl4pPr>
            <a:lvl5pPr lvl="4" rtl="0" algn="ctr">
              <a:spcBef>
                <a:spcPts val="0"/>
              </a:spcBef>
              <a:spcAft>
                <a:spcPts val="0"/>
              </a:spcAft>
              <a:buClr>
                <a:schemeClr val="accent5"/>
              </a:buClr>
              <a:buSzPts val="3200"/>
              <a:buNone/>
              <a:defRPr sz="3200">
                <a:solidFill>
                  <a:schemeClr val="accent5"/>
                </a:solidFill>
              </a:defRPr>
            </a:lvl5pPr>
            <a:lvl6pPr lvl="5" rtl="0" algn="ctr">
              <a:spcBef>
                <a:spcPts val="0"/>
              </a:spcBef>
              <a:spcAft>
                <a:spcPts val="0"/>
              </a:spcAft>
              <a:buClr>
                <a:schemeClr val="accent5"/>
              </a:buClr>
              <a:buSzPts val="3200"/>
              <a:buNone/>
              <a:defRPr sz="3200">
                <a:solidFill>
                  <a:schemeClr val="accent5"/>
                </a:solidFill>
              </a:defRPr>
            </a:lvl6pPr>
            <a:lvl7pPr lvl="6" rtl="0" algn="ctr">
              <a:spcBef>
                <a:spcPts val="0"/>
              </a:spcBef>
              <a:spcAft>
                <a:spcPts val="0"/>
              </a:spcAft>
              <a:buClr>
                <a:schemeClr val="accent5"/>
              </a:buClr>
              <a:buSzPts val="3200"/>
              <a:buNone/>
              <a:defRPr sz="3200">
                <a:solidFill>
                  <a:schemeClr val="accent5"/>
                </a:solidFill>
              </a:defRPr>
            </a:lvl7pPr>
            <a:lvl8pPr lvl="7" rtl="0" algn="ctr">
              <a:spcBef>
                <a:spcPts val="0"/>
              </a:spcBef>
              <a:spcAft>
                <a:spcPts val="0"/>
              </a:spcAft>
              <a:buClr>
                <a:schemeClr val="accent5"/>
              </a:buClr>
              <a:buSzPts val="3200"/>
              <a:buNone/>
              <a:defRPr sz="3200">
                <a:solidFill>
                  <a:schemeClr val="accent5"/>
                </a:solidFill>
              </a:defRPr>
            </a:lvl8pPr>
            <a:lvl9pPr lvl="8" rtl="0" algn="ctr">
              <a:spcBef>
                <a:spcPts val="0"/>
              </a:spcBef>
              <a:spcAft>
                <a:spcPts val="0"/>
              </a:spcAft>
              <a:buClr>
                <a:schemeClr val="accent5"/>
              </a:buClr>
              <a:buSzPts val="3200"/>
              <a:buNone/>
              <a:defRPr sz="3200">
                <a:solidFill>
                  <a:schemeClr val="accent5"/>
                </a:solidFill>
              </a:defRPr>
            </a:lvl9pPr>
          </a:lstStyle>
          <a:p/>
        </p:txBody>
      </p:sp>
      <p:sp>
        <p:nvSpPr>
          <p:cNvPr id="96" name="Google Shape;96;p21"/>
          <p:cNvSpPr txBox="1"/>
          <p:nvPr>
            <p:ph hasCustomPrompt="1" idx="8" type="title"/>
          </p:nvPr>
        </p:nvSpPr>
        <p:spPr>
          <a:xfrm>
            <a:off x="2056516" y="1505950"/>
            <a:ext cx="992700" cy="776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6200"/>
              <a:buNone/>
              <a:defRPr b="1" sz="6100">
                <a:solidFill>
                  <a:schemeClr val="accen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97" name="Google Shape;97;p21"/>
          <p:cNvSpPr txBox="1"/>
          <p:nvPr>
            <p:ph idx="9" type="subTitle"/>
          </p:nvPr>
        </p:nvSpPr>
        <p:spPr>
          <a:xfrm>
            <a:off x="5814001" y="1606150"/>
            <a:ext cx="2226000" cy="57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defRPr>
            </a:lvl1pPr>
            <a:lvl2pPr lvl="1" rtl="0" algn="ctr">
              <a:lnSpc>
                <a:spcPct val="100000"/>
              </a:lnSpc>
              <a:spcBef>
                <a:spcPts val="1600"/>
              </a:spcBef>
              <a:spcAft>
                <a:spcPts val="0"/>
              </a:spcAft>
              <a:buSzPts val="1300"/>
              <a:buNone/>
              <a:defRPr/>
            </a:lvl2pPr>
            <a:lvl3pPr lvl="2" rtl="0" algn="ctr">
              <a:lnSpc>
                <a:spcPct val="100000"/>
              </a:lnSpc>
              <a:spcBef>
                <a:spcPts val="1600"/>
              </a:spcBef>
              <a:spcAft>
                <a:spcPts val="0"/>
              </a:spcAft>
              <a:buSzPts val="1300"/>
              <a:buNone/>
              <a:defRPr/>
            </a:lvl3pPr>
            <a:lvl4pPr lvl="3" rtl="0" algn="ctr">
              <a:lnSpc>
                <a:spcPct val="100000"/>
              </a:lnSpc>
              <a:spcBef>
                <a:spcPts val="1600"/>
              </a:spcBef>
              <a:spcAft>
                <a:spcPts val="0"/>
              </a:spcAft>
              <a:buSzPts val="1300"/>
              <a:buNone/>
              <a:defRPr/>
            </a:lvl4pPr>
            <a:lvl5pPr lvl="4" rtl="0" algn="ctr">
              <a:lnSpc>
                <a:spcPct val="100000"/>
              </a:lnSpc>
              <a:spcBef>
                <a:spcPts val="1600"/>
              </a:spcBef>
              <a:spcAft>
                <a:spcPts val="0"/>
              </a:spcAft>
              <a:buSzPts val="1300"/>
              <a:buNone/>
              <a:defRPr/>
            </a:lvl5pPr>
            <a:lvl6pPr lvl="5" rtl="0" algn="ctr">
              <a:lnSpc>
                <a:spcPct val="100000"/>
              </a:lnSpc>
              <a:spcBef>
                <a:spcPts val="1600"/>
              </a:spcBef>
              <a:spcAft>
                <a:spcPts val="0"/>
              </a:spcAft>
              <a:buSzPts val="1300"/>
              <a:buNone/>
              <a:defRPr/>
            </a:lvl6pPr>
            <a:lvl7pPr lvl="6" rtl="0" algn="ctr">
              <a:lnSpc>
                <a:spcPct val="100000"/>
              </a:lnSpc>
              <a:spcBef>
                <a:spcPts val="1600"/>
              </a:spcBef>
              <a:spcAft>
                <a:spcPts val="0"/>
              </a:spcAft>
              <a:buSzPts val="1300"/>
              <a:buNone/>
              <a:defRPr/>
            </a:lvl7pPr>
            <a:lvl8pPr lvl="7" rtl="0" algn="ctr">
              <a:lnSpc>
                <a:spcPct val="100000"/>
              </a:lnSpc>
              <a:spcBef>
                <a:spcPts val="1600"/>
              </a:spcBef>
              <a:spcAft>
                <a:spcPts val="0"/>
              </a:spcAft>
              <a:buSzPts val="1300"/>
              <a:buNone/>
              <a:defRPr/>
            </a:lvl8pPr>
            <a:lvl9pPr lvl="8" rtl="0" algn="ctr">
              <a:lnSpc>
                <a:spcPct val="100000"/>
              </a:lnSpc>
              <a:spcBef>
                <a:spcPts val="1600"/>
              </a:spcBef>
              <a:spcAft>
                <a:spcPts val="1600"/>
              </a:spcAft>
              <a:buSzPts val="13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98" name="Shape 98"/>
        <p:cNvGrpSpPr/>
        <p:nvPr/>
      </p:nvGrpSpPr>
      <p:grpSpPr>
        <a:xfrm>
          <a:off x="0" y="0"/>
          <a:ext cx="0" cy="0"/>
          <a:chOff x="0" y="0"/>
          <a:chExt cx="0" cy="0"/>
        </a:xfrm>
      </p:grpSpPr>
      <p:sp>
        <p:nvSpPr>
          <p:cNvPr id="99" name="Google Shape;99;p22"/>
          <p:cNvSpPr txBox="1"/>
          <p:nvPr>
            <p:ph type="title"/>
          </p:nvPr>
        </p:nvSpPr>
        <p:spPr>
          <a:xfrm>
            <a:off x="1473313" y="1866149"/>
            <a:ext cx="2376000" cy="4845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00" name="Google Shape;100;p22"/>
          <p:cNvSpPr txBox="1"/>
          <p:nvPr>
            <p:ph idx="1" type="subTitle"/>
          </p:nvPr>
        </p:nvSpPr>
        <p:spPr>
          <a:xfrm>
            <a:off x="1473313" y="2332963"/>
            <a:ext cx="237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01" name="Google Shape;101;p22"/>
          <p:cNvSpPr txBox="1"/>
          <p:nvPr>
            <p:ph idx="2" type="subTitle"/>
          </p:nvPr>
        </p:nvSpPr>
        <p:spPr>
          <a:xfrm>
            <a:off x="5294688" y="2332963"/>
            <a:ext cx="237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02" name="Google Shape;102;p22"/>
          <p:cNvSpPr txBox="1"/>
          <p:nvPr>
            <p:ph idx="3" type="subTitle"/>
          </p:nvPr>
        </p:nvSpPr>
        <p:spPr>
          <a:xfrm>
            <a:off x="1473313" y="4123775"/>
            <a:ext cx="237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160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03" name="Google Shape;103;p22"/>
          <p:cNvSpPr txBox="1"/>
          <p:nvPr>
            <p:ph idx="4" type="subTitle"/>
          </p:nvPr>
        </p:nvSpPr>
        <p:spPr>
          <a:xfrm>
            <a:off x="5294688" y="4123775"/>
            <a:ext cx="237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160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04" name="Google Shape;104;p22"/>
          <p:cNvSpPr txBox="1"/>
          <p:nvPr>
            <p:ph idx="5" type="title"/>
          </p:nvPr>
        </p:nvSpPr>
        <p:spPr>
          <a:xfrm>
            <a:off x="720000" y="5350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b="1"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5" name="Google Shape;105;p22"/>
          <p:cNvSpPr txBox="1"/>
          <p:nvPr>
            <p:ph idx="6" type="title"/>
          </p:nvPr>
        </p:nvSpPr>
        <p:spPr>
          <a:xfrm>
            <a:off x="5294699" y="1865999"/>
            <a:ext cx="2376000" cy="4848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06" name="Google Shape;106;p22"/>
          <p:cNvSpPr txBox="1"/>
          <p:nvPr>
            <p:ph idx="7" type="title"/>
          </p:nvPr>
        </p:nvSpPr>
        <p:spPr>
          <a:xfrm>
            <a:off x="1473301" y="3655981"/>
            <a:ext cx="2376000" cy="4848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07" name="Google Shape;107;p22"/>
          <p:cNvSpPr txBox="1"/>
          <p:nvPr>
            <p:ph idx="8" type="title"/>
          </p:nvPr>
        </p:nvSpPr>
        <p:spPr>
          <a:xfrm>
            <a:off x="5294697" y="3655981"/>
            <a:ext cx="2376000" cy="4848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08" name="Shape 108"/>
        <p:cNvGrpSpPr/>
        <p:nvPr/>
      </p:nvGrpSpPr>
      <p:grpSpPr>
        <a:xfrm>
          <a:off x="0" y="0"/>
          <a:ext cx="0" cy="0"/>
          <a:chOff x="0" y="0"/>
          <a:chExt cx="0" cy="0"/>
        </a:xfrm>
      </p:grpSpPr>
      <p:sp>
        <p:nvSpPr>
          <p:cNvPr id="109" name="Google Shape;109;p23"/>
          <p:cNvSpPr txBox="1"/>
          <p:nvPr>
            <p:ph type="title"/>
          </p:nvPr>
        </p:nvSpPr>
        <p:spPr>
          <a:xfrm>
            <a:off x="713225" y="1518675"/>
            <a:ext cx="2441400" cy="5304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10" name="Google Shape;110;p23"/>
          <p:cNvSpPr txBox="1"/>
          <p:nvPr>
            <p:ph idx="2" type="title"/>
          </p:nvPr>
        </p:nvSpPr>
        <p:spPr>
          <a:xfrm>
            <a:off x="3349200" y="1518675"/>
            <a:ext cx="2445600" cy="5304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11" name="Google Shape;111;p23"/>
          <p:cNvSpPr txBox="1"/>
          <p:nvPr>
            <p:ph idx="3" type="title"/>
          </p:nvPr>
        </p:nvSpPr>
        <p:spPr>
          <a:xfrm>
            <a:off x="5989375" y="1518675"/>
            <a:ext cx="2441400" cy="5304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12" name="Google Shape;112;p23"/>
          <p:cNvSpPr txBox="1"/>
          <p:nvPr>
            <p:ph idx="4" type="title"/>
          </p:nvPr>
        </p:nvSpPr>
        <p:spPr>
          <a:xfrm>
            <a:off x="5989375" y="2986167"/>
            <a:ext cx="2441400" cy="5304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13" name="Google Shape;113;p23"/>
          <p:cNvSpPr txBox="1"/>
          <p:nvPr>
            <p:ph idx="5" type="title"/>
          </p:nvPr>
        </p:nvSpPr>
        <p:spPr>
          <a:xfrm>
            <a:off x="3349200" y="2986167"/>
            <a:ext cx="2445600" cy="5304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14" name="Google Shape;114;p23"/>
          <p:cNvSpPr txBox="1"/>
          <p:nvPr>
            <p:ph idx="6" type="title"/>
          </p:nvPr>
        </p:nvSpPr>
        <p:spPr>
          <a:xfrm>
            <a:off x="713225" y="2986167"/>
            <a:ext cx="2441400" cy="5304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2800"/>
              <a:buNone/>
              <a:defRPr sz="3200">
                <a:solidFill>
                  <a:schemeClr val="accent1"/>
                </a:solidFill>
              </a:defRPr>
            </a:lvl1pPr>
            <a:lvl2pPr lvl="1"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2pPr>
            <a:lvl3pPr lvl="2"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3pPr>
            <a:lvl4pPr lvl="3"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4pPr>
            <a:lvl5pPr lvl="4"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5pPr>
            <a:lvl6pPr lvl="5"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6pPr>
            <a:lvl7pPr lvl="6"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7pPr>
            <a:lvl8pPr lvl="7"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8pPr>
            <a:lvl9pPr lvl="8" rtl="0">
              <a:spcBef>
                <a:spcPts val="0"/>
              </a:spcBef>
              <a:spcAft>
                <a:spcPts val="0"/>
              </a:spcAft>
              <a:buClr>
                <a:schemeClr val="dk2"/>
              </a:buClr>
              <a:buSzPts val="2800"/>
              <a:buFont typeface="Alfa Slab One"/>
              <a:buNone/>
              <a:defRPr>
                <a:solidFill>
                  <a:schemeClr val="dk2"/>
                </a:solidFill>
                <a:latin typeface="Alfa Slab One"/>
                <a:ea typeface="Alfa Slab One"/>
                <a:cs typeface="Alfa Slab One"/>
                <a:sym typeface="Alfa Slab One"/>
              </a:defRPr>
            </a:lvl9pPr>
          </a:lstStyle>
          <a:p/>
        </p:txBody>
      </p:sp>
      <p:sp>
        <p:nvSpPr>
          <p:cNvPr id="115" name="Google Shape;115;p23"/>
          <p:cNvSpPr txBox="1"/>
          <p:nvPr>
            <p:ph idx="1" type="subTitle"/>
          </p:nvPr>
        </p:nvSpPr>
        <p:spPr>
          <a:xfrm>
            <a:off x="713225" y="2159125"/>
            <a:ext cx="2441400" cy="50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16" name="Google Shape;116;p23"/>
          <p:cNvSpPr txBox="1"/>
          <p:nvPr>
            <p:ph idx="7" type="subTitle"/>
          </p:nvPr>
        </p:nvSpPr>
        <p:spPr>
          <a:xfrm>
            <a:off x="3351300" y="2159125"/>
            <a:ext cx="2441400" cy="50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17" name="Google Shape;117;p23"/>
          <p:cNvSpPr txBox="1"/>
          <p:nvPr>
            <p:ph idx="8" type="subTitle"/>
          </p:nvPr>
        </p:nvSpPr>
        <p:spPr>
          <a:xfrm>
            <a:off x="713225" y="3627850"/>
            <a:ext cx="2441400" cy="50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160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18" name="Google Shape;118;p23"/>
          <p:cNvSpPr txBox="1"/>
          <p:nvPr>
            <p:ph idx="9" type="subTitle"/>
          </p:nvPr>
        </p:nvSpPr>
        <p:spPr>
          <a:xfrm>
            <a:off x="3351300" y="3627850"/>
            <a:ext cx="2441400" cy="50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19" name="Google Shape;119;p23"/>
          <p:cNvSpPr txBox="1"/>
          <p:nvPr>
            <p:ph idx="13" type="subTitle"/>
          </p:nvPr>
        </p:nvSpPr>
        <p:spPr>
          <a:xfrm>
            <a:off x="5989375" y="2159125"/>
            <a:ext cx="2441400" cy="50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160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20" name="Google Shape;120;p23"/>
          <p:cNvSpPr txBox="1"/>
          <p:nvPr>
            <p:ph idx="14" type="subTitle"/>
          </p:nvPr>
        </p:nvSpPr>
        <p:spPr>
          <a:xfrm>
            <a:off x="5989375" y="3627850"/>
            <a:ext cx="2441400" cy="50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3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sz="1300"/>
            </a:lvl2pPr>
            <a:lvl3pPr lvl="2" rtl="0" algn="ctr">
              <a:lnSpc>
                <a:spcPct val="100000"/>
              </a:lnSpc>
              <a:spcBef>
                <a:spcPts val="0"/>
              </a:spcBef>
              <a:spcAft>
                <a:spcPts val="0"/>
              </a:spcAft>
              <a:buSzPts val="1300"/>
              <a:buNone/>
              <a:defRPr sz="1300"/>
            </a:lvl3pPr>
            <a:lvl4pPr lvl="3" rtl="0" algn="ctr">
              <a:lnSpc>
                <a:spcPct val="100000"/>
              </a:lnSpc>
              <a:spcBef>
                <a:spcPts val="0"/>
              </a:spcBef>
              <a:spcAft>
                <a:spcPts val="0"/>
              </a:spcAft>
              <a:buSzPts val="1300"/>
              <a:buNone/>
              <a:defRPr sz="1300"/>
            </a:lvl4pPr>
            <a:lvl5pPr lvl="4" rtl="0" algn="ctr">
              <a:lnSpc>
                <a:spcPct val="100000"/>
              </a:lnSpc>
              <a:spcBef>
                <a:spcPts val="0"/>
              </a:spcBef>
              <a:spcAft>
                <a:spcPts val="0"/>
              </a:spcAft>
              <a:buSzPts val="1300"/>
              <a:buNone/>
              <a:defRPr sz="1300"/>
            </a:lvl5pPr>
            <a:lvl6pPr lvl="5" rtl="0" algn="ctr">
              <a:lnSpc>
                <a:spcPct val="100000"/>
              </a:lnSpc>
              <a:spcBef>
                <a:spcPts val="0"/>
              </a:spcBef>
              <a:spcAft>
                <a:spcPts val="0"/>
              </a:spcAft>
              <a:buSzPts val="1300"/>
              <a:buNone/>
              <a:defRPr sz="1300"/>
            </a:lvl6pPr>
            <a:lvl7pPr lvl="6" rtl="0" algn="ctr">
              <a:lnSpc>
                <a:spcPct val="100000"/>
              </a:lnSpc>
              <a:spcBef>
                <a:spcPts val="0"/>
              </a:spcBef>
              <a:spcAft>
                <a:spcPts val="0"/>
              </a:spcAft>
              <a:buSzPts val="1300"/>
              <a:buNone/>
              <a:defRPr sz="1300"/>
            </a:lvl7pPr>
            <a:lvl8pPr lvl="7" rtl="0" algn="ctr">
              <a:lnSpc>
                <a:spcPct val="100000"/>
              </a:lnSpc>
              <a:spcBef>
                <a:spcPts val="0"/>
              </a:spcBef>
              <a:spcAft>
                <a:spcPts val="0"/>
              </a:spcAft>
              <a:buSzPts val="1300"/>
              <a:buNone/>
              <a:defRPr sz="1300"/>
            </a:lvl8pPr>
            <a:lvl9pPr lvl="8" rtl="0" algn="ctr">
              <a:lnSpc>
                <a:spcPct val="100000"/>
              </a:lnSpc>
              <a:spcBef>
                <a:spcPts val="0"/>
              </a:spcBef>
              <a:spcAft>
                <a:spcPts val="0"/>
              </a:spcAft>
              <a:buSzPts val="1300"/>
              <a:buNone/>
              <a:defRPr sz="1300"/>
            </a:lvl9pPr>
          </a:lstStyle>
          <a:p/>
        </p:txBody>
      </p:sp>
      <p:sp>
        <p:nvSpPr>
          <p:cNvPr id="121" name="Google Shape;121;p23"/>
          <p:cNvSpPr txBox="1"/>
          <p:nvPr>
            <p:ph idx="15" type="title"/>
          </p:nvPr>
        </p:nvSpPr>
        <p:spPr>
          <a:xfrm>
            <a:off x="720000" y="5350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b="1"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22" name="Shape 122"/>
        <p:cNvGrpSpPr/>
        <p:nvPr/>
      </p:nvGrpSpPr>
      <p:grpSpPr>
        <a:xfrm>
          <a:off x="0" y="0"/>
          <a:ext cx="0" cy="0"/>
          <a:chOff x="0" y="0"/>
          <a:chExt cx="0" cy="0"/>
        </a:xfrm>
      </p:grpSpPr>
      <p:sp>
        <p:nvSpPr>
          <p:cNvPr id="123" name="Google Shape;123;p24"/>
          <p:cNvSpPr txBox="1"/>
          <p:nvPr>
            <p:ph hasCustomPrompt="1" type="title"/>
          </p:nvPr>
        </p:nvSpPr>
        <p:spPr>
          <a:xfrm>
            <a:off x="3885400" y="689625"/>
            <a:ext cx="4141200" cy="776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b="1" sz="6100">
                <a:solidFill>
                  <a:schemeClr val="accen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24" name="Google Shape;124;p24"/>
          <p:cNvSpPr txBox="1"/>
          <p:nvPr>
            <p:ph idx="1" type="subTitle"/>
          </p:nvPr>
        </p:nvSpPr>
        <p:spPr>
          <a:xfrm>
            <a:off x="3885400" y="1421626"/>
            <a:ext cx="4141200" cy="34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125" name="Google Shape;125;p24"/>
          <p:cNvSpPr txBox="1"/>
          <p:nvPr>
            <p:ph hasCustomPrompt="1" idx="2" type="title"/>
          </p:nvPr>
        </p:nvSpPr>
        <p:spPr>
          <a:xfrm>
            <a:off x="3885400" y="2054274"/>
            <a:ext cx="4141200" cy="776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b="1" sz="6100">
                <a:solidFill>
                  <a:schemeClr val="accen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26" name="Google Shape;126;p24"/>
          <p:cNvSpPr txBox="1"/>
          <p:nvPr>
            <p:ph idx="3" type="subTitle"/>
          </p:nvPr>
        </p:nvSpPr>
        <p:spPr>
          <a:xfrm>
            <a:off x="3885400" y="2787298"/>
            <a:ext cx="4141200" cy="34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
        <p:nvSpPr>
          <p:cNvPr id="127" name="Google Shape;127;p24"/>
          <p:cNvSpPr txBox="1"/>
          <p:nvPr>
            <p:ph hasCustomPrompt="1" idx="4" type="title"/>
          </p:nvPr>
        </p:nvSpPr>
        <p:spPr>
          <a:xfrm>
            <a:off x="3885400" y="3419012"/>
            <a:ext cx="4141200" cy="776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b="1" sz="6100">
                <a:solidFill>
                  <a:schemeClr val="accen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28" name="Google Shape;128;p24"/>
          <p:cNvSpPr txBox="1"/>
          <p:nvPr>
            <p:ph idx="5" type="subTitle"/>
          </p:nvPr>
        </p:nvSpPr>
        <p:spPr>
          <a:xfrm>
            <a:off x="3885400" y="4152976"/>
            <a:ext cx="4141200" cy="34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latin typeface="Lato"/>
                <a:ea typeface="Lato"/>
                <a:cs typeface="Lato"/>
                <a:sym typeface="Lato"/>
              </a:defRPr>
            </a:lvl1pPr>
            <a:lvl2pPr lvl="1" rtl="0" algn="ctr">
              <a:lnSpc>
                <a:spcPct val="100000"/>
              </a:lnSpc>
              <a:spcBef>
                <a:spcPts val="0"/>
              </a:spcBef>
              <a:spcAft>
                <a:spcPts val="0"/>
              </a:spcAft>
              <a:buSzPts val="1300"/>
              <a:buNone/>
              <a:defRPr/>
            </a:lvl2pPr>
            <a:lvl3pPr lvl="2" rtl="0" algn="ctr">
              <a:lnSpc>
                <a:spcPct val="100000"/>
              </a:lnSpc>
              <a:spcBef>
                <a:spcPts val="0"/>
              </a:spcBef>
              <a:spcAft>
                <a:spcPts val="0"/>
              </a:spcAft>
              <a:buSzPts val="1300"/>
              <a:buNone/>
              <a:defRPr/>
            </a:lvl3pPr>
            <a:lvl4pPr lvl="3" rtl="0" algn="ctr">
              <a:lnSpc>
                <a:spcPct val="100000"/>
              </a:lnSpc>
              <a:spcBef>
                <a:spcPts val="0"/>
              </a:spcBef>
              <a:spcAft>
                <a:spcPts val="0"/>
              </a:spcAft>
              <a:buSzPts val="1300"/>
              <a:buNone/>
              <a:defRPr/>
            </a:lvl4pPr>
            <a:lvl5pPr lvl="4" rtl="0" algn="ctr">
              <a:lnSpc>
                <a:spcPct val="100000"/>
              </a:lnSpc>
              <a:spcBef>
                <a:spcPts val="0"/>
              </a:spcBef>
              <a:spcAft>
                <a:spcPts val="0"/>
              </a:spcAft>
              <a:buSzPts val="1300"/>
              <a:buNone/>
              <a:defRPr/>
            </a:lvl5pPr>
            <a:lvl6pPr lvl="5" rtl="0" algn="ctr">
              <a:lnSpc>
                <a:spcPct val="100000"/>
              </a:lnSpc>
              <a:spcBef>
                <a:spcPts val="0"/>
              </a:spcBef>
              <a:spcAft>
                <a:spcPts val="0"/>
              </a:spcAft>
              <a:buSzPts val="1300"/>
              <a:buNone/>
              <a:defRPr/>
            </a:lvl6pPr>
            <a:lvl7pPr lvl="6" rtl="0" algn="ctr">
              <a:lnSpc>
                <a:spcPct val="100000"/>
              </a:lnSpc>
              <a:spcBef>
                <a:spcPts val="0"/>
              </a:spcBef>
              <a:spcAft>
                <a:spcPts val="0"/>
              </a:spcAft>
              <a:buSzPts val="1300"/>
              <a:buNone/>
              <a:defRPr/>
            </a:lvl7pPr>
            <a:lvl8pPr lvl="7" rtl="0" algn="ctr">
              <a:lnSpc>
                <a:spcPct val="100000"/>
              </a:lnSpc>
              <a:spcBef>
                <a:spcPts val="0"/>
              </a:spcBef>
              <a:spcAft>
                <a:spcPts val="0"/>
              </a:spcAft>
              <a:buSzPts val="1300"/>
              <a:buNone/>
              <a:defRPr/>
            </a:lvl8pPr>
            <a:lvl9pPr lvl="8" rtl="0" algn="ctr">
              <a:lnSpc>
                <a:spcPct val="100000"/>
              </a:lnSpc>
              <a:spcBef>
                <a:spcPts val="0"/>
              </a:spcBef>
              <a:spcAft>
                <a:spcPts val="0"/>
              </a:spcAft>
              <a:buSzPts val="13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29" name="Shape 129"/>
        <p:cNvGrpSpPr/>
        <p:nvPr/>
      </p:nvGrpSpPr>
      <p:grpSpPr>
        <a:xfrm>
          <a:off x="0" y="0"/>
          <a:ext cx="0" cy="0"/>
          <a:chOff x="0" y="0"/>
          <a:chExt cx="0" cy="0"/>
        </a:xfrm>
      </p:grpSpPr>
      <p:sp>
        <p:nvSpPr>
          <p:cNvPr id="130" name="Google Shape;130;p25"/>
          <p:cNvSpPr txBox="1"/>
          <p:nvPr>
            <p:ph type="ctrTitle"/>
          </p:nvPr>
        </p:nvSpPr>
        <p:spPr>
          <a:xfrm>
            <a:off x="713225" y="539500"/>
            <a:ext cx="4491600" cy="9801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b="1" sz="10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31" name="Google Shape;131;p25"/>
          <p:cNvSpPr txBox="1"/>
          <p:nvPr>
            <p:ph idx="1" type="subTitle"/>
          </p:nvPr>
        </p:nvSpPr>
        <p:spPr>
          <a:xfrm>
            <a:off x="713225" y="1599040"/>
            <a:ext cx="3340800" cy="1008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300"/>
              <a:buNone/>
              <a:defRPr sz="1400">
                <a:solidFill>
                  <a:schemeClr val="dk1"/>
                </a:solidFill>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32" name="Google Shape;132;p25"/>
          <p:cNvSpPr txBox="1"/>
          <p:nvPr/>
        </p:nvSpPr>
        <p:spPr>
          <a:xfrm>
            <a:off x="713225" y="3276938"/>
            <a:ext cx="3340800" cy="76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Lato"/>
                <a:ea typeface="Lato"/>
                <a:cs typeface="Lato"/>
                <a:sym typeface="Lato"/>
              </a:rPr>
              <a:t>CREDITS: This presentation template was created by </a:t>
            </a:r>
            <a:r>
              <a:rPr lang="en" sz="1000" u="sng">
                <a:solidFill>
                  <a:schemeClr val="dk1"/>
                </a:solidFill>
                <a:latin typeface="Lato"/>
                <a:ea typeface="Lato"/>
                <a:cs typeface="Lato"/>
                <a:sym typeface="Lato"/>
                <a:hlinkClick r:id="rId2">
                  <a:extLst>
                    <a:ext uri="{A12FA001-AC4F-418D-AE19-62706E023703}">
                      <ahyp:hlinkClr val="tx"/>
                    </a:ext>
                  </a:extLst>
                </a:hlinkClick>
              </a:rPr>
              <a:t>Slidesgo</a:t>
            </a:r>
            <a:r>
              <a:rPr lang="en" sz="1000">
                <a:solidFill>
                  <a:schemeClr val="dk1"/>
                </a:solidFill>
                <a:latin typeface="Lato"/>
                <a:ea typeface="Lato"/>
                <a:cs typeface="Lato"/>
                <a:sym typeface="Lato"/>
              </a:rPr>
              <a:t>, including icons by </a:t>
            </a:r>
            <a:r>
              <a:rPr lang="en" sz="1000" u="sng">
                <a:solidFill>
                  <a:schemeClr val="dk1"/>
                </a:solidFill>
                <a:latin typeface="Lato"/>
                <a:ea typeface="Lato"/>
                <a:cs typeface="Lato"/>
                <a:sym typeface="Lato"/>
                <a:hlinkClick r:id="rId3">
                  <a:extLst>
                    <a:ext uri="{A12FA001-AC4F-418D-AE19-62706E023703}">
                      <ahyp:hlinkClr val="tx"/>
                    </a:ext>
                  </a:extLst>
                </a:hlinkClick>
              </a:rPr>
              <a:t>Flaticon</a:t>
            </a:r>
            <a:r>
              <a:rPr lang="en" sz="1000">
                <a:solidFill>
                  <a:schemeClr val="dk1"/>
                </a:solidFill>
                <a:latin typeface="Lato"/>
                <a:ea typeface="Lato"/>
                <a:cs typeface="Lato"/>
                <a:sym typeface="Lato"/>
              </a:rPr>
              <a:t>, infographics &amp; images by</a:t>
            </a:r>
            <a:r>
              <a:rPr lang="en" sz="1000">
                <a:solidFill>
                  <a:schemeClr val="dk1"/>
                </a:solidFill>
                <a:uFill>
                  <a:noFill/>
                </a:uFill>
                <a:latin typeface="Lato"/>
                <a:ea typeface="Lato"/>
                <a:cs typeface="Lato"/>
                <a:sym typeface="Lato"/>
                <a:hlinkClick r:id="rId4">
                  <a:extLst>
                    <a:ext uri="{A12FA001-AC4F-418D-AE19-62706E023703}">
                      <ahyp:hlinkClr val="tx"/>
                    </a:ext>
                  </a:extLst>
                </a:hlinkClick>
              </a:rPr>
              <a:t> </a:t>
            </a:r>
            <a:r>
              <a:rPr lang="en" sz="1000" u="sng">
                <a:solidFill>
                  <a:schemeClr val="dk1"/>
                </a:solidFill>
                <a:latin typeface="Lato"/>
                <a:ea typeface="Lato"/>
                <a:cs typeface="Lato"/>
                <a:sym typeface="Lato"/>
                <a:hlinkClick r:id="rId5">
                  <a:extLst>
                    <a:ext uri="{A12FA001-AC4F-418D-AE19-62706E023703}">
                      <ahyp:hlinkClr val="tx"/>
                    </a:ext>
                  </a:extLst>
                </a:hlinkClick>
              </a:rPr>
              <a:t>Freepik</a:t>
            </a:r>
            <a:endParaRPr sz="1000">
              <a:solidFill>
                <a:schemeClr val="dk1"/>
              </a:solidFill>
              <a:latin typeface="Lato"/>
              <a:ea typeface="Lato"/>
              <a:cs typeface="Lato"/>
              <a:sym typeface="La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33" name="Shape 133"/>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blipFill>
          <a:blip r:embed="rId2">
            <a:alphaModFix/>
          </a:blip>
          <a:stretch>
            <a:fillRect/>
          </a:stretch>
        </a:blipFill>
      </p:bgPr>
    </p:bg>
    <p:spTree>
      <p:nvGrpSpPr>
        <p:cNvPr id="134" name="Shape 13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theme" Target="../theme/theme1.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70000"/>
              </a:lnSpc>
              <a:spcBef>
                <a:spcPts val="0"/>
              </a:spcBef>
              <a:spcAft>
                <a:spcPts val="0"/>
              </a:spcAft>
              <a:buClr>
                <a:schemeClr val="dk1"/>
              </a:buClr>
              <a:buSzPts val="2800"/>
              <a:buFont typeface="Squada One"/>
              <a:buNone/>
              <a:defRPr sz="2800">
                <a:solidFill>
                  <a:schemeClr val="dk1"/>
                </a:solidFill>
                <a:latin typeface="Squada One"/>
                <a:ea typeface="Squada One"/>
                <a:cs typeface="Squada One"/>
                <a:sym typeface="Squada One"/>
              </a:defRPr>
            </a:lvl1pPr>
            <a:lvl2pPr lvl="1"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2pPr>
            <a:lvl3pPr lvl="2"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3pPr>
            <a:lvl4pPr lvl="3"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4pPr>
            <a:lvl5pPr lvl="4"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5pPr>
            <a:lvl6pPr lvl="5"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6pPr>
            <a:lvl7pPr lvl="6"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7pPr>
            <a:lvl8pPr lvl="7"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8pPr>
            <a:lvl9pPr lvl="8" rtl="0">
              <a:spcBef>
                <a:spcPts val="0"/>
              </a:spcBef>
              <a:spcAft>
                <a:spcPts val="0"/>
              </a:spcAft>
              <a:buClr>
                <a:srgbClr val="666666"/>
              </a:buClr>
              <a:buSzPts val="2800"/>
              <a:buFont typeface="Squada One"/>
              <a:buNone/>
              <a:defRPr sz="2800">
                <a:solidFill>
                  <a:srgbClr val="666666"/>
                </a:solidFill>
                <a:latin typeface="Squada One"/>
                <a:ea typeface="Squada One"/>
                <a:cs typeface="Squada One"/>
                <a:sym typeface="Squada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dk1"/>
              </a:buClr>
              <a:buSzPts val="1300"/>
              <a:buFont typeface="Lato"/>
              <a:buChar char="●"/>
              <a:defRPr sz="1300">
                <a:solidFill>
                  <a:schemeClr val="dk1"/>
                </a:solidFill>
                <a:latin typeface="Lato"/>
                <a:ea typeface="Lato"/>
                <a:cs typeface="Lato"/>
                <a:sym typeface="Lato"/>
              </a:defRPr>
            </a:lvl1pPr>
            <a:lvl2pPr indent="-311150" lvl="1" marL="914400" rtl="0">
              <a:lnSpc>
                <a:spcPct val="115000"/>
              </a:lnSpc>
              <a:spcBef>
                <a:spcPts val="1600"/>
              </a:spcBef>
              <a:spcAft>
                <a:spcPts val="0"/>
              </a:spcAft>
              <a:buClr>
                <a:schemeClr val="dk1"/>
              </a:buClr>
              <a:buSzPts val="1300"/>
              <a:buFont typeface="Lato"/>
              <a:buChar char="○"/>
              <a:defRPr sz="1300">
                <a:solidFill>
                  <a:schemeClr val="dk1"/>
                </a:solidFill>
                <a:latin typeface="Lato"/>
                <a:ea typeface="Lato"/>
                <a:cs typeface="Lato"/>
                <a:sym typeface="Lato"/>
              </a:defRPr>
            </a:lvl2pPr>
            <a:lvl3pPr indent="-311150" lvl="2" marL="1371600" rtl="0">
              <a:lnSpc>
                <a:spcPct val="115000"/>
              </a:lnSpc>
              <a:spcBef>
                <a:spcPts val="1600"/>
              </a:spcBef>
              <a:spcAft>
                <a:spcPts val="0"/>
              </a:spcAft>
              <a:buClr>
                <a:schemeClr val="dk1"/>
              </a:buClr>
              <a:buSzPts val="1300"/>
              <a:buFont typeface="Lato"/>
              <a:buChar char="■"/>
              <a:defRPr sz="1300">
                <a:solidFill>
                  <a:schemeClr val="dk1"/>
                </a:solidFill>
                <a:latin typeface="Lato"/>
                <a:ea typeface="Lato"/>
                <a:cs typeface="Lato"/>
                <a:sym typeface="Lato"/>
              </a:defRPr>
            </a:lvl3pPr>
            <a:lvl4pPr indent="-311150" lvl="3" marL="1828800" rtl="0">
              <a:lnSpc>
                <a:spcPct val="115000"/>
              </a:lnSpc>
              <a:spcBef>
                <a:spcPts val="1600"/>
              </a:spcBef>
              <a:spcAft>
                <a:spcPts val="0"/>
              </a:spcAft>
              <a:buClr>
                <a:schemeClr val="dk1"/>
              </a:buClr>
              <a:buSzPts val="1300"/>
              <a:buFont typeface="Lato"/>
              <a:buChar char="●"/>
              <a:defRPr sz="1300">
                <a:solidFill>
                  <a:schemeClr val="dk1"/>
                </a:solidFill>
                <a:latin typeface="Lato"/>
                <a:ea typeface="Lato"/>
                <a:cs typeface="Lato"/>
                <a:sym typeface="Lato"/>
              </a:defRPr>
            </a:lvl4pPr>
            <a:lvl5pPr indent="-311150" lvl="4" marL="2286000" rtl="0">
              <a:lnSpc>
                <a:spcPct val="115000"/>
              </a:lnSpc>
              <a:spcBef>
                <a:spcPts val="1600"/>
              </a:spcBef>
              <a:spcAft>
                <a:spcPts val="0"/>
              </a:spcAft>
              <a:buClr>
                <a:schemeClr val="dk1"/>
              </a:buClr>
              <a:buSzPts val="1300"/>
              <a:buFont typeface="Lato"/>
              <a:buChar char="○"/>
              <a:defRPr sz="1300">
                <a:solidFill>
                  <a:schemeClr val="dk1"/>
                </a:solidFill>
                <a:latin typeface="Lato"/>
                <a:ea typeface="Lato"/>
                <a:cs typeface="Lato"/>
                <a:sym typeface="Lato"/>
              </a:defRPr>
            </a:lvl5pPr>
            <a:lvl6pPr indent="-311150" lvl="5" marL="2743200" rtl="0">
              <a:lnSpc>
                <a:spcPct val="115000"/>
              </a:lnSpc>
              <a:spcBef>
                <a:spcPts val="1600"/>
              </a:spcBef>
              <a:spcAft>
                <a:spcPts val="0"/>
              </a:spcAft>
              <a:buClr>
                <a:schemeClr val="dk1"/>
              </a:buClr>
              <a:buSzPts val="1300"/>
              <a:buFont typeface="Lato"/>
              <a:buChar char="■"/>
              <a:defRPr sz="1300">
                <a:solidFill>
                  <a:schemeClr val="dk1"/>
                </a:solidFill>
                <a:latin typeface="Lato"/>
                <a:ea typeface="Lato"/>
                <a:cs typeface="Lato"/>
                <a:sym typeface="Lato"/>
              </a:defRPr>
            </a:lvl6pPr>
            <a:lvl7pPr indent="-311150" lvl="6" marL="3200400" rtl="0">
              <a:lnSpc>
                <a:spcPct val="115000"/>
              </a:lnSpc>
              <a:spcBef>
                <a:spcPts val="1600"/>
              </a:spcBef>
              <a:spcAft>
                <a:spcPts val="0"/>
              </a:spcAft>
              <a:buClr>
                <a:schemeClr val="dk1"/>
              </a:buClr>
              <a:buSzPts val="1300"/>
              <a:buFont typeface="Lato"/>
              <a:buChar char="●"/>
              <a:defRPr sz="1300">
                <a:solidFill>
                  <a:schemeClr val="dk1"/>
                </a:solidFill>
                <a:latin typeface="Lato"/>
                <a:ea typeface="Lato"/>
                <a:cs typeface="Lato"/>
                <a:sym typeface="Lato"/>
              </a:defRPr>
            </a:lvl7pPr>
            <a:lvl8pPr indent="-311150" lvl="7" marL="3657600" rtl="0">
              <a:lnSpc>
                <a:spcPct val="115000"/>
              </a:lnSpc>
              <a:spcBef>
                <a:spcPts val="1600"/>
              </a:spcBef>
              <a:spcAft>
                <a:spcPts val="0"/>
              </a:spcAft>
              <a:buClr>
                <a:schemeClr val="dk1"/>
              </a:buClr>
              <a:buSzPts val="1300"/>
              <a:buFont typeface="Lato"/>
              <a:buChar char="○"/>
              <a:defRPr sz="1300">
                <a:solidFill>
                  <a:schemeClr val="dk1"/>
                </a:solidFill>
                <a:latin typeface="Lato"/>
                <a:ea typeface="Lato"/>
                <a:cs typeface="Lato"/>
                <a:sym typeface="Lato"/>
              </a:defRPr>
            </a:lvl8pPr>
            <a:lvl9pPr indent="-311150" lvl="8" marL="4114800" rtl="0">
              <a:lnSpc>
                <a:spcPct val="115000"/>
              </a:lnSpc>
              <a:spcBef>
                <a:spcPts val="1600"/>
              </a:spcBef>
              <a:spcAft>
                <a:spcPts val="1600"/>
              </a:spcAft>
              <a:buClr>
                <a:schemeClr val="dk1"/>
              </a:buClr>
              <a:buSzPts val="1300"/>
              <a:buFont typeface="Lato"/>
              <a:buChar char="■"/>
              <a:defRPr sz="1300">
                <a:solidFill>
                  <a:schemeClr val="dk1"/>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9.png"/><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9.png"/><Relationship Id="rId7"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9.png"/><Relationship Id="rId7"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28"/>
          <p:cNvPicPr preferRelativeResize="0"/>
          <p:nvPr/>
        </p:nvPicPr>
        <p:blipFill>
          <a:blip r:embed="rId3">
            <a:alphaModFix amt="37000"/>
          </a:blip>
          <a:stretch>
            <a:fillRect/>
          </a:stretch>
        </p:blipFill>
        <p:spPr>
          <a:xfrm>
            <a:off x="6991250" y="0"/>
            <a:ext cx="1727806" cy="1109909"/>
          </a:xfrm>
          <a:prstGeom prst="rect">
            <a:avLst/>
          </a:prstGeom>
          <a:noFill/>
          <a:ln>
            <a:noFill/>
          </a:ln>
        </p:spPr>
      </p:pic>
      <p:pic>
        <p:nvPicPr>
          <p:cNvPr id="140" name="Google Shape;140;p28"/>
          <p:cNvPicPr preferRelativeResize="0"/>
          <p:nvPr/>
        </p:nvPicPr>
        <p:blipFill rotWithShape="1">
          <a:blip r:embed="rId4">
            <a:alphaModFix amt="96000"/>
          </a:blip>
          <a:srcRect b="4365" l="9918" r="0" t="2758"/>
          <a:stretch/>
        </p:blipFill>
        <p:spPr>
          <a:xfrm rot="-206042">
            <a:off x="4975234" y="687375"/>
            <a:ext cx="2454253" cy="3452850"/>
          </a:xfrm>
          <a:prstGeom prst="rect">
            <a:avLst/>
          </a:prstGeom>
          <a:noFill/>
          <a:ln>
            <a:noFill/>
          </a:ln>
        </p:spPr>
      </p:pic>
      <p:pic>
        <p:nvPicPr>
          <p:cNvPr id="141" name="Google Shape;141;p28"/>
          <p:cNvPicPr preferRelativeResize="0"/>
          <p:nvPr/>
        </p:nvPicPr>
        <p:blipFill rotWithShape="1">
          <a:blip r:embed="rId5">
            <a:alphaModFix/>
          </a:blip>
          <a:srcRect b="12667" l="1761" r="8416" t="19269"/>
          <a:stretch/>
        </p:blipFill>
        <p:spPr>
          <a:xfrm>
            <a:off x="76717" y="4005375"/>
            <a:ext cx="8924401" cy="1049849"/>
          </a:xfrm>
          <a:prstGeom prst="rect">
            <a:avLst/>
          </a:prstGeom>
          <a:noFill/>
          <a:ln>
            <a:noFill/>
          </a:ln>
        </p:spPr>
      </p:pic>
      <p:pic>
        <p:nvPicPr>
          <p:cNvPr id="142" name="Google Shape;142;p28"/>
          <p:cNvPicPr preferRelativeResize="0"/>
          <p:nvPr/>
        </p:nvPicPr>
        <p:blipFill rotWithShape="1">
          <a:blip r:embed="rId6">
            <a:alphaModFix/>
          </a:blip>
          <a:srcRect b="11297" l="6429" r="6569" t="16657"/>
          <a:stretch/>
        </p:blipFill>
        <p:spPr>
          <a:xfrm rot="238339">
            <a:off x="995355" y="3669771"/>
            <a:ext cx="7955717" cy="1721058"/>
          </a:xfrm>
          <a:prstGeom prst="rect">
            <a:avLst/>
          </a:prstGeom>
          <a:noFill/>
          <a:ln>
            <a:noFill/>
          </a:ln>
        </p:spPr>
      </p:pic>
      <p:pic>
        <p:nvPicPr>
          <p:cNvPr id="143" name="Google Shape;143;p28"/>
          <p:cNvPicPr preferRelativeResize="0"/>
          <p:nvPr/>
        </p:nvPicPr>
        <p:blipFill rotWithShape="1">
          <a:blip r:embed="rId7">
            <a:alphaModFix/>
          </a:blip>
          <a:srcRect b="9544" l="2099" r="5016" t="5473"/>
          <a:stretch/>
        </p:blipFill>
        <p:spPr>
          <a:xfrm>
            <a:off x="3396533" y="1168375"/>
            <a:ext cx="5747476" cy="3886849"/>
          </a:xfrm>
          <a:prstGeom prst="rect">
            <a:avLst/>
          </a:prstGeom>
          <a:noFill/>
          <a:ln>
            <a:noFill/>
          </a:ln>
        </p:spPr>
      </p:pic>
      <p:pic>
        <p:nvPicPr>
          <p:cNvPr id="144" name="Google Shape;144;p28"/>
          <p:cNvPicPr preferRelativeResize="0"/>
          <p:nvPr/>
        </p:nvPicPr>
        <p:blipFill>
          <a:blip r:embed="rId3">
            <a:alphaModFix amt="67000"/>
          </a:blip>
          <a:stretch>
            <a:fillRect/>
          </a:stretch>
        </p:blipFill>
        <p:spPr>
          <a:xfrm>
            <a:off x="7530697" y="1003699"/>
            <a:ext cx="1470429" cy="944576"/>
          </a:xfrm>
          <a:prstGeom prst="rect">
            <a:avLst/>
          </a:prstGeom>
          <a:noFill/>
          <a:ln>
            <a:noFill/>
          </a:ln>
        </p:spPr>
      </p:pic>
      <p:sp>
        <p:nvSpPr>
          <p:cNvPr id="145" name="Google Shape;145;p28"/>
          <p:cNvSpPr txBox="1"/>
          <p:nvPr>
            <p:ph idx="1" type="subTitle"/>
          </p:nvPr>
        </p:nvSpPr>
        <p:spPr>
          <a:xfrm flipH="1">
            <a:off x="760200" y="3501975"/>
            <a:ext cx="3845400" cy="3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Roy Park</a:t>
            </a:r>
            <a:endParaRPr/>
          </a:p>
        </p:txBody>
      </p:sp>
      <p:sp>
        <p:nvSpPr>
          <p:cNvPr id="146" name="Google Shape;146;p28"/>
          <p:cNvSpPr txBox="1"/>
          <p:nvPr>
            <p:ph type="ctrTitle"/>
          </p:nvPr>
        </p:nvSpPr>
        <p:spPr>
          <a:xfrm flipH="1">
            <a:off x="713225" y="564400"/>
            <a:ext cx="5383800" cy="168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Rwandan Genocide</a:t>
            </a:r>
            <a:endParaRPr/>
          </a:p>
        </p:txBody>
      </p:sp>
      <p:sp>
        <p:nvSpPr>
          <p:cNvPr id="147" name="Google Shape;147;p28"/>
          <p:cNvSpPr txBox="1"/>
          <p:nvPr/>
        </p:nvSpPr>
        <p:spPr>
          <a:xfrm>
            <a:off x="713225" y="2371125"/>
            <a:ext cx="4810200" cy="1211100"/>
          </a:xfrm>
          <a:prstGeom prst="rect">
            <a:avLst/>
          </a:prstGeom>
          <a:noFill/>
          <a:ln>
            <a:noFill/>
          </a:ln>
        </p:spPr>
        <p:txBody>
          <a:bodyPr anchorCtr="0" anchor="ctr" bIns="91425" lIns="91425" spcFirstLastPara="1" rIns="91425" wrap="square" tIns="91425">
            <a:noAutofit/>
          </a:bodyPr>
          <a:lstStyle/>
          <a:p>
            <a:pPr indent="0" lvl="0" marL="0" rtl="0" algn="l">
              <a:lnSpc>
                <a:spcPct val="70000"/>
              </a:lnSpc>
              <a:spcBef>
                <a:spcPts val="0"/>
              </a:spcBef>
              <a:spcAft>
                <a:spcPts val="0"/>
              </a:spcAft>
              <a:buNone/>
            </a:pPr>
            <a:r>
              <a:rPr lang="en" sz="5300">
                <a:solidFill>
                  <a:schemeClr val="accent3"/>
                </a:solidFill>
                <a:latin typeface="Squada One"/>
                <a:ea typeface="Squada One"/>
                <a:cs typeface="Squada One"/>
                <a:sym typeface="Squada One"/>
              </a:rPr>
              <a:t>Ethnic conflict within a nation</a:t>
            </a:r>
            <a:endParaRPr sz="200">
              <a:solidFill>
                <a:schemeClr val="accent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9"/>
          <p:cNvPicPr preferRelativeResize="0"/>
          <p:nvPr/>
        </p:nvPicPr>
        <p:blipFill rotWithShape="1">
          <a:blip r:embed="rId3">
            <a:alphaModFix/>
          </a:blip>
          <a:srcRect b="6781" l="23762" r="22234" t="10114"/>
          <a:stretch/>
        </p:blipFill>
        <p:spPr>
          <a:xfrm rot="299285">
            <a:off x="-335395" y="1196761"/>
            <a:ext cx="2420689" cy="5079609"/>
          </a:xfrm>
          <a:prstGeom prst="rect">
            <a:avLst/>
          </a:prstGeom>
          <a:noFill/>
          <a:ln>
            <a:noFill/>
          </a:ln>
        </p:spPr>
      </p:pic>
      <p:sp>
        <p:nvSpPr>
          <p:cNvPr id="153" name="Google Shape;153;p29"/>
          <p:cNvSpPr txBox="1"/>
          <p:nvPr>
            <p:ph idx="1" type="subTitle"/>
          </p:nvPr>
        </p:nvSpPr>
        <p:spPr>
          <a:xfrm>
            <a:off x="2426850" y="2803375"/>
            <a:ext cx="4290300" cy="1064700"/>
          </a:xfrm>
          <a:prstGeom prst="rect">
            <a:avLst/>
          </a:prstGeom>
        </p:spPr>
        <p:txBody>
          <a:bodyPr anchorCtr="0" anchor="t" bIns="91425" lIns="91425" spcFirstLastPara="1" rIns="91425" wrap="square" tIns="91425">
            <a:noAutofit/>
          </a:bodyPr>
          <a:lstStyle/>
          <a:p>
            <a:pPr indent="-311150" lvl="0" marL="457200" rtl="0" algn="ctr">
              <a:spcBef>
                <a:spcPts val="0"/>
              </a:spcBef>
              <a:spcAft>
                <a:spcPts val="0"/>
              </a:spcAft>
              <a:buSzPts val="1300"/>
              <a:buChar char="●"/>
            </a:pPr>
            <a:r>
              <a:rPr lang="en"/>
              <a:t>A government-led campaign turned ethnic tension into mass killing in just 100 days</a:t>
            </a:r>
            <a:endParaRPr/>
          </a:p>
          <a:p>
            <a:pPr indent="-311150" lvl="0" marL="457200" rtl="0" algn="ctr">
              <a:spcBef>
                <a:spcPts val="0"/>
              </a:spcBef>
              <a:spcAft>
                <a:spcPts val="0"/>
              </a:spcAft>
              <a:buSzPts val="1300"/>
              <a:buChar char="●"/>
            </a:pPr>
            <a:r>
              <a:rPr lang="en"/>
              <a:t>Shows how propaganda + leadership can rapidly mobilize violence</a:t>
            </a:r>
            <a:endParaRPr/>
          </a:p>
        </p:txBody>
      </p:sp>
      <p:sp>
        <p:nvSpPr>
          <p:cNvPr id="154" name="Google Shape;154;p29"/>
          <p:cNvSpPr txBox="1"/>
          <p:nvPr>
            <p:ph type="title"/>
          </p:nvPr>
        </p:nvSpPr>
        <p:spPr>
          <a:xfrm>
            <a:off x="2426850" y="1691825"/>
            <a:ext cx="4290300" cy="118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BLUF</a:t>
            </a:r>
            <a:endParaRPr/>
          </a:p>
        </p:txBody>
      </p:sp>
      <p:pic>
        <p:nvPicPr>
          <p:cNvPr id="155" name="Google Shape;155;p29"/>
          <p:cNvPicPr preferRelativeResize="0"/>
          <p:nvPr/>
        </p:nvPicPr>
        <p:blipFill rotWithShape="1">
          <a:blip r:embed="rId3">
            <a:alphaModFix/>
          </a:blip>
          <a:srcRect b="6781" l="23762" r="22234" t="10114"/>
          <a:stretch/>
        </p:blipFill>
        <p:spPr>
          <a:xfrm rot="299285">
            <a:off x="216255" y="2898986"/>
            <a:ext cx="2420689" cy="5079609"/>
          </a:xfrm>
          <a:prstGeom prst="rect">
            <a:avLst/>
          </a:prstGeom>
          <a:noFill/>
          <a:ln>
            <a:noFill/>
          </a:ln>
        </p:spPr>
      </p:pic>
      <p:pic>
        <p:nvPicPr>
          <p:cNvPr id="156" name="Google Shape;156;p29"/>
          <p:cNvPicPr preferRelativeResize="0"/>
          <p:nvPr/>
        </p:nvPicPr>
        <p:blipFill rotWithShape="1">
          <a:blip r:embed="rId3">
            <a:alphaModFix/>
          </a:blip>
          <a:srcRect b="6781" l="23762" r="22234" t="10114"/>
          <a:stretch/>
        </p:blipFill>
        <p:spPr>
          <a:xfrm flipH="1" rot="-299285">
            <a:off x="6707680" y="1039486"/>
            <a:ext cx="2420689" cy="5079609"/>
          </a:xfrm>
          <a:prstGeom prst="rect">
            <a:avLst/>
          </a:prstGeom>
          <a:noFill/>
          <a:ln>
            <a:noFill/>
          </a:ln>
        </p:spPr>
      </p:pic>
      <p:pic>
        <p:nvPicPr>
          <p:cNvPr id="157" name="Google Shape;157;p29"/>
          <p:cNvPicPr preferRelativeResize="0"/>
          <p:nvPr/>
        </p:nvPicPr>
        <p:blipFill rotWithShape="1">
          <a:blip r:embed="rId3">
            <a:alphaModFix/>
          </a:blip>
          <a:srcRect b="6781" l="23762" r="22234" t="10114"/>
          <a:stretch/>
        </p:blipFill>
        <p:spPr>
          <a:xfrm flipH="1" rot="-299285">
            <a:off x="7033380" y="2672911"/>
            <a:ext cx="2420689" cy="507960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721725" y="535000"/>
            <a:ext cx="77004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BACKGROUND</a:t>
            </a:r>
            <a:endParaRPr/>
          </a:p>
        </p:txBody>
      </p:sp>
      <p:grpSp>
        <p:nvGrpSpPr>
          <p:cNvPr id="163" name="Google Shape;163;p30"/>
          <p:cNvGrpSpPr/>
          <p:nvPr/>
        </p:nvGrpSpPr>
        <p:grpSpPr>
          <a:xfrm>
            <a:off x="2414112" y="1716191"/>
            <a:ext cx="4147940" cy="2480240"/>
            <a:chOff x="233350" y="949250"/>
            <a:chExt cx="6859500" cy="3802300"/>
          </a:xfrm>
        </p:grpSpPr>
        <p:sp>
          <p:nvSpPr>
            <p:cNvPr id="164" name="Google Shape;164;p30"/>
            <p:cNvSpPr/>
            <p:nvPr/>
          </p:nvSpPr>
          <p:spPr>
            <a:xfrm>
              <a:off x="4428450" y="2808675"/>
              <a:ext cx="1478900" cy="330100"/>
            </a:xfrm>
            <a:custGeom>
              <a:rect b="b" l="l" r="r" t="t"/>
              <a:pathLst>
                <a:path extrusionOk="0" h="13204" w="59156">
                  <a:moveTo>
                    <a:pt x="1" y="0"/>
                  </a:moveTo>
                  <a:lnTo>
                    <a:pt x="1" y="0"/>
                  </a:lnTo>
                  <a:close/>
                  <a:moveTo>
                    <a:pt x="59155" y="13203"/>
                  </a:move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0"/>
            <p:cNvSpPr/>
            <p:nvPr/>
          </p:nvSpPr>
          <p:spPr>
            <a:xfrm>
              <a:off x="2909400" y="1076125"/>
              <a:ext cx="4118650" cy="3109225"/>
            </a:xfrm>
            <a:custGeom>
              <a:rect b="b" l="l" r="r" t="t"/>
              <a:pathLst>
                <a:path extrusionOk="0" h="124369" w="164746">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0"/>
            <p:cNvSpPr/>
            <p:nvPr/>
          </p:nvSpPr>
          <p:spPr>
            <a:xfrm>
              <a:off x="5913800" y="3523050"/>
              <a:ext cx="1109075" cy="813875"/>
            </a:xfrm>
            <a:custGeom>
              <a:rect b="b" l="l" r="r" t="t"/>
              <a:pathLst>
                <a:path extrusionOk="0" h="32555" w="44363">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0"/>
            <p:cNvSpPr/>
            <p:nvPr/>
          </p:nvSpPr>
          <p:spPr>
            <a:xfrm>
              <a:off x="6442175" y="3238700"/>
              <a:ext cx="571625" cy="311800"/>
            </a:xfrm>
            <a:custGeom>
              <a:rect b="b" l="l" r="r" t="t"/>
              <a:pathLst>
                <a:path extrusionOk="0" h="12472" w="22865">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0"/>
            <p:cNvSpPr/>
            <p:nvPr/>
          </p:nvSpPr>
          <p:spPr>
            <a:xfrm>
              <a:off x="5898675" y="3029225"/>
              <a:ext cx="282150" cy="318450"/>
            </a:xfrm>
            <a:custGeom>
              <a:rect b="b" l="l" r="r" t="t"/>
              <a:pathLst>
                <a:path extrusionOk="0" h="12738" w="11286">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0"/>
            <p:cNvSpPr/>
            <p:nvPr/>
          </p:nvSpPr>
          <p:spPr>
            <a:xfrm>
              <a:off x="5544400" y="3065225"/>
              <a:ext cx="541800" cy="430700"/>
            </a:xfrm>
            <a:custGeom>
              <a:rect b="b" l="l" r="r" t="t"/>
              <a:pathLst>
                <a:path extrusionOk="0" h="17228" w="21672">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0"/>
            <p:cNvSpPr/>
            <p:nvPr/>
          </p:nvSpPr>
          <p:spPr>
            <a:xfrm>
              <a:off x="4388700" y="3530600"/>
              <a:ext cx="227275" cy="395425"/>
            </a:xfrm>
            <a:custGeom>
              <a:rect b="b" l="l" r="r" t="t"/>
              <a:pathLst>
                <a:path extrusionOk="0" h="15817" w="9091">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0"/>
            <p:cNvSpPr/>
            <p:nvPr/>
          </p:nvSpPr>
          <p:spPr>
            <a:xfrm>
              <a:off x="6438300" y="1893850"/>
              <a:ext cx="267450" cy="418275"/>
            </a:xfrm>
            <a:custGeom>
              <a:rect b="b" l="l" r="r" t="t"/>
              <a:pathLst>
                <a:path extrusionOk="0" h="16731" w="10698">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0"/>
            <p:cNvSpPr/>
            <p:nvPr/>
          </p:nvSpPr>
          <p:spPr>
            <a:xfrm>
              <a:off x="6306100" y="2654825"/>
              <a:ext cx="232875" cy="385425"/>
            </a:xfrm>
            <a:custGeom>
              <a:rect b="b" l="l" r="r" t="t"/>
              <a:pathLst>
                <a:path extrusionOk="0" h="15417" w="9315">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0"/>
            <p:cNvSpPr/>
            <p:nvPr/>
          </p:nvSpPr>
          <p:spPr>
            <a:xfrm>
              <a:off x="6139750" y="3178550"/>
              <a:ext cx="185375" cy="227425"/>
            </a:xfrm>
            <a:custGeom>
              <a:rect b="b" l="l" r="r" t="t"/>
              <a:pathLst>
                <a:path extrusionOk="0" h="9097" w="7415">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0"/>
            <p:cNvSpPr/>
            <p:nvPr/>
          </p:nvSpPr>
          <p:spPr>
            <a:xfrm>
              <a:off x="4320000" y="1079225"/>
              <a:ext cx="260125" cy="163000"/>
            </a:xfrm>
            <a:custGeom>
              <a:rect b="b" l="l" r="r" t="t"/>
              <a:pathLst>
                <a:path extrusionOk="0" h="6520" w="10405">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0"/>
            <p:cNvSpPr/>
            <p:nvPr/>
          </p:nvSpPr>
          <p:spPr>
            <a:xfrm>
              <a:off x="3605850" y="1017225"/>
              <a:ext cx="246275" cy="88775"/>
            </a:xfrm>
            <a:custGeom>
              <a:rect b="b" l="l" r="r" t="t"/>
              <a:pathLst>
                <a:path extrusionOk="0" h="3551" w="9851">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0"/>
            <p:cNvSpPr/>
            <p:nvPr/>
          </p:nvSpPr>
          <p:spPr>
            <a:xfrm>
              <a:off x="3161275" y="1612775"/>
              <a:ext cx="115825" cy="115825"/>
            </a:xfrm>
            <a:custGeom>
              <a:rect b="b" l="l" r="r" t="t"/>
              <a:pathLst>
                <a:path extrusionOk="0" h="4633" w="4633">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0"/>
            <p:cNvSpPr/>
            <p:nvPr/>
          </p:nvSpPr>
          <p:spPr>
            <a:xfrm>
              <a:off x="6082850" y="3458350"/>
              <a:ext cx="215350" cy="82375"/>
            </a:xfrm>
            <a:custGeom>
              <a:rect b="b" l="l" r="r" t="t"/>
              <a:pathLst>
                <a:path extrusionOk="0" h="3295" w="8614">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0"/>
            <p:cNvSpPr/>
            <p:nvPr/>
          </p:nvSpPr>
          <p:spPr>
            <a:xfrm>
              <a:off x="5726825" y="1103850"/>
              <a:ext cx="262175" cy="54825"/>
            </a:xfrm>
            <a:custGeom>
              <a:rect b="b" l="l" r="r" t="t"/>
              <a:pathLst>
                <a:path extrusionOk="0" h="2193" w="10487">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0"/>
            <p:cNvSpPr/>
            <p:nvPr/>
          </p:nvSpPr>
          <p:spPr>
            <a:xfrm>
              <a:off x="6497925" y="4391525"/>
              <a:ext cx="125725" cy="97375"/>
            </a:xfrm>
            <a:custGeom>
              <a:rect b="b" l="l" r="r" t="t"/>
              <a:pathLst>
                <a:path extrusionOk="0" h="3895" w="5029">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0"/>
            <p:cNvSpPr/>
            <p:nvPr/>
          </p:nvSpPr>
          <p:spPr>
            <a:xfrm>
              <a:off x="5334875" y="2906300"/>
              <a:ext cx="82100" cy="128050"/>
            </a:xfrm>
            <a:custGeom>
              <a:rect b="b" l="l" r="r" t="t"/>
              <a:pathLst>
                <a:path extrusionOk="0" h="5122" w="3284">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0"/>
            <p:cNvSpPr/>
            <p:nvPr/>
          </p:nvSpPr>
          <p:spPr>
            <a:xfrm>
              <a:off x="4869125" y="997550"/>
              <a:ext cx="160750" cy="66150"/>
            </a:xfrm>
            <a:custGeom>
              <a:rect b="b" l="l" r="r" t="t"/>
              <a:pathLst>
                <a:path extrusionOk="0" h="2646" w="643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0"/>
            <p:cNvSpPr/>
            <p:nvPr/>
          </p:nvSpPr>
          <p:spPr>
            <a:xfrm>
              <a:off x="3763550" y="998475"/>
              <a:ext cx="117975" cy="55725"/>
            </a:xfrm>
            <a:custGeom>
              <a:rect b="b" l="l" r="r" t="t"/>
              <a:pathLst>
                <a:path extrusionOk="0" h="2229" w="4719">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0"/>
            <p:cNvSpPr/>
            <p:nvPr/>
          </p:nvSpPr>
          <p:spPr>
            <a:xfrm>
              <a:off x="6244750" y="3463175"/>
              <a:ext cx="127900" cy="76650"/>
            </a:xfrm>
            <a:custGeom>
              <a:rect b="b" l="l" r="r" t="t"/>
              <a:pathLst>
                <a:path extrusionOk="0" h="3066" w="5116">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0"/>
            <p:cNvSpPr/>
            <p:nvPr/>
          </p:nvSpPr>
          <p:spPr>
            <a:xfrm>
              <a:off x="6286725" y="2464325"/>
              <a:ext cx="67775" cy="93850"/>
            </a:xfrm>
            <a:custGeom>
              <a:rect b="b" l="l" r="r" t="t"/>
              <a:pathLst>
                <a:path extrusionOk="0" h="3754" w="2711">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0"/>
            <p:cNvSpPr/>
            <p:nvPr/>
          </p:nvSpPr>
          <p:spPr>
            <a:xfrm>
              <a:off x="6279300" y="2861375"/>
              <a:ext cx="75625" cy="97275"/>
            </a:xfrm>
            <a:custGeom>
              <a:rect b="b" l="l" r="r" t="t"/>
              <a:pathLst>
                <a:path extrusionOk="0" h="3891" w="3025">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0"/>
            <p:cNvSpPr/>
            <p:nvPr/>
          </p:nvSpPr>
          <p:spPr>
            <a:xfrm>
              <a:off x="4145025" y="994975"/>
              <a:ext cx="111500" cy="47325"/>
            </a:xfrm>
            <a:custGeom>
              <a:rect b="b" l="l" r="r" t="t"/>
              <a:pathLst>
                <a:path extrusionOk="0" h="1893" w="446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0"/>
            <p:cNvSpPr/>
            <p:nvPr/>
          </p:nvSpPr>
          <p:spPr>
            <a:xfrm>
              <a:off x="6542025" y="3118350"/>
              <a:ext cx="66075" cy="79800"/>
            </a:xfrm>
            <a:custGeom>
              <a:rect b="b" l="l" r="r" t="t"/>
              <a:pathLst>
                <a:path extrusionOk="0" h="3192" w="2643">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0"/>
            <p:cNvSpPr/>
            <p:nvPr/>
          </p:nvSpPr>
          <p:spPr>
            <a:xfrm>
              <a:off x="4278100" y="987200"/>
              <a:ext cx="87225" cy="50150"/>
            </a:xfrm>
            <a:custGeom>
              <a:rect b="b" l="l" r="r" t="t"/>
              <a:pathLst>
                <a:path extrusionOk="0" h="2006" w="3489">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0"/>
            <p:cNvSpPr/>
            <p:nvPr/>
          </p:nvSpPr>
          <p:spPr>
            <a:xfrm>
              <a:off x="6595650" y="1204100"/>
              <a:ext cx="81075" cy="41800"/>
            </a:xfrm>
            <a:custGeom>
              <a:rect b="b" l="l" r="r" t="t"/>
              <a:pathLst>
                <a:path extrusionOk="0" h="1672" w="3243">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0"/>
            <p:cNvSpPr/>
            <p:nvPr/>
          </p:nvSpPr>
          <p:spPr>
            <a:xfrm>
              <a:off x="5040350" y="1034625"/>
              <a:ext cx="81550" cy="46975"/>
            </a:xfrm>
            <a:custGeom>
              <a:rect b="b" l="l" r="r" t="t"/>
              <a:pathLst>
                <a:path extrusionOk="0" h="1879" w="3262">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0"/>
            <p:cNvSpPr/>
            <p:nvPr/>
          </p:nvSpPr>
          <p:spPr>
            <a:xfrm>
              <a:off x="6380950" y="3302475"/>
              <a:ext cx="77800" cy="40225"/>
            </a:xfrm>
            <a:custGeom>
              <a:rect b="b" l="l" r="r" t="t"/>
              <a:pathLst>
                <a:path extrusionOk="0" h="1609" w="3112">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0"/>
            <p:cNvSpPr/>
            <p:nvPr/>
          </p:nvSpPr>
          <p:spPr>
            <a:xfrm>
              <a:off x="4384825" y="996700"/>
              <a:ext cx="62025" cy="39775"/>
            </a:xfrm>
            <a:custGeom>
              <a:rect b="b" l="l" r="r" t="t"/>
              <a:pathLst>
                <a:path extrusionOk="0" h="1591" w="2481">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0"/>
            <p:cNvSpPr/>
            <p:nvPr/>
          </p:nvSpPr>
          <p:spPr>
            <a:xfrm>
              <a:off x="2100625" y="1004500"/>
              <a:ext cx="520200" cy="95050"/>
            </a:xfrm>
            <a:custGeom>
              <a:rect b="b" l="l" r="r" t="t"/>
              <a:pathLst>
                <a:path extrusionOk="0" h="3802" w="20808">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0"/>
            <p:cNvSpPr/>
            <p:nvPr/>
          </p:nvSpPr>
          <p:spPr>
            <a:xfrm>
              <a:off x="233350" y="949250"/>
              <a:ext cx="3232550" cy="3802300"/>
            </a:xfrm>
            <a:custGeom>
              <a:rect b="b" l="l" r="r" t="t"/>
              <a:pathLst>
                <a:path extrusionOk="0" h="152092" w="129302">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0"/>
            <p:cNvSpPr/>
            <p:nvPr/>
          </p:nvSpPr>
          <p:spPr>
            <a:xfrm>
              <a:off x="1581325" y="1051125"/>
              <a:ext cx="283000" cy="91675"/>
            </a:xfrm>
            <a:custGeom>
              <a:rect b="b" l="l" r="r" t="t"/>
              <a:pathLst>
                <a:path extrusionOk="0" h="3667" w="1132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0"/>
            <p:cNvSpPr/>
            <p:nvPr/>
          </p:nvSpPr>
          <p:spPr>
            <a:xfrm>
              <a:off x="3144425" y="1319375"/>
              <a:ext cx="213450" cy="95575"/>
            </a:xfrm>
            <a:custGeom>
              <a:rect b="b" l="l" r="r" t="t"/>
              <a:pathLst>
                <a:path extrusionOk="0" h="3823" w="8538">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0"/>
            <p:cNvSpPr/>
            <p:nvPr/>
          </p:nvSpPr>
          <p:spPr>
            <a:xfrm>
              <a:off x="1453000" y="2509000"/>
              <a:ext cx="263575" cy="113100"/>
            </a:xfrm>
            <a:custGeom>
              <a:rect b="b" l="l" r="r" t="t"/>
              <a:pathLst>
                <a:path extrusionOk="0" h="4524" w="10543">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0"/>
            <p:cNvSpPr/>
            <p:nvPr/>
          </p:nvSpPr>
          <p:spPr>
            <a:xfrm>
              <a:off x="1880725" y="1020350"/>
              <a:ext cx="162025" cy="112025"/>
            </a:xfrm>
            <a:custGeom>
              <a:rect b="b" l="l" r="r" t="t"/>
              <a:pathLst>
                <a:path extrusionOk="0" h="4481" w="6481">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0"/>
            <p:cNvSpPr/>
            <p:nvPr/>
          </p:nvSpPr>
          <p:spPr>
            <a:xfrm>
              <a:off x="1688900" y="2603450"/>
              <a:ext cx="165050" cy="73950"/>
            </a:xfrm>
            <a:custGeom>
              <a:rect b="b" l="l" r="r" t="t"/>
              <a:pathLst>
                <a:path extrusionOk="0" h="2958" w="6602">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0"/>
            <p:cNvSpPr/>
            <p:nvPr/>
          </p:nvSpPr>
          <p:spPr>
            <a:xfrm>
              <a:off x="1922200" y="1344925"/>
              <a:ext cx="129625" cy="64525"/>
            </a:xfrm>
            <a:custGeom>
              <a:rect b="b" l="l" r="r" t="t"/>
              <a:pathLst>
                <a:path extrusionOk="0" h="2581" w="5185">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0"/>
            <p:cNvSpPr/>
            <p:nvPr/>
          </p:nvSpPr>
          <p:spPr>
            <a:xfrm>
              <a:off x="1787825" y="1030550"/>
              <a:ext cx="94250" cy="44825"/>
            </a:xfrm>
            <a:custGeom>
              <a:rect b="b" l="l" r="r" t="t"/>
              <a:pathLst>
                <a:path extrusionOk="0" h="1793" w="377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0"/>
            <p:cNvSpPr/>
            <p:nvPr/>
          </p:nvSpPr>
          <p:spPr>
            <a:xfrm>
              <a:off x="1870350" y="2639275"/>
              <a:ext cx="59225" cy="44325"/>
            </a:xfrm>
            <a:custGeom>
              <a:rect b="b" l="l" r="r" t="t"/>
              <a:pathLst>
                <a:path extrusionOk="0" h="1773" w="2369">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0"/>
            <p:cNvSpPr/>
            <p:nvPr/>
          </p:nvSpPr>
          <p:spPr>
            <a:xfrm>
              <a:off x="2264800" y="4630125"/>
              <a:ext cx="62675" cy="39225"/>
            </a:xfrm>
            <a:custGeom>
              <a:rect b="b" l="l" r="r" t="t"/>
              <a:pathLst>
                <a:path extrusionOk="0" h="1569" w="2507">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0"/>
            <p:cNvSpPr/>
            <p:nvPr/>
          </p:nvSpPr>
          <p:spPr>
            <a:xfrm>
              <a:off x="1604225" y="2645350"/>
              <a:ext cx="56175" cy="38275"/>
            </a:xfrm>
            <a:custGeom>
              <a:rect b="b" l="l" r="r" t="t"/>
              <a:pathLst>
                <a:path extrusionOk="0" h="1531" w="2247">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0"/>
            <p:cNvSpPr/>
            <p:nvPr/>
          </p:nvSpPr>
          <p:spPr>
            <a:xfrm>
              <a:off x="7045475" y="3384250"/>
              <a:ext cx="47375" cy="53550"/>
            </a:xfrm>
            <a:custGeom>
              <a:rect b="b" l="l" r="r" t="t"/>
              <a:pathLst>
                <a:path extrusionOk="0" h="2142" w="1895">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0"/>
            <p:cNvSpPr/>
            <p:nvPr/>
          </p:nvSpPr>
          <p:spPr>
            <a:xfrm>
              <a:off x="4291500" y="1250400"/>
              <a:ext cx="54900" cy="37900"/>
            </a:xfrm>
            <a:custGeom>
              <a:rect b="b" l="l" r="r" t="t"/>
              <a:pathLst>
                <a:path extrusionOk="0" h="1516" w="2196">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0"/>
            <p:cNvSpPr/>
            <p:nvPr/>
          </p:nvSpPr>
          <p:spPr>
            <a:xfrm>
              <a:off x="6323375" y="3314875"/>
              <a:ext cx="50125" cy="37325"/>
            </a:xfrm>
            <a:custGeom>
              <a:rect b="b" l="l" r="r" t="t"/>
              <a:pathLst>
                <a:path extrusionOk="0" h="1493" w="2005">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0"/>
            <p:cNvSpPr/>
            <p:nvPr/>
          </p:nvSpPr>
          <p:spPr>
            <a:xfrm>
              <a:off x="6680225" y="1890750"/>
              <a:ext cx="46075" cy="42200"/>
            </a:xfrm>
            <a:custGeom>
              <a:rect b="b" l="l" r="r" t="t"/>
              <a:pathLst>
                <a:path extrusionOk="0" h="1688" w="1843">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0"/>
            <p:cNvSpPr/>
            <p:nvPr/>
          </p:nvSpPr>
          <p:spPr>
            <a:xfrm>
              <a:off x="3550975" y="1955400"/>
              <a:ext cx="53600" cy="126175"/>
            </a:xfrm>
            <a:custGeom>
              <a:rect b="b" l="l" r="r" t="t"/>
              <a:pathLst>
                <a:path extrusionOk="0" h="5047" w="2144">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0"/>
            <p:cNvSpPr/>
            <p:nvPr/>
          </p:nvSpPr>
          <p:spPr>
            <a:xfrm>
              <a:off x="3910000" y="2161475"/>
              <a:ext cx="93775" cy="45400"/>
            </a:xfrm>
            <a:custGeom>
              <a:rect b="b" l="l" r="r" t="t"/>
              <a:pathLst>
                <a:path extrusionOk="0" h="1816" w="3751">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0"/>
            <p:cNvSpPr/>
            <p:nvPr/>
          </p:nvSpPr>
          <p:spPr>
            <a:xfrm>
              <a:off x="4125600" y="2173875"/>
              <a:ext cx="50575" cy="37600"/>
            </a:xfrm>
            <a:custGeom>
              <a:rect b="b" l="l" r="r" t="t"/>
              <a:pathLst>
                <a:path extrusionOk="0" h="1504" w="2023">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0"/>
            <p:cNvSpPr/>
            <p:nvPr/>
          </p:nvSpPr>
          <p:spPr>
            <a:xfrm>
              <a:off x="3415775" y="2038325"/>
              <a:ext cx="44925" cy="38175"/>
            </a:xfrm>
            <a:custGeom>
              <a:rect b="b" l="l" r="r" t="t"/>
              <a:pathLst>
                <a:path extrusionOk="0" h="1527" w="1797">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 name="Google Shape;213;p30"/>
          <p:cNvGrpSpPr/>
          <p:nvPr/>
        </p:nvGrpSpPr>
        <p:grpSpPr>
          <a:xfrm>
            <a:off x="4642075" y="2859540"/>
            <a:ext cx="256228" cy="396060"/>
            <a:chOff x="8615101" y="3738687"/>
            <a:chExt cx="207573" cy="320956"/>
          </a:xfrm>
        </p:grpSpPr>
        <p:sp>
          <p:nvSpPr>
            <p:cNvPr id="214" name="Google Shape;214;p30"/>
            <p:cNvSpPr/>
            <p:nvPr/>
          </p:nvSpPr>
          <p:spPr>
            <a:xfrm>
              <a:off x="8646134" y="3738687"/>
              <a:ext cx="12248" cy="309245"/>
            </a:xfrm>
            <a:custGeom>
              <a:rect b="b" l="l" r="r" t="t"/>
              <a:pathLst>
                <a:path extrusionOk="0" h="34011" w="1347">
                  <a:moveTo>
                    <a:pt x="0" y="0"/>
                  </a:moveTo>
                  <a:lnTo>
                    <a:pt x="0" y="34010"/>
                  </a:lnTo>
                  <a:lnTo>
                    <a:pt x="1347" y="34010"/>
                  </a:lnTo>
                  <a:lnTo>
                    <a:pt x="134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0"/>
            <p:cNvSpPr/>
            <p:nvPr/>
          </p:nvSpPr>
          <p:spPr>
            <a:xfrm>
              <a:off x="8615101" y="4044004"/>
              <a:ext cx="76332" cy="15639"/>
            </a:xfrm>
            <a:custGeom>
              <a:rect b="b" l="l" r="r" t="t"/>
              <a:pathLst>
                <a:path extrusionOk="0" h="1720" w="8395">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0"/>
            <p:cNvSpPr/>
            <p:nvPr/>
          </p:nvSpPr>
          <p:spPr>
            <a:xfrm>
              <a:off x="8651953" y="3738687"/>
              <a:ext cx="170721" cy="99808"/>
            </a:xfrm>
            <a:custGeom>
              <a:rect b="b" l="l" r="r" t="t"/>
              <a:pathLst>
                <a:path extrusionOk="0" h="10977" w="18776">
                  <a:moveTo>
                    <a:pt x="707" y="0"/>
                  </a:moveTo>
                  <a:lnTo>
                    <a:pt x="0" y="10977"/>
                  </a:lnTo>
                  <a:lnTo>
                    <a:pt x="18776" y="4360"/>
                  </a:lnTo>
                  <a:lnTo>
                    <a:pt x="70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7" name="Google Shape;217;p30"/>
          <p:cNvSpPr txBox="1"/>
          <p:nvPr>
            <p:ph idx="4294967295" type="title"/>
          </p:nvPr>
        </p:nvSpPr>
        <p:spPr>
          <a:xfrm>
            <a:off x="721800" y="1462969"/>
            <a:ext cx="1911000" cy="7668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sz="3200">
                <a:solidFill>
                  <a:schemeClr val="accent5"/>
                </a:solidFill>
              </a:rPr>
              <a:t>Two Main Groups</a:t>
            </a:r>
            <a:endParaRPr sz="3200">
              <a:solidFill>
                <a:schemeClr val="accent5"/>
              </a:solidFill>
            </a:endParaRPr>
          </a:p>
        </p:txBody>
      </p:sp>
      <p:sp>
        <p:nvSpPr>
          <p:cNvPr id="218" name="Google Shape;218;p30"/>
          <p:cNvSpPr txBox="1"/>
          <p:nvPr>
            <p:ph idx="4294967295" type="title"/>
          </p:nvPr>
        </p:nvSpPr>
        <p:spPr>
          <a:xfrm>
            <a:off x="6512625" y="2385704"/>
            <a:ext cx="1909500" cy="530400"/>
          </a:xfrm>
          <a:prstGeom prst="rect">
            <a:avLst/>
          </a:prstGeom>
          <a:noFill/>
        </p:spPr>
        <p:txBody>
          <a:bodyPr anchorCtr="0" anchor="ctr" bIns="91425" lIns="91425" spcFirstLastPara="1" rIns="91425" wrap="square" tIns="91425">
            <a:noAutofit/>
          </a:bodyPr>
          <a:lstStyle/>
          <a:p>
            <a:pPr indent="0" lvl="0" marL="0" rtl="0" algn="r">
              <a:spcBef>
                <a:spcPts val="0"/>
              </a:spcBef>
              <a:spcAft>
                <a:spcPts val="0"/>
              </a:spcAft>
              <a:buNone/>
            </a:pPr>
            <a:r>
              <a:rPr lang="en" sz="3200">
                <a:solidFill>
                  <a:schemeClr val="accent5"/>
                </a:solidFill>
              </a:rPr>
              <a:t>RWANDA</a:t>
            </a:r>
            <a:endParaRPr sz="3200">
              <a:solidFill>
                <a:schemeClr val="accent5"/>
              </a:solidFill>
            </a:endParaRPr>
          </a:p>
        </p:txBody>
      </p:sp>
      <p:sp>
        <p:nvSpPr>
          <p:cNvPr id="219" name="Google Shape;219;p30"/>
          <p:cNvSpPr txBox="1"/>
          <p:nvPr/>
        </p:nvSpPr>
        <p:spPr>
          <a:xfrm>
            <a:off x="6785150" y="2859550"/>
            <a:ext cx="1637100" cy="76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latin typeface="Lato"/>
                <a:ea typeface="Lato"/>
                <a:cs typeface="Lato"/>
                <a:sym typeface="Lato"/>
              </a:rPr>
              <a:t>Centra/East Africa</a:t>
            </a:r>
            <a:endParaRPr>
              <a:solidFill>
                <a:schemeClr val="dk1"/>
              </a:solidFill>
              <a:latin typeface="Lato"/>
              <a:ea typeface="Lato"/>
              <a:cs typeface="Lato"/>
              <a:sym typeface="Lato"/>
            </a:endParaRPr>
          </a:p>
        </p:txBody>
      </p:sp>
      <p:sp>
        <p:nvSpPr>
          <p:cNvPr id="220" name="Google Shape;220;p30"/>
          <p:cNvSpPr txBox="1"/>
          <p:nvPr/>
        </p:nvSpPr>
        <p:spPr>
          <a:xfrm>
            <a:off x="721800" y="2171575"/>
            <a:ext cx="16371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ato"/>
                <a:ea typeface="Lato"/>
                <a:cs typeface="Lato"/>
                <a:sym typeface="Lato"/>
              </a:rPr>
              <a:t>Hutu (majority), Tutsi (minority)</a:t>
            </a:r>
            <a:endParaRPr>
              <a:solidFill>
                <a:schemeClr val="dk1"/>
              </a:solidFill>
              <a:latin typeface="Lato"/>
              <a:ea typeface="Lato"/>
              <a:cs typeface="Lato"/>
              <a:sym typeface="Lato"/>
            </a:endParaRPr>
          </a:p>
        </p:txBody>
      </p:sp>
      <p:sp>
        <p:nvSpPr>
          <p:cNvPr id="221" name="Google Shape;221;p30"/>
          <p:cNvSpPr txBox="1"/>
          <p:nvPr/>
        </p:nvSpPr>
        <p:spPr>
          <a:xfrm>
            <a:off x="721800" y="3501275"/>
            <a:ext cx="19095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Lato"/>
                <a:ea typeface="Lato"/>
                <a:cs typeface="Lato"/>
                <a:sym typeface="Lato"/>
              </a:rPr>
              <a:t>Colonial rule (Belgium) intensified divisions</a:t>
            </a:r>
            <a:endParaRPr>
              <a:solidFill>
                <a:schemeClr val="dk1"/>
              </a:solidFill>
              <a:latin typeface="Lato"/>
              <a:ea typeface="Lato"/>
              <a:cs typeface="Lato"/>
              <a:sym typeface="Lato"/>
            </a:endParaRPr>
          </a:p>
        </p:txBody>
      </p:sp>
      <p:grpSp>
        <p:nvGrpSpPr>
          <p:cNvPr id="222" name="Google Shape;222;p30"/>
          <p:cNvGrpSpPr/>
          <p:nvPr/>
        </p:nvGrpSpPr>
        <p:grpSpPr>
          <a:xfrm>
            <a:off x="7500133" y="1905588"/>
            <a:ext cx="256228" cy="396060"/>
            <a:chOff x="8615101" y="3738687"/>
            <a:chExt cx="207573" cy="320956"/>
          </a:xfrm>
        </p:grpSpPr>
        <p:sp>
          <p:nvSpPr>
            <p:cNvPr id="223" name="Google Shape;223;p30"/>
            <p:cNvSpPr/>
            <p:nvPr/>
          </p:nvSpPr>
          <p:spPr>
            <a:xfrm>
              <a:off x="8646134" y="3738687"/>
              <a:ext cx="12248" cy="309245"/>
            </a:xfrm>
            <a:custGeom>
              <a:rect b="b" l="l" r="r" t="t"/>
              <a:pathLst>
                <a:path extrusionOk="0" h="34011" w="1347">
                  <a:moveTo>
                    <a:pt x="0" y="0"/>
                  </a:moveTo>
                  <a:lnTo>
                    <a:pt x="0" y="34010"/>
                  </a:lnTo>
                  <a:lnTo>
                    <a:pt x="1347" y="34010"/>
                  </a:lnTo>
                  <a:lnTo>
                    <a:pt x="134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0"/>
            <p:cNvSpPr/>
            <p:nvPr/>
          </p:nvSpPr>
          <p:spPr>
            <a:xfrm>
              <a:off x="8615101" y="4044004"/>
              <a:ext cx="76332" cy="15639"/>
            </a:xfrm>
            <a:custGeom>
              <a:rect b="b" l="l" r="r" t="t"/>
              <a:pathLst>
                <a:path extrusionOk="0" h="1720" w="8395">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0"/>
            <p:cNvSpPr/>
            <p:nvPr/>
          </p:nvSpPr>
          <p:spPr>
            <a:xfrm>
              <a:off x="8651953" y="3738687"/>
              <a:ext cx="170721" cy="99808"/>
            </a:xfrm>
            <a:custGeom>
              <a:rect b="b" l="l" r="r" t="t"/>
              <a:pathLst>
                <a:path extrusionOk="0" h="10977" w="18776">
                  <a:moveTo>
                    <a:pt x="707" y="0"/>
                  </a:moveTo>
                  <a:lnTo>
                    <a:pt x="0" y="10977"/>
                  </a:lnTo>
                  <a:lnTo>
                    <a:pt x="18776" y="4360"/>
                  </a:lnTo>
                  <a:lnTo>
                    <a:pt x="70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31"/>
          <p:cNvPicPr preferRelativeResize="0"/>
          <p:nvPr/>
        </p:nvPicPr>
        <p:blipFill rotWithShape="1">
          <a:blip r:embed="rId3">
            <a:alphaModFix/>
          </a:blip>
          <a:srcRect b="15714" l="5424" r="6516" t="10513"/>
          <a:stretch/>
        </p:blipFill>
        <p:spPr>
          <a:xfrm rot="122277">
            <a:off x="111000" y="3530137"/>
            <a:ext cx="8051997" cy="1679975"/>
          </a:xfrm>
          <a:prstGeom prst="rect">
            <a:avLst/>
          </a:prstGeom>
          <a:noFill/>
          <a:ln>
            <a:noFill/>
          </a:ln>
        </p:spPr>
      </p:pic>
      <p:pic>
        <p:nvPicPr>
          <p:cNvPr id="231" name="Google Shape;231;p31"/>
          <p:cNvPicPr preferRelativeResize="0"/>
          <p:nvPr/>
        </p:nvPicPr>
        <p:blipFill rotWithShape="1">
          <a:blip r:embed="rId4">
            <a:alphaModFix/>
          </a:blip>
          <a:srcRect b="11297" l="6429" r="6569" t="16657"/>
          <a:stretch/>
        </p:blipFill>
        <p:spPr>
          <a:xfrm rot="238339">
            <a:off x="1269630" y="3611221"/>
            <a:ext cx="7955717" cy="1721058"/>
          </a:xfrm>
          <a:prstGeom prst="rect">
            <a:avLst/>
          </a:prstGeom>
          <a:noFill/>
          <a:ln>
            <a:noFill/>
          </a:ln>
        </p:spPr>
      </p:pic>
      <p:sp>
        <p:nvSpPr>
          <p:cNvPr id="232" name="Google Shape;232;p31"/>
          <p:cNvSpPr txBox="1"/>
          <p:nvPr>
            <p:ph type="title"/>
          </p:nvPr>
        </p:nvSpPr>
        <p:spPr>
          <a:xfrm>
            <a:off x="839725" y="748750"/>
            <a:ext cx="56328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Causes of the Conflict</a:t>
            </a:r>
            <a:endParaRPr/>
          </a:p>
        </p:txBody>
      </p:sp>
      <p:sp>
        <p:nvSpPr>
          <p:cNvPr id="233" name="Google Shape;233;p31"/>
          <p:cNvSpPr txBox="1"/>
          <p:nvPr>
            <p:ph idx="1" type="subTitle"/>
          </p:nvPr>
        </p:nvSpPr>
        <p:spPr>
          <a:xfrm>
            <a:off x="839725" y="1634025"/>
            <a:ext cx="4207500" cy="17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Long-term ethnic tension</a:t>
            </a:r>
            <a:endParaRPr/>
          </a:p>
          <a:p>
            <a:pPr indent="0" lvl="0" marL="0" rtl="0" algn="l">
              <a:spcBef>
                <a:spcPts val="1600"/>
              </a:spcBef>
              <a:spcAft>
                <a:spcPts val="0"/>
              </a:spcAft>
              <a:buNone/>
            </a:pPr>
            <a:r>
              <a:rPr lang="en"/>
              <a:t>Colonial favoritism toward Tutsis</a:t>
            </a:r>
            <a:endParaRPr/>
          </a:p>
          <a:p>
            <a:pPr indent="0" lvl="0" marL="0" rtl="0" algn="l">
              <a:spcBef>
                <a:spcPts val="1600"/>
              </a:spcBef>
              <a:spcAft>
                <a:spcPts val="0"/>
              </a:spcAft>
              <a:buNone/>
            </a:pPr>
            <a:r>
              <a:rPr lang="en"/>
              <a:t>Economic crisis + political instability</a:t>
            </a:r>
            <a:endParaRPr/>
          </a:p>
          <a:p>
            <a:pPr indent="0" lvl="0" marL="0" rtl="0" algn="l">
              <a:spcBef>
                <a:spcPts val="1600"/>
              </a:spcBef>
              <a:spcAft>
                <a:spcPts val="1600"/>
              </a:spcAft>
              <a:buNone/>
            </a:pPr>
            <a:r>
              <a:rPr lang="en"/>
              <a:t>Rising extremist ideology</a:t>
            </a:r>
            <a:endParaRPr/>
          </a:p>
        </p:txBody>
      </p:sp>
      <p:pic>
        <p:nvPicPr>
          <p:cNvPr id="234" name="Google Shape;234;p31"/>
          <p:cNvPicPr preferRelativeResize="0"/>
          <p:nvPr/>
        </p:nvPicPr>
        <p:blipFill>
          <a:blip r:embed="rId5">
            <a:alphaModFix/>
          </a:blip>
          <a:stretch>
            <a:fillRect/>
          </a:stretch>
        </p:blipFill>
        <p:spPr>
          <a:xfrm>
            <a:off x="6710525" y="2139475"/>
            <a:ext cx="2019948" cy="2782024"/>
          </a:xfrm>
          <a:prstGeom prst="rect">
            <a:avLst/>
          </a:prstGeom>
          <a:noFill/>
          <a:ln>
            <a:noFill/>
          </a:ln>
        </p:spPr>
      </p:pic>
      <p:pic>
        <p:nvPicPr>
          <p:cNvPr id="235" name="Google Shape;235;p31"/>
          <p:cNvPicPr preferRelativeResize="0"/>
          <p:nvPr/>
        </p:nvPicPr>
        <p:blipFill>
          <a:blip r:embed="rId6">
            <a:alphaModFix/>
          </a:blip>
          <a:stretch>
            <a:fillRect/>
          </a:stretch>
        </p:blipFill>
        <p:spPr>
          <a:xfrm>
            <a:off x="5435600" y="2745675"/>
            <a:ext cx="1686225" cy="2027802"/>
          </a:xfrm>
          <a:prstGeom prst="rect">
            <a:avLst/>
          </a:prstGeom>
          <a:noFill/>
          <a:ln>
            <a:noFill/>
          </a:ln>
        </p:spPr>
      </p:pic>
      <p:pic>
        <p:nvPicPr>
          <p:cNvPr id="236" name="Google Shape;236;p31"/>
          <p:cNvPicPr preferRelativeResize="0"/>
          <p:nvPr/>
        </p:nvPicPr>
        <p:blipFill>
          <a:blip r:embed="rId7">
            <a:alphaModFix/>
          </a:blip>
          <a:stretch>
            <a:fillRect/>
          </a:stretch>
        </p:blipFill>
        <p:spPr>
          <a:xfrm flipH="1">
            <a:off x="6472525" y="1531200"/>
            <a:ext cx="1194601" cy="767400"/>
          </a:xfrm>
          <a:prstGeom prst="rect">
            <a:avLst/>
          </a:prstGeom>
          <a:noFill/>
          <a:ln>
            <a:noFill/>
          </a:ln>
        </p:spPr>
      </p:pic>
      <p:pic>
        <p:nvPicPr>
          <p:cNvPr id="237" name="Google Shape;237;p31"/>
          <p:cNvPicPr preferRelativeResize="0"/>
          <p:nvPr/>
        </p:nvPicPr>
        <p:blipFill>
          <a:blip r:embed="rId7">
            <a:alphaModFix amt="37000"/>
          </a:blip>
          <a:stretch>
            <a:fillRect/>
          </a:stretch>
        </p:blipFill>
        <p:spPr>
          <a:xfrm>
            <a:off x="5518749" y="689400"/>
            <a:ext cx="1489624" cy="956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32"/>
          <p:cNvPicPr preferRelativeResize="0"/>
          <p:nvPr/>
        </p:nvPicPr>
        <p:blipFill>
          <a:blip r:embed="rId3">
            <a:alphaModFix/>
          </a:blip>
          <a:stretch>
            <a:fillRect/>
          </a:stretch>
        </p:blipFill>
        <p:spPr>
          <a:xfrm>
            <a:off x="20113" y="43213"/>
            <a:ext cx="9103775" cy="5057076"/>
          </a:xfrm>
          <a:prstGeom prst="rect">
            <a:avLst/>
          </a:prstGeom>
          <a:noFill/>
          <a:ln>
            <a:noFill/>
          </a:ln>
        </p:spPr>
      </p:pic>
      <p:pic>
        <p:nvPicPr>
          <p:cNvPr id="243" name="Google Shape;243;p32"/>
          <p:cNvPicPr preferRelativeResize="0"/>
          <p:nvPr/>
        </p:nvPicPr>
        <p:blipFill>
          <a:blip r:embed="rId4">
            <a:alphaModFix/>
          </a:blip>
          <a:stretch>
            <a:fillRect/>
          </a:stretch>
        </p:blipFill>
        <p:spPr>
          <a:xfrm>
            <a:off x="4695675" y="1003600"/>
            <a:ext cx="3940350" cy="3222725"/>
          </a:xfrm>
          <a:prstGeom prst="rect">
            <a:avLst/>
          </a:prstGeom>
          <a:noFill/>
          <a:ln>
            <a:noFill/>
          </a:ln>
        </p:spPr>
      </p:pic>
      <p:sp>
        <p:nvSpPr>
          <p:cNvPr id="244" name="Google Shape;244;p32"/>
          <p:cNvSpPr txBox="1"/>
          <p:nvPr>
            <p:ph type="title"/>
          </p:nvPr>
        </p:nvSpPr>
        <p:spPr>
          <a:xfrm>
            <a:off x="609675" y="1003600"/>
            <a:ext cx="4086000" cy="62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300">
                <a:solidFill>
                  <a:schemeClr val="accent2"/>
                </a:solidFill>
              </a:rPr>
              <a:t>TRIGGER EVENT</a:t>
            </a:r>
            <a:endParaRPr sz="5300">
              <a:solidFill>
                <a:schemeClr val="accent2"/>
              </a:solidFill>
            </a:endParaRPr>
          </a:p>
        </p:txBody>
      </p:sp>
      <p:sp>
        <p:nvSpPr>
          <p:cNvPr id="245" name="Google Shape;245;p32"/>
          <p:cNvSpPr txBox="1"/>
          <p:nvPr>
            <p:ph idx="1" type="subTitle"/>
          </p:nvPr>
        </p:nvSpPr>
        <p:spPr>
          <a:xfrm>
            <a:off x="609675" y="1697850"/>
            <a:ext cx="4086000" cy="149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Plane carrying Juvénal Habyarimana shot down (April 1994)</a:t>
            </a:r>
            <a:endParaRPr sz="1600"/>
          </a:p>
          <a:p>
            <a:pPr indent="0" lvl="0" marL="0" rtl="0" algn="l">
              <a:spcBef>
                <a:spcPts val="0"/>
              </a:spcBef>
              <a:spcAft>
                <a:spcPts val="0"/>
              </a:spcAft>
              <a:buNone/>
            </a:pPr>
            <a:r>
              <a:rPr lang="en" sz="1600"/>
              <a:t>Immediately blamed on Tutsis</a:t>
            </a:r>
            <a:endParaRPr sz="1600"/>
          </a:p>
          <a:p>
            <a:pPr indent="0" lvl="0" marL="0" rtl="0" algn="l">
              <a:spcBef>
                <a:spcPts val="0"/>
              </a:spcBef>
              <a:spcAft>
                <a:spcPts val="0"/>
              </a:spcAft>
              <a:buNone/>
            </a:pPr>
            <a:r>
              <a:rPr lang="en" sz="1600"/>
              <a:t>Coordinated violence begins within hours</a:t>
            </a:r>
            <a:endParaRPr sz="1400"/>
          </a:p>
        </p:txBody>
      </p:sp>
      <p:pic>
        <p:nvPicPr>
          <p:cNvPr id="246" name="Google Shape;246;p32"/>
          <p:cNvPicPr preferRelativeResize="0"/>
          <p:nvPr/>
        </p:nvPicPr>
        <p:blipFill>
          <a:blip r:embed="rId5">
            <a:alphaModFix/>
          </a:blip>
          <a:stretch>
            <a:fillRect/>
          </a:stretch>
        </p:blipFill>
        <p:spPr>
          <a:xfrm>
            <a:off x="6057000" y="315450"/>
            <a:ext cx="1458026" cy="936600"/>
          </a:xfrm>
          <a:prstGeom prst="rect">
            <a:avLst/>
          </a:prstGeom>
          <a:noFill/>
          <a:ln>
            <a:noFill/>
          </a:ln>
        </p:spPr>
      </p:pic>
      <p:pic>
        <p:nvPicPr>
          <p:cNvPr id="247" name="Google Shape;247;p32"/>
          <p:cNvPicPr preferRelativeResize="0"/>
          <p:nvPr/>
        </p:nvPicPr>
        <p:blipFill>
          <a:blip r:embed="rId5">
            <a:alphaModFix amt="37000"/>
          </a:blip>
          <a:stretch>
            <a:fillRect/>
          </a:stretch>
        </p:blipFill>
        <p:spPr>
          <a:xfrm>
            <a:off x="7691932" y="0"/>
            <a:ext cx="1313443" cy="843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3"/>
          <p:cNvSpPr txBox="1"/>
          <p:nvPr>
            <p:ph type="title"/>
          </p:nvPr>
        </p:nvSpPr>
        <p:spPr>
          <a:xfrm>
            <a:off x="725850" y="2640138"/>
            <a:ext cx="2366700" cy="52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5"/>
                </a:solidFill>
              </a:rPr>
              <a:t>Militias (Interahamwe)</a:t>
            </a:r>
            <a:endParaRPr sz="2500">
              <a:solidFill>
                <a:schemeClr val="accent5"/>
              </a:solidFill>
            </a:endParaRPr>
          </a:p>
        </p:txBody>
      </p:sp>
      <p:sp>
        <p:nvSpPr>
          <p:cNvPr id="253" name="Google Shape;253;p33"/>
          <p:cNvSpPr txBox="1"/>
          <p:nvPr>
            <p:ph idx="1" type="subTitle"/>
          </p:nvPr>
        </p:nvSpPr>
        <p:spPr>
          <a:xfrm>
            <a:off x="720000" y="3405780"/>
            <a:ext cx="2378400" cy="70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Carry out killings</a:t>
            </a:r>
            <a:endParaRPr/>
          </a:p>
        </p:txBody>
      </p:sp>
      <p:sp>
        <p:nvSpPr>
          <p:cNvPr id="254" name="Google Shape;254;p33"/>
          <p:cNvSpPr txBox="1"/>
          <p:nvPr>
            <p:ph idx="2" type="title"/>
          </p:nvPr>
        </p:nvSpPr>
        <p:spPr>
          <a:xfrm>
            <a:off x="3237675" y="2544688"/>
            <a:ext cx="2662800" cy="76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5"/>
                </a:solidFill>
              </a:rPr>
              <a:t>Hutu extremist leaders</a:t>
            </a:r>
            <a:endParaRPr>
              <a:solidFill>
                <a:schemeClr val="accent5"/>
              </a:solidFill>
            </a:endParaRPr>
          </a:p>
        </p:txBody>
      </p:sp>
      <p:sp>
        <p:nvSpPr>
          <p:cNvPr id="255" name="Google Shape;255;p33"/>
          <p:cNvSpPr txBox="1"/>
          <p:nvPr>
            <p:ph idx="3" type="subTitle"/>
          </p:nvPr>
        </p:nvSpPr>
        <p:spPr>
          <a:xfrm>
            <a:off x="3382794" y="3405775"/>
            <a:ext cx="2378400" cy="70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Eliminate Tutsis</a:t>
            </a:r>
            <a:endParaRPr/>
          </a:p>
          <a:p>
            <a:pPr indent="0" lvl="0" marL="0" rtl="0" algn="ctr">
              <a:spcBef>
                <a:spcPts val="0"/>
              </a:spcBef>
              <a:spcAft>
                <a:spcPts val="0"/>
              </a:spcAft>
              <a:buNone/>
            </a:pPr>
            <a:r>
              <a:rPr lang="en"/>
              <a:t>Keep power</a:t>
            </a:r>
            <a:endParaRPr/>
          </a:p>
        </p:txBody>
      </p:sp>
      <p:sp>
        <p:nvSpPr>
          <p:cNvPr id="256" name="Google Shape;256;p33"/>
          <p:cNvSpPr txBox="1"/>
          <p:nvPr>
            <p:ph idx="4" type="title"/>
          </p:nvPr>
        </p:nvSpPr>
        <p:spPr>
          <a:xfrm>
            <a:off x="6045600" y="2551950"/>
            <a:ext cx="2366700" cy="70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5"/>
                </a:solidFill>
              </a:rPr>
              <a:t>Rwandan Patriotic Front</a:t>
            </a:r>
            <a:endParaRPr>
              <a:solidFill>
                <a:schemeClr val="accent5"/>
              </a:solidFill>
            </a:endParaRPr>
          </a:p>
        </p:txBody>
      </p:sp>
      <p:sp>
        <p:nvSpPr>
          <p:cNvPr id="257" name="Google Shape;257;p33"/>
          <p:cNvSpPr txBox="1"/>
          <p:nvPr>
            <p:ph idx="5" type="subTitle"/>
          </p:nvPr>
        </p:nvSpPr>
        <p:spPr>
          <a:xfrm>
            <a:off x="6045588" y="3406403"/>
            <a:ext cx="2378400" cy="70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Stop genocide</a:t>
            </a:r>
            <a:endParaRPr/>
          </a:p>
          <a:p>
            <a:pPr indent="0" lvl="0" marL="0" rtl="0" algn="ctr">
              <a:spcBef>
                <a:spcPts val="0"/>
              </a:spcBef>
              <a:spcAft>
                <a:spcPts val="0"/>
              </a:spcAft>
              <a:buNone/>
            </a:pPr>
            <a:r>
              <a:rPr lang="en"/>
              <a:t>Seize control</a:t>
            </a:r>
            <a:endParaRPr/>
          </a:p>
        </p:txBody>
      </p:sp>
      <p:sp>
        <p:nvSpPr>
          <p:cNvPr id="258" name="Google Shape;258;p33"/>
          <p:cNvSpPr txBox="1"/>
          <p:nvPr>
            <p:ph idx="6" type="title"/>
          </p:nvPr>
        </p:nvSpPr>
        <p:spPr>
          <a:xfrm>
            <a:off x="720000" y="535000"/>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MAIN ACTORS &amp; GOALS</a:t>
            </a:r>
            <a:endParaRPr/>
          </a:p>
        </p:txBody>
      </p:sp>
      <p:grpSp>
        <p:nvGrpSpPr>
          <p:cNvPr id="259" name="Google Shape;259;p33"/>
          <p:cNvGrpSpPr/>
          <p:nvPr/>
        </p:nvGrpSpPr>
        <p:grpSpPr>
          <a:xfrm>
            <a:off x="4144131" y="1829441"/>
            <a:ext cx="855726" cy="572694"/>
            <a:chOff x="4803063" y="2517838"/>
            <a:chExt cx="367422" cy="246638"/>
          </a:xfrm>
        </p:grpSpPr>
        <p:sp>
          <p:nvSpPr>
            <p:cNvPr id="260" name="Google Shape;260;p33"/>
            <p:cNvSpPr/>
            <p:nvPr/>
          </p:nvSpPr>
          <p:spPr>
            <a:xfrm>
              <a:off x="4880925" y="2517838"/>
              <a:ext cx="111133" cy="46259"/>
            </a:xfrm>
            <a:custGeom>
              <a:rect b="b" l="l" r="r" t="t"/>
              <a:pathLst>
                <a:path extrusionOk="0" h="1414" w="3397">
                  <a:moveTo>
                    <a:pt x="1017" y="0"/>
                  </a:moveTo>
                  <a:cubicBezTo>
                    <a:pt x="472" y="0"/>
                    <a:pt x="25" y="471"/>
                    <a:pt x="1" y="1017"/>
                  </a:cubicBezTo>
                  <a:lnTo>
                    <a:pt x="1" y="1413"/>
                  </a:lnTo>
                  <a:cubicBezTo>
                    <a:pt x="125" y="1389"/>
                    <a:pt x="248" y="1389"/>
                    <a:pt x="372" y="1389"/>
                  </a:cubicBezTo>
                  <a:lnTo>
                    <a:pt x="3050" y="1389"/>
                  </a:lnTo>
                  <a:cubicBezTo>
                    <a:pt x="3174" y="1389"/>
                    <a:pt x="3273" y="1389"/>
                    <a:pt x="3397" y="1413"/>
                  </a:cubicBezTo>
                  <a:lnTo>
                    <a:pt x="3397" y="1017"/>
                  </a:lnTo>
                  <a:cubicBezTo>
                    <a:pt x="3397" y="471"/>
                    <a:pt x="2951" y="0"/>
                    <a:pt x="23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3"/>
            <p:cNvSpPr/>
            <p:nvPr/>
          </p:nvSpPr>
          <p:spPr>
            <a:xfrm>
              <a:off x="4836334" y="2584347"/>
              <a:ext cx="201132" cy="90850"/>
            </a:xfrm>
            <a:custGeom>
              <a:rect b="b" l="l" r="r" t="t"/>
              <a:pathLst>
                <a:path extrusionOk="0" h="2777" w="6148">
                  <a:moveTo>
                    <a:pt x="1711" y="0"/>
                  </a:moveTo>
                  <a:cubicBezTo>
                    <a:pt x="769" y="0"/>
                    <a:pt x="0" y="769"/>
                    <a:pt x="0" y="1711"/>
                  </a:cubicBezTo>
                  <a:lnTo>
                    <a:pt x="0" y="2777"/>
                  </a:lnTo>
                  <a:cubicBezTo>
                    <a:pt x="99" y="2752"/>
                    <a:pt x="198" y="2752"/>
                    <a:pt x="298" y="2752"/>
                  </a:cubicBezTo>
                  <a:lnTo>
                    <a:pt x="6148" y="2752"/>
                  </a:lnTo>
                  <a:lnTo>
                    <a:pt x="6148" y="1735"/>
                  </a:lnTo>
                  <a:cubicBezTo>
                    <a:pt x="6148" y="769"/>
                    <a:pt x="5355" y="0"/>
                    <a:pt x="44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3"/>
            <p:cNvSpPr/>
            <p:nvPr/>
          </p:nvSpPr>
          <p:spPr>
            <a:xfrm>
              <a:off x="4803063" y="2695349"/>
              <a:ext cx="316354" cy="69127"/>
            </a:xfrm>
            <a:custGeom>
              <a:rect b="b" l="l" r="r" t="t"/>
              <a:pathLst>
                <a:path extrusionOk="0" h="2113" w="9670">
                  <a:moveTo>
                    <a:pt x="1339" y="722"/>
                  </a:moveTo>
                  <a:cubicBezTo>
                    <a:pt x="1761" y="722"/>
                    <a:pt x="1761" y="1367"/>
                    <a:pt x="1339" y="1367"/>
                  </a:cubicBezTo>
                  <a:cubicBezTo>
                    <a:pt x="893" y="1367"/>
                    <a:pt x="893" y="722"/>
                    <a:pt x="1339" y="722"/>
                  </a:cubicBezTo>
                  <a:close/>
                  <a:moveTo>
                    <a:pt x="2703" y="722"/>
                  </a:moveTo>
                  <a:cubicBezTo>
                    <a:pt x="3124" y="722"/>
                    <a:pt x="3124" y="1367"/>
                    <a:pt x="2703" y="1367"/>
                  </a:cubicBezTo>
                  <a:cubicBezTo>
                    <a:pt x="2281" y="1367"/>
                    <a:pt x="2281" y="722"/>
                    <a:pt x="2703" y="722"/>
                  </a:cubicBezTo>
                  <a:close/>
                  <a:moveTo>
                    <a:pt x="4091" y="750"/>
                  </a:moveTo>
                  <a:cubicBezTo>
                    <a:pt x="4245" y="750"/>
                    <a:pt x="4389" y="871"/>
                    <a:pt x="4389" y="1069"/>
                  </a:cubicBezTo>
                  <a:cubicBezTo>
                    <a:pt x="4389" y="1243"/>
                    <a:pt x="4240" y="1367"/>
                    <a:pt x="4091" y="1367"/>
                  </a:cubicBezTo>
                  <a:cubicBezTo>
                    <a:pt x="3794" y="1367"/>
                    <a:pt x="3670" y="1045"/>
                    <a:pt x="3868" y="846"/>
                  </a:cubicBezTo>
                  <a:cubicBezTo>
                    <a:pt x="3934" y="780"/>
                    <a:pt x="4014" y="750"/>
                    <a:pt x="4091" y="750"/>
                  </a:cubicBezTo>
                  <a:close/>
                  <a:moveTo>
                    <a:pt x="5461" y="750"/>
                  </a:moveTo>
                  <a:cubicBezTo>
                    <a:pt x="5622" y="750"/>
                    <a:pt x="5777" y="871"/>
                    <a:pt x="5777" y="1069"/>
                  </a:cubicBezTo>
                  <a:cubicBezTo>
                    <a:pt x="5777" y="1243"/>
                    <a:pt x="5628" y="1367"/>
                    <a:pt x="5454" y="1367"/>
                  </a:cubicBezTo>
                  <a:cubicBezTo>
                    <a:pt x="5182" y="1367"/>
                    <a:pt x="5033" y="1045"/>
                    <a:pt x="5231" y="846"/>
                  </a:cubicBezTo>
                  <a:cubicBezTo>
                    <a:pt x="5297" y="780"/>
                    <a:pt x="5380" y="750"/>
                    <a:pt x="5461" y="750"/>
                  </a:cubicBezTo>
                  <a:close/>
                  <a:moveTo>
                    <a:pt x="6843" y="750"/>
                  </a:moveTo>
                  <a:cubicBezTo>
                    <a:pt x="6997" y="750"/>
                    <a:pt x="7140" y="871"/>
                    <a:pt x="7140" y="1069"/>
                  </a:cubicBezTo>
                  <a:cubicBezTo>
                    <a:pt x="7140" y="1243"/>
                    <a:pt x="6991" y="1367"/>
                    <a:pt x="6843" y="1367"/>
                  </a:cubicBezTo>
                  <a:cubicBezTo>
                    <a:pt x="6545" y="1367"/>
                    <a:pt x="6421" y="1045"/>
                    <a:pt x="6620" y="846"/>
                  </a:cubicBezTo>
                  <a:cubicBezTo>
                    <a:pt x="6686" y="780"/>
                    <a:pt x="6766" y="750"/>
                    <a:pt x="6843" y="750"/>
                  </a:cubicBezTo>
                  <a:close/>
                  <a:moveTo>
                    <a:pt x="8213" y="750"/>
                  </a:moveTo>
                  <a:cubicBezTo>
                    <a:pt x="8374" y="750"/>
                    <a:pt x="8528" y="871"/>
                    <a:pt x="8528" y="1069"/>
                  </a:cubicBezTo>
                  <a:cubicBezTo>
                    <a:pt x="8528" y="1243"/>
                    <a:pt x="8380" y="1367"/>
                    <a:pt x="8206" y="1367"/>
                  </a:cubicBezTo>
                  <a:cubicBezTo>
                    <a:pt x="7933" y="1367"/>
                    <a:pt x="7785" y="1045"/>
                    <a:pt x="7983" y="846"/>
                  </a:cubicBezTo>
                  <a:cubicBezTo>
                    <a:pt x="8049" y="780"/>
                    <a:pt x="8132" y="750"/>
                    <a:pt x="8213" y="750"/>
                  </a:cubicBezTo>
                  <a:close/>
                  <a:moveTo>
                    <a:pt x="8299" y="0"/>
                  </a:moveTo>
                  <a:cubicBezTo>
                    <a:pt x="8269" y="0"/>
                    <a:pt x="8238" y="1"/>
                    <a:pt x="8206" y="3"/>
                  </a:cubicBezTo>
                  <a:lnTo>
                    <a:pt x="1339" y="3"/>
                  </a:lnTo>
                  <a:cubicBezTo>
                    <a:pt x="1" y="78"/>
                    <a:pt x="1" y="2036"/>
                    <a:pt x="1339" y="2110"/>
                  </a:cubicBezTo>
                  <a:lnTo>
                    <a:pt x="8206" y="2110"/>
                  </a:lnTo>
                  <a:cubicBezTo>
                    <a:pt x="8230" y="2112"/>
                    <a:pt x="8253" y="2112"/>
                    <a:pt x="8277" y="2112"/>
                  </a:cubicBezTo>
                  <a:cubicBezTo>
                    <a:pt x="9662" y="2112"/>
                    <a:pt x="9670" y="0"/>
                    <a:pt x="8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3"/>
            <p:cNvSpPr/>
            <p:nvPr/>
          </p:nvSpPr>
          <p:spPr>
            <a:xfrm>
              <a:off x="5033409" y="2572995"/>
              <a:ext cx="137076" cy="88232"/>
            </a:xfrm>
            <a:custGeom>
              <a:rect b="b" l="l" r="r" t="t"/>
              <a:pathLst>
                <a:path extrusionOk="0" h="2697" w="4190">
                  <a:moveTo>
                    <a:pt x="3867" y="0"/>
                  </a:moveTo>
                  <a:cubicBezTo>
                    <a:pt x="3694" y="0"/>
                    <a:pt x="3570" y="124"/>
                    <a:pt x="3570" y="298"/>
                  </a:cubicBezTo>
                  <a:lnTo>
                    <a:pt x="3570" y="322"/>
                  </a:lnTo>
                  <a:lnTo>
                    <a:pt x="0" y="322"/>
                  </a:lnTo>
                  <a:cubicBezTo>
                    <a:pt x="471" y="769"/>
                    <a:pt x="744" y="1413"/>
                    <a:pt x="744" y="2058"/>
                  </a:cubicBezTo>
                  <a:lnTo>
                    <a:pt x="744" y="2355"/>
                  </a:lnTo>
                  <a:lnTo>
                    <a:pt x="3545" y="2355"/>
                  </a:lnTo>
                  <a:lnTo>
                    <a:pt x="3545" y="2380"/>
                  </a:lnTo>
                  <a:cubicBezTo>
                    <a:pt x="3545" y="2591"/>
                    <a:pt x="3706" y="2696"/>
                    <a:pt x="3867" y="2696"/>
                  </a:cubicBezTo>
                  <a:cubicBezTo>
                    <a:pt x="4028" y="2696"/>
                    <a:pt x="4189" y="2591"/>
                    <a:pt x="4189" y="2380"/>
                  </a:cubicBezTo>
                  <a:lnTo>
                    <a:pt x="4189" y="298"/>
                  </a:lnTo>
                  <a:cubicBezTo>
                    <a:pt x="4189" y="124"/>
                    <a:pt x="4041" y="0"/>
                    <a:pt x="38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 name="Google Shape;264;p33"/>
          <p:cNvGrpSpPr/>
          <p:nvPr/>
        </p:nvGrpSpPr>
        <p:grpSpPr>
          <a:xfrm>
            <a:off x="6984714" y="1823040"/>
            <a:ext cx="500148" cy="578559"/>
            <a:chOff x="2379830" y="3616734"/>
            <a:chExt cx="313868" cy="359309"/>
          </a:xfrm>
        </p:grpSpPr>
        <p:sp>
          <p:nvSpPr>
            <p:cNvPr id="265" name="Google Shape;265;p33"/>
            <p:cNvSpPr/>
            <p:nvPr/>
          </p:nvSpPr>
          <p:spPr>
            <a:xfrm>
              <a:off x="2481214" y="3705130"/>
              <a:ext cx="111133" cy="23555"/>
            </a:xfrm>
            <a:custGeom>
              <a:rect b="b" l="l" r="r" t="t"/>
              <a:pathLst>
                <a:path extrusionOk="0" h="720" w="3397">
                  <a:moveTo>
                    <a:pt x="0" y="0"/>
                  </a:moveTo>
                  <a:cubicBezTo>
                    <a:pt x="149" y="422"/>
                    <a:pt x="545" y="719"/>
                    <a:pt x="1016" y="719"/>
                  </a:cubicBezTo>
                  <a:lnTo>
                    <a:pt x="2380" y="719"/>
                  </a:lnTo>
                  <a:cubicBezTo>
                    <a:pt x="2826" y="719"/>
                    <a:pt x="3248" y="422"/>
                    <a:pt x="33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3"/>
            <p:cNvSpPr/>
            <p:nvPr/>
          </p:nvSpPr>
          <p:spPr>
            <a:xfrm>
              <a:off x="2458477" y="3705130"/>
              <a:ext cx="155756" cy="112769"/>
            </a:xfrm>
            <a:custGeom>
              <a:rect b="b" l="l" r="r" t="t"/>
              <a:pathLst>
                <a:path extrusionOk="0" h="3447" w="4761">
                  <a:moveTo>
                    <a:pt x="1" y="0"/>
                  </a:moveTo>
                  <a:lnTo>
                    <a:pt x="1" y="1066"/>
                  </a:lnTo>
                  <a:cubicBezTo>
                    <a:pt x="1" y="2380"/>
                    <a:pt x="1067" y="3446"/>
                    <a:pt x="2381" y="3446"/>
                  </a:cubicBezTo>
                  <a:cubicBezTo>
                    <a:pt x="3695" y="3446"/>
                    <a:pt x="4761" y="2380"/>
                    <a:pt x="4761" y="1066"/>
                  </a:cubicBezTo>
                  <a:lnTo>
                    <a:pt x="4761" y="0"/>
                  </a:lnTo>
                  <a:lnTo>
                    <a:pt x="4736" y="0"/>
                  </a:lnTo>
                  <a:cubicBezTo>
                    <a:pt x="4587" y="794"/>
                    <a:pt x="3893" y="1364"/>
                    <a:pt x="3075" y="1364"/>
                  </a:cubicBezTo>
                  <a:lnTo>
                    <a:pt x="1687" y="1364"/>
                  </a:lnTo>
                  <a:cubicBezTo>
                    <a:pt x="893" y="1364"/>
                    <a:pt x="174" y="794"/>
                    <a:pt x="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3"/>
            <p:cNvSpPr/>
            <p:nvPr/>
          </p:nvSpPr>
          <p:spPr>
            <a:xfrm>
              <a:off x="2536339" y="3842991"/>
              <a:ext cx="156574" cy="133052"/>
            </a:xfrm>
            <a:custGeom>
              <a:rect b="b" l="l" r="r" t="t"/>
              <a:pathLst>
                <a:path extrusionOk="0" h="4067" w="4786">
                  <a:moveTo>
                    <a:pt x="1885" y="1"/>
                  </a:moveTo>
                  <a:lnTo>
                    <a:pt x="298" y="3868"/>
                  </a:lnTo>
                  <a:cubicBezTo>
                    <a:pt x="249" y="3992"/>
                    <a:pt x="125" y="4066"/>
                    <a:pt x="1" y="4066"/>
                  </a:cubicBezTo>
                  <a:lnTo>
                    <a:pt x="2430" y="4066"/>
                  </a:lnTo>
                  <a:lnTo>
                    <a:pt x="2430" y="1314"/>
                  </a:lnTo>
                  <a:cubicBezTo>
                    <a:pt x="2430" y="1104"/>
                    <a:pt x="2591" y="998"/>
                    <a:pt x="2752" y="998"/>
                  </a:cubicBezTo>
                  <a:cubicBezTo>
                    <a:pt x="2914" y="998"/>
                    <a:pt x="3075" y="1104"/>
                    <a:pt x="3075" y="1314"/>
                  </a:cubicBezTo>
                  <a:lnTo>
                    <a:pt x="3075" y="4066"/>
                  </a:lnTo>
                  <a:lnTo>
                    <a:pt x="4463" y="4066"/>
                  </a:lnTo>
                  <a:cubicBezTo>
                    <a:pt x="4636" y="4066"/>
                    <a:pt x="4785" y="3917"/>
                    <a:pt x="4785" y="3744"/>
                  </a:cubicBezTo>
                  <a:lnTo>
                    <a:pt x="4785" y="719"/>
                  </a:lnTo>
                  <a:lnTo>
                    <a:pt x="188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3"/>
            <p:cNvSpPr/>
            <p:nvPr/>
          </p:nvSpPr>
          <p:spPr>
            <a:xfrm>
              <a:off x="2602849" y="3782992"/>
              <a:ext cx="90850" cy="61668"/>
            </a:xfrm>
            <a:custGeom>
              <a:rect b="b" l="l" r="r" t="t"/>
              <a:pathLst>
                <a:path extrusionOk="0" h="1885" w="2777">
                  <a:moveTo>
                    <a:pt x="695" y="0"/>
                  </a:moveTo>
                  <a:cubicBezTo>
                    <a:pt x="546" y="347"/>
                    <a:pt x="298" y="669"/>
                    <a:pt x="1" y="942"/>
                  </a:cubicBezTo>
                  <a:lnTo>
                    <a:pt x="1" y="1190"/>
                  </a:lnTo>
                  <a:lnTo>
                    <a:pt x="2752" y="1884"/>
                  </a:lnTo>
                  <a:lnTo>
                    <a:pt x="2752" y="769"/>
                  </a:lnTo>
                  <a:cubicBezTo>
                    <a:pt x="2777" y="595"/>
                    <a:pt x="2678" y="471"/>
                    <a:pt x="2529" y="446"/>
                  </a:cubicBezTo>
                  <a:lnTo>
                    <a:pt x="69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3"/>
            <p:cNvSpPr/>
            <p:nvPr/>
          </p:nvSpPr>
          <p:spPr>
            <a:xfrm>
              <a:off x="2490931" y="3827583"/>
              <a:ext cx="34907" cy="85190"/>
            </a:xfrm>
            <a:custGeom>
              <a:rect b="b" l="l" r="r" t="t"/>
              <a:pathLst>
                <a:path extrusionOk="0" h="2604" w="1067">
                  <a:moveTo>
                    <a:pt x="1" y="1"/>
                  </a:moveTo>
                  <a:lnTo>
                    <a:pt x="1066" y="2603"/>
                  </a:lnTo>
                  <a:lnTo>
                    <a:pt x="1066" y="323"/>
                  </a:lnTo>
                  <a:cubicBezTo>
                    <a:pt x="695" y="298"/>
                    <a:pt x="323" y="174"/>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3"/>
            <p:cNvSpPr/>
            <p:nvPr/>
          </p:nvSpPr>
          <p:spPr>
            <a:xfrm>
              <a:off x="2547691" y="3827583"/>
              <a:ext cx="34907" cy="85190"/>
            </a:xfrm>
            <a:custGeom>
              <a:rect b="b" l="l" r="r" t="t"/>
              <a:pathLst>
                <a:path extrusionOk="0" h="2604" w="1067">
                  <a:moveTo>
                    <a:pt x="1067" y="1"/>
                  </a:moveTo>
                  <a:lnTo>
                    <a:pt x="1067" y="1"/>
                  </a:lnTo>
                  <a:cubicBezTo>
                    <a:pt x="720" y="174"/>
                    <a:pt x="373" y="298"/>
                    <a:pt x="1" y="348"/>
                  </a:cubicBezTo>
                  <a:lnTo>
                    <a:pt x="1" y="2603"/>
                  </a:lnTo>
                  <a:lnTo>
                    <a:pt x="10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3"/>
            <p:cNvSpPr/>
            <p:nvPr/>
          </p:nvSpPr>
          <p:spPr>
            <a:xfrm>
              <a:off x="2379830" y="3782992"/>
              <a:ext cx="90032" cy="61668"/>
            </a:xfrm>
            <a:custGeom>
              <a:rect b="b" l="l" r="r" t="t"/>
              <a:pathLst>
                <a:path extrusionOk="0" h="1885" w="2752">
                  <a:moveTo>
                    <a:pt x="2058" y="0"/>
                  </a:moveTo>
                  <a:lnTo>
                    <a:pt x="248" y="446"/>
                  </a:lnTo>
                  <a:cubicBezTo>
                    <a:pt x="100" y="496"/>
                    <a:pt x="0" y="620"/>
                    <a:pt x="0" y="769"/>
                  </a:cubicBezTo>
                  <a:lnTo>
                    <a:pt x="0" y="1884"/>
                  </a:lnTo>
                  <a:lnTo>
                    <a:pt x="2752" y="1190"/>
                  </a:lnTo>
                  <a:lnTo>
                    <a:pt x="2752" y="942"/>
                  </a:lnTo>
                  <a:cubicBezTo>
                    <a:pt x="2455" y="669"/>
                    <a:pt x="2231" y="347"/>
                    <a:pt x="20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3"/>
            <p:cNvSpPr/>
            <p:nvPr/>
          </p:nvSpPr>
          <p:spPr>
            <a:xfrm>
              <a:off x="2379830" y="3842173"/>
              <a:ext cx="156541" cy="133870"/>
            </a:xfrm>
            <a:custGeom>
              <a:rect b="b" l="l" r="r" t="t"/>
              <a:pathLst>
                <a:path extrusionOk="0" h="4092" w="4785">
                  <a:moveTo>
                    <a:pt x="2876" y="1"/>
                  </a:moveTo>
                  <a:lnTo>
                    <a:pt x="0" y="720"/>
                  </a:lnTo>
                  <a:lnTo>
                    <a:pt x="0" y="3769"/>
                  </a:lnTo>
                  <a:cubicBezTo>
                    <a:pt x="0" y="3942"/>
                    <a:pt x="149" y="4091"/>
                    <a:pt x="323" y="4091"/>
                  </a:cubicBezTo>
                  <a:lnTo>
                    <a:pt x="1711" y="4091"/>
                  </a:lnTo>
                  <a:lnTo>
                    <a:pt x="1711" y="1339"/>
                  </a:lnTo>
                  <a:cubicBezTo>
                    <a:pt x="1711" y="1129"/>
                    <a:pt x="1872" y="1023"/>
                    <a:pt x="2033" y="1023"/>
                  </a:cubicBezTo>
                  <a:cubicBezTo>
                    <a:pt x="2194" y="1023"/>
                    <a:pt x="2355" y="1129"/>
                    <a:pt x="2355" y="1339"/>
                  </a:cubicBezTo>
                  <a:lnTo>
                    <a:pt x="2355" y="4091"/>
                  </a:lnTo>
                  <a:lnTo>
                    <a:pt x="4785" y="4091"/>
                  </a:lnTo>
                  <a:cubicBezTo>
                    <a:pt x="4661" y="4066"/>
                    <a:pt x="4537" y="3992"/>
                    <a:pt x="4487" y="3893"/>
                  </a:cubicBezTo>
                  <a:lnTo>
                    <a:pt x="287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3"/>
            <p:cNvSpPr/>
            <p:nvPr/>
          </p:nvSpPr>
          <p:spPr>
            <a:xfrm>
              <a:off x="2424421" y="3616734"/>
              <a:ext cx="223869" cy="66542"/>
            </a:xfrm>
            <a:custGeom>
              <a:rect b="b" l="l" r="r" t="t"/>
              <a:pathLst>
                <a:path extrusionOk="0" h="2034" w="6843">
                  <a:moveTo>
                    <a:pt x="2827" y="0"/>
                  </a:moveTo>
                  <a:cubicBezTo>
                    <a:pt x="1810" y="0"/>
                    <a:pt x="819" y="422"/>
                    <a:pt x="100" y="1141"/>
                  </a:cubicBezTo>
                  <a:cubicBezTo>
                    <a:pt x="50" y="1190"/>
                    <a:pt x="1" y="1265"/>
                    <a:pt x="1" y="1364"/>
                  </a:cubicBezTo>
                  <a:cubicBezTo>
                    <a:pt x="1" y="1438"/>
                    <a:pt x="50" y="1537"/>
                    <a:pt x="100" y="1587"/>
                  </a:cubicBezTo>
                  <a:lnTo>
                    <a:pt x="546" y="2033"/>
                  </a:lnTo>
                  <a:lnTo>
                    <a:pt x="6297" y="2033"/>
                  </a:lnTo>
                  <a:lnTo>
                    <a:pt x="6744" y="1587"/>
                  </a:lnTo>
                  <a:cubicBezTo>
                    <a:pt x="6818" y="1537"/>
                    <a:pt x="6843" y="1438"/>
                    <a:pt x="6843" y="1364"/>
                  </a:cubicBezTo>
                  <a:cubicBezTo>
                    <a:pt x="6843" y="1265"/>
                    <a:pt x="6818" y="1190"/>
                    <a:pt x="6744" y="1141"/>
                  </a:cubicBezTo>
                  <a:cubicBezTo>
                    <a:pt x="6025" y="422"/>
                    <a:pt x="5058" y="0"/>
                    <a:pt x="40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 name="Google Shape;274;p33"/>
          <p:cNvGrpSpPr/>
          <p:nvPr/>
        </p:nvGrpSpPr>
        <p:grpSpPr>
          <a:xfrm>
            <a:off x="1634884" y="1823631"/>
            <a:ext cx="548632" cy="578563"/>
            <a:chOff x="6402336" y="1858107"/>
            <a:chExt cx="336605" cy="358687"/>
          </a:xfrm>
        </p:grpSpPr>
        <p:sp>
          <p:nvSpPr>
            <p:cNvPr id="275" name="Google Shape;275;p33"/>
            <p:cNvSpPr/>
            <p:nvPr/>
          </p:nvSpPr>
          <p:spPr>
            <a:xfrm>
              <a:off x="6659443" y="1858107"/>
              <a:ext cx="79497" cy="79105"/>
            </a:xfrm>
            <a:custGeom>
              <a:rect b="b" l="l" r="r" t="t"/>
              <a:pathLst>
                <a:path extrusionOk="0" h="2418" w="2430">
                  <a:moveTo>
                    <a:pt x="2083" y="0"/>
                  </a:moveTo>
                  <a:cubicBezTo>
                    <a:pt x="2002" y="0"/>
                    <a:pt x="1921" y="37"/>
                    <a:pt x="1859" y="112"/>
                  </a:cubicBezTo>
                  <a:lnTo>
                    <a:pt x="0" y="1971"/>
                  </a:lnTo>
                  <a:lnTo>
                    <a:pt x="446" y="2417"/>
                  </a:lnTo>
                  <a:lnTo>
                    <a:pt x="2306" y="558"/>
                  </a:lnTo>
                  <a:cubicBezTo>
                    <a:pt x="2430" y="434"/>
                    <a:pt x="2430" y="236"/>
                    <a:pt x="2306" y="112"/>
                  </a:cubicBezTo>
                  <a:cubicBezTo>
                    <a:pt x="2244" y="37"/>
                    <a:pt x="2163" y="0"/>
                    <a:pt x="20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3"/>
            <p:cNvSpPr/>
            <p:nvPr/>
          </p:nvSpPr>
          <p:spPr>
            <a:xfrm>
              <a:off x="6524003" y="2100983"/>
              <a:ext cx="68145" cy="83979"/>
            </a:xfrm>
            <a:custGeom>
              <a:rect b="b" l="l" r="r" t="t"/>
              <a:pathLst>
                <a:path extrusionOk="0" h="2567" w="2083">
                  <a:moveTo>
                    <a:pt x="1463" y="1"/>
                  </a:moveTo>
                  <a:lnTo>
                    <a:pt x="0" y="1463"/>
                  </a:lnTo>
                  <a:lnTo>
                    <a:pt x="471" y="2380"/>
                  </a:lnTo>
                  <a:cubicBezTo>
                    <a:pt x="531" y="2501"/>
                    <a:pt x="655" y="2566"/>
                    <a:pt x="776" y="2566"/>
                  </a:cubicBezTo>
                  <a:cubicBezTo>
                    <a:pt x="855" y="2566"/>
                    <a:pt x="933" y="2538"/>
                    <a:pt x="992" y="2480"/>
                  </a:cubicBezTo>
                  <a:lnTo>
                    <a:pt x="1959" y="1488"/>
                  </a:lnTo>
                  <a:cubicBezTo>
                    <a:pt x="2058" y="1389"/>
                    <a:pt x="2083" y="1240"/>
                    <a:pt x="2033" y="1116"/>
                  </a:cubicBezTo>
                  <a:lnTo>
                    <a:pt x="14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3"/>
            <p:cNvSpPr/>
            <p:nvPr/>
          </p:nvSpPr>
          <p:spPr>
            <a:xfrm>
              <a:off x="6588059" y="2038530"/>
              <a:ext cx="76259" cy="75277"/>
            </a:xfrm>
            <a:custGeom>
              <a:rect b="b" l="l" r="r" t="t"/>
              <a:pathLst>
                <a:path extrusionOk="0" h="2301" w="2331">
                  <a:moveTo>
                    <a:pt x="1414" y="1"/>
                  </a:moveTo>
                  <a:lnTo>
                    <a:pt x="1" y="1414"/>
                  </a:lnTo>
                  <a:lnTo>
                    <a:pt x="769" y="2207"/>
                  </a:lnTo>
                  <a:cubicBezTo>
                    <a:pt x="831" y="2269"/>
                    <a:pt x="912" y="2300"/>
                    <a:pt x="992" y="2300"/>
                  </a:cubicBezTo>
                  <a:cubicBezTo>
                    <a:pt x="1073" y="2300"/>
                    <a:pt x="1153" y="2269"/>
                    <a:pt x="1215" y="2207"/>
                  </a:cubicBezTo>
                  <a:lnTo>
                    <a:pt x="2207" y="1216"/>
                  </a:lnTo>
                  <a:cubicBezTo>
                    <a:pt x="2331" y="1092"/>
                    <a:pt x="2331" y="893"/>
                    <a:pt x="2207" y="769"/>
                  </a:cubicBezTo>
                  <a:lnTo>
                    <a:pt x="141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3"/>
            <p:cNvSpPr/>
            <p:nvPr/>
          </p:nvSpPr>
          <p:spPr>
            <a:xfrm>
              <a:off x="6450198" y="1948727"/>
              <a:ext cx="107894" cy="107698"/>
            </a:xfrm>
            <a:custGeom>
              <a:rect b="b" l="l" r="r" t="t"/>
              <a:pathLst>
                <a:path extrusionOk="0" h="3292" w="3298">
                  <a:moveTo>
                    <a:pt x="2777" y="0"/>
                  </a:moveTo>
                  <a:cubicBezTo>
                    <a:pt x="2696" y="0"/>
                    <a:pt x="2616" y="31"/>
                    <a:pt x="2554" y="93"/>
                  </a:cubicBezTo>
                  <a:lnTo>
                    <a:pt x="124" y="2523"/>
                  </a:lnTo>
                  <a:cubicBezTo>
                    <a:pt x="0" y="2647"/>
                    <a:pt x="0" y="2845"/>
                    <a:pt x="124" y="2969"/>
                  </a:cubicBezTo>
                  <a:lnTo>
                    <a:pt x="422" y="3291"/>
                  </a:lnTo>
                  <a:lnTo>
                    <a:pt x="3298" y="416"/>
                  </a:lnTo>
                  <a:lnTo>
                    <a:pt x="3000" y="93"/>
                  </a:lnTo>
                  <a:cubicBezTo>
                    <a:pt x="2938" y="31"/>
                    <a:pt x="2857" y="0"/>
                    <a:pt x="27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3"/>
            <p:cNvSpPr/>
            <p:nvPr/>
          </p:nvSpPr>
          <p:spPr>
            <a:xfrm>
              <a:off x="6402336" y="2102619"/>
              <a:ext cx="103052" cy="114175"/>
            </a:xfrm>
            <a:custGeom>
              <a:rect b="b" l="l" r="r" t="t"/>
              <a:pathLst>
                <a:path extrusionOk="0" h="3490" w="3150">
                  <a:moveTo>
                    <a:pt x="1364" y="0"/>
                  </a:moveTo>
                  <a:lnTo>
                    <a:pt x="125" y="1240"/>
                  </a:lnTo>
                  <a:cubicBezTo>
                    <a:pt x="1" y="1364"/>
                    <a:pt x="1" y="1562"/>
                    <a:pt x="125" y="1686"/>
                  </a:cubicBezTo>
                  <a:lnTo>
                    <a:pt x="1835" y="3396"/>
                  </a:lnTo>
                  <a:cubicBezTo>
                    <a:pt x="1897" y="3458"/>
                    <a:pt x="1978" y="3489"/>
                    <a:pt x="2058" y="3489"/>
                  </a:cubicBezTo>
                  <a:cubicBezTo>
                    <a:pt x="2139" y="3489"/>
                    <a:pt x="2220" y="3458"/>
                    <a:pt x="2282" y="3396"/>
                  </a:cubicBezTo>
                  <a:lnTo>
                    <a:pt x="3025" y="2653"/>
                  </a:lnTo>
                  <a:cubicBezTo>
                    <a:pt x="3124" y="2554"/>
                    <a:pt x="3149" y="2405"/>
                    <a:pt x="3075" y="2281"/>
                  </a:cubicBezTo>
                  <a:lnTo>
                    <a:pt x="2678" y="1537"/>
                  </a:lnTo>
                  <a:lnTo>
                    <a:pt x="2802" y="1413"/>
                  </a:lnTo>
                  <a:lnTo>
                    <a:pt x="1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3"/>
            <p:cNvSpPr/>
            <p:nvPr/>
          </p:nvSpPr>
          <p:spPr>
            <a:xfrm>
              <a:off x="6462368" y="1925205"/>
              <a:ext cx="210063" cy="209082"/>
            </a:xfrm>
            <a:custGeom>
              <a:rect b="b" l="l" r="r" t="t"/>
              <a:pathLst>
                <a:path extrusionOk="0" h="6391" w="6421">
                  <a:moveTo>
                    <a:pt x="5082" y="1"/>
                  </a:moveTo>
                  <a:cubicBezTo>
                    <a:pt x="5002" y="1"/>
                    <a:pt x="4921" y="31"/>
                    <a:pt x="4859" y="93"/>
                  </a:cubicBezTo>
                  <a:lnTo>
                    <a:pt x="0" y="4977"/>
                  </a:lnTo>
                  <a:lnTo>
                    <a:pt x="1413" y="6390"/>
                  </a:lnTo>
                  <a:lnTo>
                    <a:pt x="6272" y="1531"/>
                  </a:lnTo>
                  <a:cubicBezTo>
                    <a:pt x="6421" y="1407"/>
                    <a:pt x="6421" y="1184"/>
                    <a:pt x="6272" y="1085"/>
                  </a:cubicBezTo>
                  <a:lnTo>
                    <a:pt x="5305" y="93"/>
                  </a:lnTo>
                  <a:cubicBezTo>
                    <a:pt x="5243" y="31"/>
                    <a:pt x="5163" y="1"/>
                    <a:pt x="50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34"/>
          <p:cNvPicPr preferRelativeResize="0"/>
          <p:nvPr/>
        </p:nvPicPr>
        <p:blipFill rotWithShape="1">
          <a:blip r:embed="rId3">
            <a:alphaModFix/>
          </a:blip>
          <a:srcRect b="15714" l="5424" r="6516" t="10513"/>
          <a:stretch/>
        </p:blipFill>
        <p:spPr>
          <a:xfrm rot="122277">
            <a:off x="111000" y="3530137"/>
            <a:ext cx="8051997" cy="1679975"/>
          </a:xfrm>
          <a:prstGeom prst="rect">
            <a:avLst/>
          </a:prstGeom>
          <a:noFill/>
          <a:ln>
            <a:noFill/>
          </a:ln>
        </p:spPr>
      </p:pic>
      <p:pic>
        <p:nvPicPr>
          <p:cNvPr id="286" name="Google Shape;286;p34"/>
          <p:cNvPicPr preferRelativeResize="0"/>
          <p:nvPr/>
        </p:nvPicPr>
        <p:blipFill rotWithShape="1">
          <a:blip r:embed="rId4">
            <a:alphaModFix/>
          </a:blip>
          <a:srcRect b="11297" l="6429" r="6569" t="16657"/>
          <a:stretch/>
        </p:blipFill>
        <p:spPr>
          <a:xfrm rot="238339">
            <a:off x="1269630" y="3611221"/>
            <a:ext cx="7955717" cy="1721058"/>
          </a:xfrm>
          <a:prstGeom prst="rect">
            <a:avLst/>
          </a:prstGeom>
          <a:noFill/>
          <a:ln>
            <a:noFill/>
          </a:ln>
        </p:spPr>
      </p:pic>
      <p:sp>
        <p:nvSpPr>
          <p:cNvPr id="287" name="Google Shape;287;p34"/>
          <p:cNvSpPr txBox="1"/>
          <p:nvPr>
            <p:ph type="title"/>
          </p:nvPr>
        </p:nvSpPr>
        <p:spPr>
          <a:xfrm>
            <a:off x="839725" y="627075"/>
            <a:ext cx="3390300" cy="117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Leadership &amp; Mobilization</a:t>
            </a:r>
            <a:endParaRPr/>
          </a:p>
        </p:txBody>
      </p:sp>
      <p:sp>
        <p:nvSpPr>
          <p:cNvPr id="288" name="Google Shape;288;p34"/>
          <p:cNvSpPr txBox="1"/>
          <p:nvPr>
            <p:ph idx="1" type="subTitle"/>
          </p:nvPr>
        </p:nvSpPr>
        <p:spPr>
          <a:xfrm>
            <a:off x="839725" y="1801875"/>
            <a:ext cx="4207500" cy="17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Government organized killings</a:t>
            </a:r>
            <a:endParaRPr/>
          </a:p>
          <a:p>
            <a:pPr indent="0" lvl="0" marL="0" rtl="0" algn="l">
              <a:spcBef>
                <a:spcPts val="1600"/>
              </a:spcBef>
              <a:spcAft>
                <a:spcPts val="0"/>
              </a:spcAft>
              <a:buNone/>
            </a:pPr>
            <a:r>
              <a:rPr lang="en"/>
              <a:t>Radio propaganda encouraged violence</a:t>
            </a:r>
            <a:endParaRPr/>
          </a:p>
          <a:p>
            <a:pPr indent="0" lvl="0" marL="0" rtl="0" algn="l">
              <a:spcBef>
                <a:spcPts val="1600"/>
              </a:spcBef>
              <a:spcAft>
                <a:spcPts val="0"/>
              </a:spcAft>
              <a:buNone/>
            </a:pPr>
            <a:r>
              <a:rPr lang="en"/>
              <a:t>Civilians pressured to participate</a:t>
            </a:r>
            <a:endParaRPr/>
          </a:p>
          <a:p>
            <a:pPr indent="0" lvl="0" marL="0" rtl="0" algn="l">
              <a:spcBef>
                <a:spcPts val="1600"/>
              </a:spcBef>
              <a:spcAft>
                <a:spcPts val="1600"/>
              </a:spcAft>
              <a:buNone/>
            </a:pPr>
            <a:r>
              <a:rPr lang="en"/>
              <a:t>Violence framed as “defense” of the nation</a:t>
            </a:r>
            <a:endParaRPr/>
          </a:p>
        </p:txBody>
      </p:sp>
      <p:pic>
        <p:nvPicPr>
          <p:cNvPr id="289" name="Google Shape;289;p34"/>
          <p:cNvPicPr preferRelativeResize="0"/>
          <p:nvPr/>
        </p:nvPicPr>
        <p:blipFill>
          <a:blip r:embed="rId5">
            <a:alphaModFix/>
          </a:blip>
          <a:stretch>
            <a:fillRect/>
          </a:stretch>
        </p:blipFill>
        <p:spPr>
          <a:xfrm>
            <a:off x="6710525" y="2139475"/>
            <a:ext cx="2019948" cy="2782024"/>
          </a:xfrm>
          <a:prstGeom prst="rect">
            <a:avLst/>
          </a:prstGeom>
          <a:noFill/>
          <a:ln>
            <a:noFill/>
          </a:ln>
        </p:spPr>
      </p:pic>
      <p:pic>
        <p:nvPicPr>
          <p:cNvPr id="290" name="Google Shape;290;p34"/>
          <p:cNvPicPr preferRelativeResize="0"/>
          <p:nvPr/>
        </p:nvPicPr>
        <p:blipFill>
          <a:blip r:embed="rId6">
            <a:alphaModFix/>
          </a:blip>
          <a:stretch>
            <a:fillRect/>
          </a:stretch>
        </p:blipFill>
        <p:spPr>
          <a:xfrm>
            <a:off x="5435600" y="2745675"/>
            <a:ext cx="1686225" cy="2027802"/>
          </a:xfrm>
          <a:prstGeom prst="rect">
            <a:avLst/>
          </a:prstGeom>
          <a:noFill/>
          <a:ln>
            <a:noFill/>
          </a:ln>
        </p:spPr>
      </p:pic>
      <p:pic>
        <p:nvPicPr>
          <p:cNvPr id="291" name="Google Shape;291;p34"/>
          <p:cNvPicPr preferRelativeResize="0"/>
          <p:nvPr/>
        </p:nvPicPr>
        <p:blipFill>
          <a:blip r:embed="rId7">
            <a:alphaModFix/>
          </a:blip>
          <a:stretch>
            <a:fillRect/>
          </a:stretch>
        </p:blipFill>
        <p:spPr>
          <a:xfrm flipH="1">
            <a:off x="6472525" y="1531200"/>
            <a:ext cx="1194601" cy="767400"/>
          </a:xfrm>
          <a:prstGeom prst="rect">
            <a:avLst/>
          </a:prstGeom>
          <a:noFill/>
          <a:ln>
            <a:noFill/>
          </a:ln>
        </p:spPr>
      </p:pic>
      <p:pic>
        <p:nvPicPr>
          <p:cNvPr id="292" name="Google Shape;292;p34"/>
          <p:cNvPicPr preferRelativeResize="0"/>
          <p:nvPr/>
        </p:nvPicPr>
        <p:blipFill>
          <a:blip r:embed="rId7">
            <a:alphaModFix amt="37000"/>
          </a:blip>
          <a:stretch>
            <a:fillRect/>
          </a:stretch>
        </p:blipFill>
        <p:spPr>
          <a:xfrm>
            <a:off x="5518749" y="689400"/>
            <a:ext cx="1489624" cy="956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35"/>
          <p:cNvPicPr preferRelativeResize="0"/>
          <p:nvPr/>
        </p:nvPicPr>
        <p:blipFill>
          <a:blip r:embed="rId3">
            <a:alphaModFix/>
          </a:blip>
          <a:stretch>
            <a:fillRect/>
          </a:stretch>
        </p:blipFill>
        <p:spPr>
          <a:xfrm>
            <a:off x="20113" y="43213"/>
            <a:ext cx="9103775" cy="5057076"/>
          </a:xfrm>
          <a:prstGeom prst="rect">
            <a:avLst/>
          </a:prstGeom>
          <a:noFill/>
          <a:ln>
            <a:noFill/>
          </a:ln>
        </p:spPr>
      </p:pic>
      <p:pic>
        <p:nvPicPr>
          <p:cNvPr id="298" name="Google Shape;298;p35"/>
          <p:cNvPicPr preferRelativeResize="0"/>
          <p:nvPr/>
        </p:nvPicPr>
        <p:blipFill>
          <a:blip r:embed="rId4">
            <a:alphaModFix/>
          </a:blip>
          <a:stretch>
            <a:fillRect/>
          </a:stretch>
        </p:blipFill>
        <p:spPr>
          <a:xfrm>
            <a:off x="4695675" y="1003600"/>
            <a:ext cx="3940350" cy="3222725"/>
          </a:xfrm>
          <a:prstGeom prst="rect">
            <a:avLst/>
          </a:prstGeom>
          <a:noFill/>
          <a:ln>
            <a:noFill/>
          </a:ln>
        </p:spPr>
      </p:pic>
      <p:sp>
        <p:nvSpPr>
          <p:cNvPr id="299" name="Google Shape;299;p35"/>
          <p:cNvSpPr txBox="1"/>
          <p:nvPr>
            <p:ph type="title"/>
          </p:nvPr>
        </p:nvSpPr>
        <p:spPr>
          <a:xfrm>
            <a:off x="609675" y="1003600"/>
            <a:ext cx="4516200" cy="62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300">
                <a:solidFill>
                  <a:schemeClr val="accent2"/>
                </a:solidFill>
              </a:rPr>
              <a:t>Impact on People</a:t>
            </a:r>
            <a:endParaRPr sz="5300">
              <a:solidFill>
                <a:schemeClr val="accent2"/>
              </a:solidFill>
            </a:endParaRPr>
          </a:p>
        </p:txBody>
      </p:sp>
      <p:sp>
        <p:nvSpPr>
          <p:cNvPr id="300" name="Google Shape;300;p35"/>
          <p:cNvSpPr txBox="1"/>
          <p:nvPr>
            <p:ph idx="1" type="subTitle"/>
          </p:nvPr>
        </p:nvSpPr>
        <p:spPr>
          <a:xfrm>
            <a:off x="609675" y="1785775"/>
            <a:ext cx="4086000" cy="119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~800,000 killed in ~100 days</a:t>
            </a:r>
            <a:endParaRPr sz="1600"/>
          </a:p>
          <a:p>
            <a:pPr indent="0" lvl="0" marL="0" rtl="0" algn="l">
              <a:spcBef>
                <a:spcPts val="0"/>
              </a:spcBef>
              <a:spcAft>
                <a:spcPts val="0"/>
              </a:spcAft>
              <a:buNone/>
            </a:pPr>
            <a:r>
              <a:rPr lang="en" sz="1600"/>
              <a:t>Families and communities destroyed</a:t>
            </a:r>
            <a:endParaRPr sz="1600"/>
          </a:p>
          <a:p>
            <a:pPr indent="0" lvl="0" marL="0" rtl="0" algn="l">
              <a:spcBef>
                <a:spcPts val="0"/>
              </a:spcBef>
              <a:spcAft>
                <a:spcPts val="0"/>
              </a:spcAft>
              <a:buNone/>
            </a:pPr>
            <a:r>
              <a:rPr lang="en" sz="1600"/>
              <a:t>Extreme trauma and fear</a:t>
            </a:r>
            <a:endParaRPr sz="1600"/>
          </a:p>
          <a:p>
            <a:pPr indent="0" lvl="0" marL="0" rtl="0" algn="l">
              <a:spcBef>
                <a:spcPts val="0"/>
              </a:spcBef>
              <a:spcAft>
                <a:spcPts val="0"/>
              </a:spcAft>
              <a:buNone/>
            </a:pPr>
            <a:r>
              <a:rPr lang="en" sz="1600"/>
              <a:t>Neighbors turned against each other</a:t>
            </a:r>
            <a:endParaRPr sz="1600"/>
          </a:p>
        </p:txBody>
      </p:sp>
      <p:pic>
        <p:nvPicPr>
          <p:cNvPr id="301" name="Google Shape;301;p35"/>
          <p:cNvPicPr preferRelativeResize="0"/>
          <p:nvPr/>
        </p:nvPicPr>
        <p:blipFill>
          <a:blip r:embed="rId5">
            <a:alphaModFix/>
          </a:blip>
          <a:stretch>
            <a:fillRect/>
          </a:stretch>
        </p:blipFill>
        <p:spPr>
          <a:xfrm>
            <a:off x="6057000" y="315450"/>
            <a:ext cx="1458026" cy="936600"/>
          </a:xfrm>
          <a:prstGeom prst="rect">
            <a:avLst/>
          </a:prstGeom>
          <a:noFill/>
          <a:ln>
            <a:noFill/>
          </a:ln>
        </p:spPr>
      </p:pic>
      <p:pic>
        <p:nvPicPr>
          <p:cNvPr id="302" name="Google Shape;302;p35"/>
          <p:cNvPicPr preferRelativeResize="0"/>
          <p:nvPr/>
        </p:nvPicPr>
        <p:blipFill>
          <a:blip r:embed="rId5">
            <a:alphaModFix amt="37000"/>
          </a:blip>
          <a:stretch>
            <a:fillRect/>
          </a:stretch>
        </p:blipFill>
        <p:spPr>
          <a:xfrm>
            <a:off x="7691932" y="0"/>
            <a:ext cx="1313443" cy="843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36"/>
          <p:cNvPicPr preferRelativeResize="0"/>
          <p:nvPr/>
        </p:nvPicPr>
        <p:blipFill>
          <a:blip r:embed="rId3">
            <a:alphaModFix amt="37000"/>
          </a:blip>
          <a:stretch>
            <a:fillRect/>
          </a:stretch>
        </p:blipFill>
        <p:spPr>
          <a:xfrm>
            <a:off x="3453574" y="61050"/>
            <a:ext cx="1489624" cy="956900"/>
          </a:xfrm>
          <a:prstGeom prst="rect">
            <a:avLst/>
          </a:prstGeom>
          <a:noFill/>
          <a:ln>
            <a:noFill/>
          </a:ln>
        </p:spPr>
      </p:pic>
      <p:pic>
        <p:nvPicPr>
          <p:cNvPr id="308" name="Google Shape;308;p36"/>
          <p:cNvPicPr preferRelativeResize="0"/>
          <p:nvPr/>
        </p:nvPicPr>
        <p:blipFill rotWithShape="1">
          <a:blip r:embed="rId4">
            <a:alphaModFix/>
          </a:blip>
          <a:srcRect b="4365" l="9918" r="0" t="2758"/>
          <a:stretch/>
        </p:blipFill>
        <p:spPr>
          <a:xfrm>
            <a:off x="555050" y="-44400"/>
            <a:ext cx="3655948" cy="5143501"/>
          </a:xfrm>
          <a:prstGeom prst="rect">
            <a:avLst/>
          </a:prstGeom>
          <a:noFill/>
          <a:ln>
            <a:noFill/>
          </a:ln>
        </p:spPr>
      </p:pic>
      <p:sp>
        <p:nvSpPr>
          <p:cNvPr id="309" name="Google Shape;309;p36"/>
          <p:cNvSpPr txBox="1"/>
          <p:nvPr>
            <p:ph type="title"/>
          </p:nvPr>
        </p:nvSpPr>
        <p:spPr>
          <a:xfrm>
            <a:off x="4211000" y="1299050"/>
            <a:ext cx="4307100" cy="156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400"/>
              <a:t>PEOPLE CAUGHT IN THE MIDDLE</a:t>
            </a:r>
            <a:endParaRPr sz="5400"/>
          </a:p>
        </p:txBody>
      </p:sp>
      <p:pic>
        <p:nvPicPr>
          <p:cNvPr id="310" name="Google Shape;310;p36"/>
          <p:cNvPicPr preferRelativeResize="0"/>
          <p:nvPr/>
        </p:nvPicPr>
        <p:blipFill>
          <a:blip r:embed="rId3">
            <a:alphaModFix/>
          </a:blip>
          <a:stretch>
            <a:fillRect/>
          </a:stretch>
        </p:blipFill>
        <p:spPr>
          <a:xfrm>
            <a:off x="873200" y="71200"/>
            <a:ext cx="1458026" cy="936600"/>
          </a:xfrm>
          <a:prstGeom prst="rect">
            <a:avLst/>
          </a:prstGeom>
          <a:noFill/>
          <a:ln>
            <a:noFill/>
          </a:ln>
        </p:spPr>
      </p:pic>
      <p:pic>
        <p:nvPicPr>
          <p:cNvPr id="311" name="Google Shape;311;p36"/>
          <p:cNvPicPr preferRelativeResize="0"/>
          <p:nvPr/>
        </p:nvPicPr>
        <p:blipFill rotWithShape="1">
          <a:blip r:embed="rId5">
            <a:alphaModFix/>
          </a:blip>
          <a:srcRect b="4674" l="5566" r="5371" t="12159"/>
          <a:stretch/>
        </p:blipFill>
        <p:spPr>
          <a:xfrm>
            <a:off x="1042355" y="1205125"/>
            <a:ext cx="1832870" cy="3938376"/>
          </a:xfrm>
          <a:prstGeom prst="rect">
            <a:avLst/>
          </a:prstGeom>
          <a:noFill/>
          <a:ln>
            <a:noFill/>
          </a:ln>
        </p:spPr>
      </p:pic>
      <p:sp>
        <p:nvSpPr>
          <p:cNvPr id="312" name="Google Shape;312;p36"/>
          <p:cNvSpPr txBox="1"/>
          <p:nvPr>
            <p:ph idx="4294967295" type="subTitle"/>
          </p:nvPr>
        </p:nvSpPr>
        <p:spPr>
          <a:xfrm>
            <a:off x="4432100" y="2866250"/>
            <a:ext cx="4086000" cy="14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Moderate Hutus killed for resisting</a:t>
            </a:r>
            <a:endParaRPr sz="1600"/>
          </a:p>
          <a:p>
            <a:pPr indent="0" lvl="0" marL="0" rtl="0" algn="l">
              <a:spcBef>
                <a:spcPts val="1600"/>
              </a:spcBef>
              <a:spcAft>
                <a:spcPts val="0"/>
              </a:spcAft>
              <a:buNone/>
            </a:pPr>
            <a:r>
              <a:rPr lang="en" sz="1600"/>
              <a:t>Civilians forced to choose sides</a:t>
            </a:r>
            <a:endParaRPr sz="1600"/>
          </a:p>
          <a:p>
            <a:pPr indent="0" lvl="0" marL="0" rtl="0" algn="l">
              <a:spcBef>
                <a:spcPts val="1600"/>
              </a:spcBef>
              <a:spcAft>
                <a:spcPts val="1600"/>
              </a:spcAft>
              <a:buNone/>
            </a:pPr>
            <a:r>
              <a:rPr lang="en" sz="1600"/>
              <a:t>Massive refugee crisis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37"/>
          <p:cNvPicPr preferRelativeResize="0"/>
          <p:nvPr/>
        </p:nvPicPr>
        <p:blipFill rotWithShape="1">
          <a:blip r:embed="rId3">
            <a:alphaModFix/>
          </a:blip>
          <a:srcRect b="15714" l="5424" r="6516" t="10513"/>
          <a:stretch/>
        </p:blipFill>
        <p:spPr>
          <a:xfrm rot="122277">
            <a:off x="111000" y="3530137"/>
            <a:ext cx="8051997" cy="1679975"/>
          </a:xfrm>
          <a:prstGeom prst="rect">
            <a:avLst/>
          </a:prstGeom>
          <a:noFill/>
          <a:ln>
            <a:noFill/>
          </a:ln>
        </p:spPr>
      </p:pic>
      <p:pic>
        <p:nvPicPr>
          <p:cNvPr id="318" name="Google Shape;318;p37"/>
          <p:cNvPicPr preferRelativeResize="0"/>
          <p:nvPr/>
        </p:nvPicPr>
        <p:blipFill rotWithShape="1">
          <a:blip r:embed="rId4">
            <a:alphaModFix/>
          </a:blip>
          <a:srcRect b="11297" l="6429" r="6569" t="16657"/>
          <a:stretch/>
        </p:blipFill>
        <p:spPr>
          <a:xfrm rot="238339">
            <a:off x="1269630" y="3611221"/>
            <a:ext cx="7955717" cy="1721058"/>
          </a:xfrm>
          <a:prstGeom prst="rect">
            <a:avLst/>
          </a:prstGeom>
          <a:noFill/>
          <a:ln>
            <a:noFill/>
          </a:ln>
        </p:spPr>
      </p:pic>
      <p:sp>
        <p:nvSpPr>
          <p:cNvPr id="319" name="Google Shape;319;p37"/>
          <p:cNvSpPr txBox="1"/>
          <p:nvPr>
            <p:ph type="title"/>
          </p:nvPr>
        </p:nvSpPr>
        <p:spPr>
          <a:xfrm>
            <a:off x="729825" y="744725"/>
            <a:ext cx="3890400" cy="117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Could It Have Been Avoided?</a:t>
            </a:r>
            <a:endParaRPr/>
          </a:p>
        </p:txBody>
      </p:sp>
      <p:sp>
        <p:nvSpPr>
          <p:cNvPr id="320" name="Google Shape;320;p37"/>
          <p:cNvSpPr txBox="1"/>
          <p:nvPr>
            <p:ph idx="1" type="subTitle"/>
          </p:nvPr>
        </p:nvSpPr>
        <p:spPr>
          <a:xfrm>
            <a:off x="729825" y="2037188"/>
            <a:ext cx="4207500" cy="135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Warning signs existed (hate speech, militias)</a:t>
            </a:r>
            <a:endParaRPr/>
          </a:p>
          <a:p>
            <a:pPr indent="0" lvl="0" marL="0" rtl="0" algn="l">
              <a:spcBef>
                <a:spcPts val="1600"/>
              </a:spcBef>
              <a:spcAft>
                <a:spcPts val="0"/>
              </a:spcAft>
              <a:buNone/>
            </a:pPr>
            <a:r>
              <a:rPr lang="en"/>
              <a:t>International community failed to intervene</a:t>
            </a:r>
            <a:endParaRPr/>
          </a:p>
          <a:p>
            <a:pPr indent="0" lvl="0" marL="0" rtl="0" algn="l">
              <a:spcBef>
                <a:spcPts val="1600"/>
              </a:spcBef>
              <a:spcAft>
                <a:spcPts val="1600"/>
              </a:spcAft>
              <a:buNone/>
            </a:pPr>
            <a:r>
              <a:rPr lang="en"/>
              <a:t>UN peacekeepers had limited power</a:t>
            </a:r>
            <a:endParaRPr/>
          </a:p>
        </p:txBody>
      </p:sp>
      <p:pic>
        <p:nvPicPr>
          <p:cNvPr id="321" name="Google Shape;321;p37"/>
          <p:cNvPicPr preferRelativeResize="0"/>
          <p:nvPr/>
        </p:nvPicPr>
        <p:blipFill>
          <a:blip r:embed="rId5">
            <a:alphaModFix/>
          </a:blip>
          <a:stretch>
            <a:fillRect/>
          </a:stretch>
        </p:blipFill>
        <p:spPr>
          <a:xfrm>
            <a:off x="6710525" y="2139475"/>
            <a:ext cx="2019948" cy="2782024"/>
          </a:xfrm>
          <a:prstGeom prst="rect">
            <a:avLst/>
          </a:prstGeom>
          <a:noFill/>
          <a:ln>
            <a:noFill/>
          </a:ln>
        </p:spPr>
      </p:pic>
      <p:pic>
        <p:nvPicPr>
          <p:cNvPr id="322" name="Google Shape;322;p37"/>
          <p:cNvPicPr preferRelativeResize="0"/>
          <p:nvPr/>
        </p:nvPicPr>
        <p:blipFill>
          <a:blip r:embed="rId6">
            <a:alphaModFix/>
          </a:blip>
          <a:stretch>
            <a:fillRect/>
          </a:stretch>
        </p:blipFill>
        <p:spPr>
          <a:xfrm>
            <a:off x="5435600" y="2745675"/>
            <a:ext cx="1686225" cy="2027802"/>
          </a:xfrm>
          <a:prstGeom prst="rect">
            <a:avLst/>
          </a:prstGeom>
          <a:noFill/>
          <a:ln>
            <a:noFill/>
          </a:ln>
        </p:spPr>
      </p:pic>
      <p:pic>
        <p:nvPicPr>
          <p:cNvPr id="323" name="Google Shape;323;p37"/>
          <p:cNvPicPr preferRelativeResize="0"/>
          <p:nvPr/>
        </p:nvPicPr>
        <p:blipFill>
          <a:blip r:embed="rId7">
            <a:alphaModFix/>
          </a:blip>
          <a:stretch>
            <a:fillRect/>
          </a:stretch>
        </p:blipFill>
        <p:spPr>
          <a:xfrm flipH="1">
            <a:off x="6472525" y="1531200"/>
            <a:ext cx="1194601" cy="767400"/>
          </a:xfrm>
          <a:prstGeom prst="rect">
            <a:avLst/>
          </a:prstGeom>
          <a:noFill/>
          <a:ln>
            <a:noFill/>
          </a:ln>
        </p:spPr>
      </p:pic>
      <p:pic>
        <p:nvPicPr>
          <p:cNvPr id="324" name="Google Shape;324;p37"/>
          <p:cNvPicPr preferRelativeResize="0"/>
          <p:nvPr/>
        </p:nvPicPr>
        <p:blipFill>
          <a:blip r:embed="rId7">
            <a:alphaModFix amt="37000"/>
          </a:blip>
          <a:stretch>
            <a:fillRect/>
          </a:stretch>
        </p:blipFill>
        <p:spPr>
          <a:xfrm>
            <a:off x="5518749" y="689400"/>
            <a:ext cx="1489624" cy="956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38"/>
          <p:cNvPicPr preferRelativeResize="0"/>
          <p:nvPr/>
        </p:nvPicPr>
        <p:blipFill>
          <a:blip r:embed="rId3">
            <a:alphaModFix/>
          </a:blip>
          <a:stretch>
            <a:fillRect/>
          </a:stretch>
        </p:blipFill>
        <p:spPr>
          <a:xfrm>
            <a:off x="20113" y="43213"/>
            <a:ext cx="9103775" cy="5057076"/>
          </a:xfrm>
          <a:prstGeom prst="rect">
            <a:avLst/>
          </a:prstGeom>
          <a:noFill/>
          <a:ln>
            <a:noFill/>
          </a:ln>
        </p:spPr>
      </p:pic>
      <p:pic>
        <p:nvPicPr>
          <p:cNvPr id="330" name="Google Shape;330;p38"/>
          <p:cNvPicPr preferRelativeResize="0"/>
          <p:nvPr/>
        </p:nvPicPr>
        <p:blipFill>
          <a:blip r:embed="rId4">
            <a:alphaModFix/>
          </a:blip>
          <a:stretch>
            <a:fillRect/>
          </a:stretch>
        </p:blipFill>
        <p:spPr>
          <a:xfrm>
            <a:off x="4695675" y="1003600"/>
            <a:ext cx="3940350" cy="3222725"/>
          </a:xfrm>
          <a:prstGeom prst="rect">
            <a:avLst/>
          </a:prstGeom>
          <a:noFill/>
          <a:ln>
            <a:noFill/>
          </a:ln>
        </p:spPr>
      </p:pic>
      <p:sp>
        <p:nvSpPr>
          <p:cNvPr id="331" name="Google Shape;331;p38"/>
          <p:cNvSpPr txBox="1"/>
          <p:nvPr>
            <p:ph type="title"/>
          </p:nvPr>
        </p:nvSpPr>
        <p:spPr>
          <a:xfrm>
            <a:off x="609675" y="1003600"/>
            <a:ext cx="4516200" cy="62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300">
                <a:solidFill>
                  <a:schemeClr val="accent2"/>
                </a:solidFill>
              </a:rPr>
              <a:t>Resolution</a:t>
            </a:r>
            <a:endParaRPr sz="5300">
              <a:solidFill>
                <a:schemeClr val="accent2"/>
              </a:solidFill>
            </a:endParaRPr>
          </a:p>
        </p:txBody>
      </p:sp>
      <p:sp>
        <p:nvSpPr>
          <p:cNvPr id="332" name="Google Shape;332;p38"/>
          <p:cNvSpPr txBox="1"/>
          <p:nvPr>
            <p:ph idx="1" type="subTitle"/>
          </p:nvPr>
        </p:nvSpPr>
        <p:spPr>
          <a:xfrm>
            <a:off x="609675" y="1785775"/>
            <a:ext cx="4086000" cy="119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RPF takes control, ends genocide (July 1994)</a:t>
            </a:r>
            <a:endParaRPr sz="1600"/>
          </a:p>
          <a:p>
            <a:pPr indent="0" lvl="0" marL="0" rtl="0" algn="l">
              <a:spcBef>
                <a:spcPts val="0"/>
              </a:spcBef>
              <a:spcAft>
                <a:spcPts val="0"/>
              </a:spcAft>
              <a:buNone/>
            </a:pPr>
            <a:r>
              <a:rPr lang="en" sz="1600"/>
              <a:t>New government established</a:t>
            </a:r>
            <a:endParaRPr sz="1600"/>
          </a:p>
          <a:p>
            <a:pPr indent="0" lvl="0" marL="0" rtl="0" algn="l">
              <a:spcBef>
                <a:spcPts val="0"/>
              </a:spcBef>
              <a:spcAft>
                <a:spcPts val="0"/>
              </a:spcAft>
              <a:buNone/>
            </a:pPr>
            <a:r>
              <a:rPr lang="en" sz="1600"/>
              <a:t>Focus on rebuilding and stability</a:t>
            </a:r>
            <a:endParaRPr sz="1600"/>
          </a:p>
        </p:txBody>
      </p:sp>
      <p:pic>
        <p:nvPicPr>
          <p:cNvPr id="333" name="Google Shape;333;p38"/>
          <p:cNvPicPr preferRelativeResize="0"/>
          <p:nvPr/>
        </p:nvPicPr>
        <p:blipFill>
          <a:blip r:embed="rId5">
            <a:alphaModFix/>
          </a:blip>
          <a:stretch>
            <a:fillRect/>
          </a:stretch>
        </p:blipFill>
        <p:spPr>
          <a:xfrm>
            <a:off x="6057000" y="315450"/>
            <a:ext cx="1458026" cy="936600"/>
          </a:xfrm>
          <a:prstGeom prst="rect">
            <a:avLst/>
          </a:prstGeom>
          <a:noFill/>
          <a:ln>
            <a:noFill/>
          </a:ln>
        </p:spPr>
      </p:pic>
      <p:pic>
        <p:nvPicPr>
          <p:cNvPr id="334" name="Google Shape;334;p38"/>
          <p:cNvPicPr preferRelativeResize="0"/>
          <p:nvPr/>
        </p:nvPicPr>
        <p:blipFill>
          <a:blip r:embed="rId5">
            <a:alphaModFix amt="37000"/>
          </a:blip>
          <a:stretch>
            <a:fillRect/>
          </a:stretch>
        </p:blipFill>
        <p:spPr>
          <a:xfrm>
            <a:off x="7691932" y="0"/>
            <a:ext cx="1313443" cy="843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39"/>
          <p:cNvPicPr preferRelativeResize="0"/>
          <p:nvPr/>
        </p:nvPicPr>
        <p:blipFill>
          <a:blip r:embed="rId3">
            <a:alphaModFix amt="37000"/>
          </a:blip>
          <a:stretch>
            <a:fillRect/>
          </a:stretch>
        </p:blipFill>
        <p:spPr>
          <a:xfrm>
            <a:off x="3453574" y="61050"/>
            <a:ext cx="1489624" cy="956900"/>
          </a:xfrm>
          <a:prstGeom prst="rect">
            <a:avLst/>
          </a:prstGeom>
          <a:noFill/>
          <a:ln>
            <a:noFill/>
          </a:ln>
        </p:spPr>
      </p:pic>
      <p:pic>
        <p:nvPicPr>
          <p:cNvPr id="340" name="Google Shape;340;p39"/>
          <p:cNvPicPr preferRelativeResize="0"/>
          <p:nvPr/>
        </p:nvPicPr>
        <p:blipFill rotWithShape="1">
          <a:blip r:embed="rId4">
            <a:alphaModFix/>
          </a:blip>
          <a:srcRect b="4365" l="9918" r="0" t="2758"/>
          <a:stretch/>
        </p:blipFill>
        <p:spPr>
          <a:xfrm>
            <a:off x="555050" y="-44400"/>
            <a:ext cx="3655948" cy="5143501"/>
          </a:xfrm>
          <a:prstGeom prst="rect">
            <a:avLst/>
          </a:prstGeom>
          <a:noFill/>
          <a:ln>
            <a:noFill/>
          </a:ln>
        </p:spPr>
      </p:pic>
      <p:sp>
        <p:nvSpPr>
          <p:cNvPr id="341" name="Google Shape;341;p39"/>
          <p:cNvSpPr txBox="1"/>
          <p:nvPr>
            <p:ph type="title"/>
          </p:nvPr>
        </p:nvSpPr>
        <p:spPr>
          <a:xfrm>
            <a:off x="4211000" y="1017950"/>
            <a:ext cx="4307100" cy="156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400"/>
              <a:t>Long-Term Consequences</a:t>
            </a:r>
            <a:endParaRPr sz="5400"/>
          </a:p>
        </p:txBody>
      </p:sp>
      <p:pic>
        <p:nvPicPr>
          <p:cNvPr id="342" name="Google Shape;342;p39"/>
          <p:cNvPicPr preferRelativeResize="0"/>
          <p:nvPr/>
        </p:nvPicPr>
        <p:blipFill>
          <a:blip r:embed="rId3">
            <a:alphaModFix/>
          </a:blip>
          <a:stretch>
            <a:fillRect/>
          </a:stretch>
        </p:blipFill>
        <p:spPr>
          <a:xfrm>
            <a:off x="873200" y="71200"/>
            <a:ext cx="1458026" cy="936600"/>
          </a:xfrm>
          <a:prstGeom prst="rect">
            <a:avLst/>
          </a:prstGeom>
          <a:noFill/>
          <a:ln>
            <a:noFill/>
          </a:ln>
        </p:spPr>
      </p:pic>
      <p:pic>
        <p:nvPicPr>
          <p:cNvPr id="343" name="Google Shape;343;p39"/>
          <p:cNvPicPr preferRelativeResize="0"/>
          <p:nvPr/>
        </p:nvPicPr>
        <p:blipFill rotWithShape="1">
          <a:blip r:embed="rId5">
            <a:alphaModFix/>
          </a:blip>
          <a:srcRect b="4674" l="5566" r="5371" t="12159"/>
          <a:stretch/>
        </p:blipFill>
        <p:spPr>
          <a:xfrm>
            <a:off x="1042355" y="1205125"/>
            <a:ext cx="1832870" cy="3938376"/>
          </a:xfrm>
          <a:prstGeom prst="rect">
            <a:avLst/>
          </a:prstGeom>
          <a:noFill/>
          <a:ln>
            <a:noFill/>
          </a:ln>
        </p:spPr>
      </p:pic>
      <p:sp>
        <p:nvSpPr>
          <p:cNvPr id="344" name="Google Shape;344;p39"/>
          <p:cNvSpPr txBox="1"/>
          <p:nvPr>
            <p:ph idx="4294967295" type="subTitle"/>
          </p:nvPr>
        </p:nvSpPr>
        <p:spPr>
          <a:xfrm>
            <a:off x="4432100" y="2585150"/>
            <a:ext cx="4086000" cy="191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Strong centralized leadership under Paul Kagame</a:t>
            </a:r>
            <a:endParaRPr sz="1600"/>
          </a:p>
          <a:p>
            <a:pPr indent="0" lvl="0" marL="0" rtl="0" algn="l">
              <a:spcBef>
                <a:spcPts val="1600"/>
              </a:spcBef>
              <a:spcAft>
                <a:spcPts val="0"/>
              </a:spcAft>
              <a:buNone/>
            </a:pPr>
            <a:r>
              <a:rPr lang="en" sz="1600"/>
              <a:t>Ongoing reconciliation efforts</a:t>
            </a:r>
            <a:endParaRPr sz="1600"/>
          </a:p>
          <a:p>
            <a:pPr indent="0" lvl="0" marL="0" rtl="0" algn="l">
              <a:spcBef>
                <a:spcPts val="1600"/>
              </a:spcBef>
              <a:spcAft>
                <a:spcPts val="1600"/>
              </a:spcAft>
              <a:buNone/>
            </a:pPr>
            <a:r>
              <a:rPr lang="en" sz="1600"/>
              <a:t>Debate over political freedoms vs. stability</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sp>
        <p:nvSpPr>
          <p:cNvPr id="349" name="Google Shape;349;p40"/>
          <p:cNvSpPr txBox="1"/>
          <p:nvPr>
            <p:ph type="title"/>
          </p:nvPr>
        </p:nvSpPr>
        <p:spPr>
          <a:xfrm>
            <a:off x="2046450" y="464425"/>
            <a:ext cx="5051100" cy="61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Conclusion</a:t>
            </a:r>
            <a:endParaRPr/>
          </a:p>
        </p:txBody>
      </p:sp>
      <p:sp>
        <p:nvSpPr>
          <p:cNvPr id="350" name="Google Shape;350;p40"/>
          <p:cNvSpPr txBox="1"/>
          <p:nvPr>
            <p:ph idx="4294967295" type="subTitle"/>
          </p:nvPr>
        </p:nvSpPr>
        <p:spPr>
          <a:xfrm>
            <a:off x="2529000" y="1241775"/>
            <a:ext cx="4086000" cy="160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Leadership + propaganda can rapidly escalate violence</a:t>
            </a:r>
            <a:endParaRPr sz="1600"/>
          </a:p>
          <a:p>
            <a:pPr indent="0" lvl="0" marL="0" rtl="0" algn="ctr">
              <a:spcBef>
                <a:spcPts val="0"/>
              </a:spcBef>
              <a:spcAft>
                <a:spcPts val="0"/>
              </a:spcAft>
              <a:buNone/>
            </a:pPr>
            <a:r>
              <a:rPr lang="en" sz="1600"/>
              <a:t>Ethnic divisions alone don’t cause genocide, they must be activated</a:t>
            </a:r>
            <a:endParaRPr sz="1600"/>
          </a:p>
          <a:p>
            <a:pPr indent="0" lvl="0" marL="0" rtl="0" algn="ctr">
              <a:spcBef>
                <a:spcPts val="0"/>
              </a:spcBef>
              <a:spcAft>
                <a:spcPts val="0"/>
              </a:spcAft>
              <a:buNone/>
            </a:pPr>
            <a:r>
              <a:rPr lang="en" sz="1600"/>
              <a:t>Importance of early intervention</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1"/>
          <p:cNvSpPr txBox="1"/>
          <p:nvPr/>
        </p:nvSpPr>
        <p:spPr>
          <a:xfrm>
            <a:off x="438300" y="578400"/>
            <a:ext cx="8267400" cy="39867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The Gorotire Kayapo organized their resistance in a strategic and collective way, relying less on direct violence and more on coordination and negotiation. They held meetings and discussions to unify their approach and carefully managed their response to the miners. Instead of immediately forcing them out, they allowed the miners to remain temporarily, using their presence as leverage to strengthen their position and gain more control over the situation.</a:t>
            </a:r>
            <a:endParaRPr b="1" sz="1300">
              <a:solidFill>
                <a:schemeClr val="dk1"/>
              </a:solidFill>
              <a:latin typeface="Lato"/>
              <a:ea typeface="Lato"/>
              <a:cs typeface="Lato"/>
              <a:sym typeface="Lato"/>
            </a:endParaRPr>
          </a:p>
          <a:p>
            <a:pPr indent="0" lvl="0" marL="0" rtl="0" algn="l">
              <a:spcBef>
                <a:spcPts val="0"/>
              </a:spcBef>
              <a:spcAft>
                <a:spcPts val="0"/>
              </a:spcAft>
              <a:buNone/>
            </a:pPr>
            <a:r>
              <a:t/>
            </a:r>
            <a:endParaRPr b="1" sz="1300">
              <a:solidFill>
                <a:schemeClr val="dk1"/>
              </a:solidFill>
              <a:latin typeface="Lato"/>
              <a:ea typeface="Lato"/>
              <a:cs typeface="Lato"/>
              <a:sym typeface="Lato"/>
            </a:endParaRPr>
          </a:p>
          <a:p>
            <a:pPr indent="-311150" lvl="0" marL="457200" rtl="0" algn="l">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The two Kayapo groups differed in both strategy and perspective. One group chose to engage with the miners, seeing them as an opportunity for trade and a way to learn about outside culture. In contrast, the other group prioritized preserving their traditional way of life and sought to expel the miners, aiming to limit outside influence as much as possible.</a:t>
            </a:r>
            <a:endParaRPr b="1" sz="1300">
              <a:solidFill>
                <a:schemeClr val="dk1"/>
              </a:solidFill>
              <a:latin typeface="Lato"/>
              <a:ea typeface="Lato"/>
              <a:cs typeface="Lato"/>
              <a:sym typeface="Lato"/>
            </a:endParaRPr>
          </a:p>
          <a:p>
            <a:pPr indent="0" lvl="0" marL="0" rtl="0" algn="l">
              <a:spcBef>
                <a:spcPts val="0"/>
              </a:spcBef>
              <a:spcAft>
                <a:spcPts val="0"/>
              </a:spcAft>
              <a:buNone/>
            </a:pPr>
            <a:r>
              <a:t/>
            </a:r>
            <a:endParaRPr b="1" sz="1300">
              <a:solidFill>
                <a:schemeClr val="dk1"/>
              </a:solidFill>
              <a:latin typeface="Lato"/>
              <a:ea typeface="Lato"/>
              <a:cs typeface="Lato"/>
              <a:sym typeface="Lato"/>
            </a:endParaRPr>
          </a:p>
          <a:p>
            <a:pPr indent="-311150" lvl="0" marL="457200" rtl="0" algn="l">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Traditional aspects of Kayapo life are gradually shifting due to increased interaction with Brazilian society. Housing is becoming more modernized, reflecting Brazilian styles rather than traditional structures. The men’s hut, once a central place for leadership and decision-making, is losing its importance as social organization changes. Naming ceremonies are becoming less frequent and carry less cultural significance over time. Dances are increasingly performed for tourists rather than for their original ritual purposes. More broadly, rituals are being shortened, altered, or abandoned, leading to a weakening of spiritual practices. Additionally, traditional dress is now mostly reserved for special ceremonies, while everyday clothing has become more Westernized.</a:t>
            </a:r>
            <a:endParaRPr b="1" sz="1300">
              <a:solidFill>
                <a:schemeClr val="dk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Battle of Vimy Ridge Thesis by Slidesgo">
  <a:themeElements>
    <a:clrScheme name="Simple Light">
      <a:dk1>
        <a:srgbClr val="1B2119"/>
      </a:dk1>
      <a:lt1>
        <a:srgbClr val="E3E8D2"/>
      </a:lt1>
      <a:dk2>
        <a:srgbClr val="6D9B41"/>
      </a:dk2>
      <a:lt2>
        <a:srgbClr val="BBCC96"/>
      </a:lt2>
      <a:accent1>
        <a:srgbClr val="8DA14C"/>
      </a:accent1>
      <a:accent2>
        <a:srgbClr val="769334"/>
      </a:accent2>
      <a:accent3>
        <a:srgbClr val="526A2F"/>
      </a:accent3>
      <a:accent4>
        <a:srgbClr val="4C622C"/>
      </a:accent4>
      <a:accent5>
        <a:srgbClr val="394628"/>
      </a:accent5>
      <a:accent6>
        <a:srgbClr val="26391F"/>
      </a:accent6>
      <a:hlink>
        <a:srgbClr val="1B21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