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Bebas Neue"/>
      <p:regular r:id="rId15"/>
    </p:embeddedFont>
    <p:embeddedFont>
      <p:font typeface="Work Sans"/>
      <p:regular r:id="rId16"/>
      <p:bold r:id="rId17"/>
      <p:italic r:id="rId18"/>
      <p:boldItalic r:id="rId19"/>
    </p:embeddedFont>
    <p:embeddedFont>
      <p:font typeface="Syncopate"/>
      <p:regular r:id="rId20"/>
      <p:bold r:id="rId21"/>
    </p:embeddedFont>
    <p:embeddedFont>
      <p:font typeface="DM Sans"/>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yncopate-regular.fntdata"/><Relationship Id="rId22" Type="http://schemas.openxmlformats.org/officeDocument/2006/relationships/font" Target="fonts/DMSans-regular.fntdata"/><Relationship Id="rId21" Type="http://schemas.openxmlformats.org/officeDocument/2006/relationships/font" Target="fonts/Syncopate-bold.fntdata"/><Relationship Id="rId24" Type="http://schemas.openxmlformats.org/officeDocument/2006/relationships/font" Target="fonts/DMSans-italic.fntdata"/><Relationship Id="rId23" Type="http://schemas.openxmlformats.org/officeDocument/2006/relationships/font" Target="fonts/DM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DM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BebasNeue-regular.fntdata"/><Relationship Id="rId14" Type="http://schemas.openxmlformats.org/officeDocument/2006/relationships/slide" Target="slides/slide9.xml"/><Relationship Id="rId17" Type="http://schemas.openxmlformats.org/officeDocument/2006/relationships/font" Target="fonts/WorkSans-bold.fntdata"/><Relationship Id="rId16" Type="http://schemas.openxmlformats.org/officeDocument/2006/relationships/font" Target="fonts/WorkSans-regular.fntdata"/><Relationship Id="rId19" Type="http://schemas.openxmlformats.org/officeDocument/2006/relationships/font" Target="fonts/WorkSans-boldItalic.fntdata"/><Relationship Id="rId18" Type="http://schemas.openxmlformats.org/officeDocument/2006/relationships/font" Target="fonts/WorkSans-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3d3f7eb538f_0_5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3d3f7eb538f_0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d3f7eb538f_0_1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d3f7eb538f_0_1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3d3f7eb538f_0_1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3d3f7eb538f_0_1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3d3f7eb538f_0_1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3d3f7eb538f_0_1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d3f7eb538f_0_1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3d3f7eb538f_0_1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3d3f7eb538f_0_1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3d3f7eb538f_0_1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d3f7eb538f_0_1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3d3f7eb538f_0_1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3d3f7eb538f_0_1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3d3f7eb538f_0_1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d3f7eb538f_0_1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3d3f7eb538f_0_1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2"/>
        </a:soli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2175925" y="2086250"/>
            <a:ext cx="4792200" cy="1234500"/>
          </a:xfrm>
          <a:prstGeom prst="rect">
            <a:avLst/>
          </a:prstGeom>
        </p:spPr>
        <p:txBody>
          <a:bodyPr anchorCtr="0" anchor="t" bIns="91425" lIns="91425" spcFirstLastPara="1" rIns="91425" wrap="square" tIns="91425">
            <a:noAutofit/>
          </a:bodyPr>
          <a:lstStyle>
            <a:lvl1pPr lvl="0" rtl="0" algn="ctr">
              <a:lnSpc>
                <a:spcPct val="90000"/>
              </a:lnSpc>
              <a:spcBef>
                <a:spcPts val="0"/>
              </a:spcBef>
              <a:spcAft>
                <a:spcPts val="0"/>
              </a:spcAft>
              <a:buClr>
                <a:srgbClr val="191919"/>
              </a:buClr>
              <a:buSzPts val="5200"/>
              <a:buNone/>
              <a:defRPr sz="4000">
                <a:latin typeface="Syncopate"/>
                <a:ea typeface="Syncopate"/>
                <a:cs typeface="Syncopate"/>
                <a:sym typeface="Syncopate"/>
              </a:defRPr>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2517300" y="4192525"/>
            <a:ext cx="4109400" cy="411000"/>
          </a:xfrm>
          <a:prstGeom prst="rect">
            <a:avLst/>
          </a:prstGeom>
          <a:solidFill>
            <a:srgbClr val="F9AD8B">
              <a:alpha val="13970"/>
            </a:srgbClr>
          </a:solid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solidFill>
                  <a:schemeClr val="dk1"/>
                </a:solidFill>
                <a:latin typeface="Work Sans"/>
                <a:ea typeface="Work Sans"/>
                <a:cs typeface="Work Sans"/>
                <a:sym typeface="Work Sans"/>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1" name="Google Shape;11;p2"/>
          <p:cNvSpPr txBox="1"/>
          <p:nvPr>
            <p:ph idx="2" type="ctrTitle"/>
          </p:nvPr>
        </p:nvSpPr>
        <p:spPr>
          <a:xfrm>
            <a:off x="2718050" y="1478175"/>
            <a:ext cx="3708000" cy="6810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191919"/>
              </a:buClr>
              <a:buSzPts val="5200"/>
              <a:buNone/>
              <a:defRPr sz="1600">
                <a:latin typeface="Syncopate"/>
                <a:ea typeface="Syncopate"/>
                <a:cs typeface="Syncopate"/>
                <a:sym typeface="Syncopate"/>
              </a:defRPr>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grpSp>
        <p:nvGrpSpPr>
          <p:cNvPr id="12" name="Google Shape;12;p2"/>
          <p:cNvGrpSpPr/>
          <p:nvPr/>
        </p:nvGrpSpPr>
        <p:grpSpPr>
          <a:xfrm>
            <a:off x="631474" y="355425"/>
            <a:ext cx="7796459" cy="589344"/>
            <a:chOff x="631474" y="355425"/>
            <a:chExt cx="7796459" cy="589344"/>
          </a:xfrm>
        </p:grpSpPr>
        <p:sp>
          <p:nvSpPr>
            <p:cNvPr id="13" name="Google Shape;13;p2"/>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 name="Google Shape;14;p2"/>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15" name="Google Shape;15;p2"/>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 name="Google Shape;16;p2"/>
          <p:cNvGrpSpPr/>
          <p:nvPr/>
        </p:nvGrpSpPr>
        <p:grpSpPr>
          <a:xfrm>
            <a:off x="164621" y="274517"/>
            <a:ext cx="295738" cy="293365"/>
            <a:chOff x="2358100" y="2162200"/>
            <a:chExt cx="246100" cy="244125"/>
          </a:xfrm>
        </p:grpSpPr>
        <p:sp>
          <p:nvSpPr>
            <p:cNvPr id="17" name="Google Shape;17;p2"/>
            <p:cNvSpPr/>
            <p:nvPr/>
          </p:nvSpPr>
          <p:spPr>
            <a:xfrm>
              <a:off x="2358100" y="2162200"/>
              <a:ext cx="246100" cy="244125"/>
            </a:xfrm>
            <a:custGeom>
              <a:rect b="b" l="l" r="r" t="t"/>
              <a:pathLst>
                <a:path extrusionOk="0" h="9765" w="9844">
                  <a:moveTo>
                    <a:pt x="4933" y="251"/>
                  </a:moveTo>
                  <a:cubicBezTo>
                    <a:pt x="5646" y="251"/>
                    <a:pt x="6347" y="421"/>
                    <a:pt x="7006" y="751"/>
                  </a:cubicBezTo>
                  <a:cubicBezTo>
                    <a:pt x="8112" y="1314"/>
                    <a:pt x="8930" y="2260"/>
                    <a:pt x="9313" y="3440"/>
                  </a:cubicBezTo>
                  <a:cubicBezTo>
                    <a:pt x="9706" y="4609"/>
                    <a:pt x="9610" y="5863"/>
                    <a:pt x="9057" y="6969"/>
                  </a:cubicBezTo>
                  <a:cubicBezTo>
                    <a:pt x="8494" y="8074"/>
                    <a:pt x="7548" y="8893"/>
                    <a:pt x="6369" y="9276"/>
                  </a:cubicBezTo>
                  <a:cubicBezTo>
                    <a:pt x="5894" y="9435"/>
                    <a:pt x="5406" y="9514"/>
                    <a:pt x="4919" y="9514"/>
                  </a:cubicBezTo>
                  <a:cubicBezTo>
                    <a:pt x="4206" y="9514"/>
                    <a:pt x="3496" y="9345"/>
                    <a:pt x="2840" y="9009"/>
                  </a:cubicBezTo>
                  <a:cubicBezTo>
                    <a:pt x="1734" y="8457"/>
                    <a:pt x="915" y="7500"/>
                    <a:pt x="532" y="6331"/>
                  </a:cubicBezTo>
                  <a:cubicBezTo>
                    <a:pt x="140" y="5151"/>
                    <a:pt x="235" y="3897"/>
                    <a:pt x="799" y="2802"/>
                  </a:cubicBezTo>
                  <a:cubicBezTo>
                    <a:pt x="1351" y="1696"/>
                    <a:pt x="2308" y="878"/>
                    <a:pt x="3477" y="484"/>
                  </a:cubicBezTo>
                  <a:cubicBezTo>
                    <a:pt x="3955" y="336"/>
                    <a:pt x="4444" y="251"/>
                    <a:pt x="4933" y="251"/>
                  </a:cubicBezTo>
                  <a:close/>
                  <a:moveTo>
                    <a:pt x="4921" y="0"/>
                  </a:moveTo>
                  <a:cubicBezTo>
                    <a:pt x="4402" y="0"/>
                    <a:pt x="3892" y="82"/>
                    <a:pt x="3402" y="251"/>
                  </a:cubicBezTo>
                  <a:cubicBezTo>
                    <a:pt x="2776" y="453"/>
                    <a:pt x="2202" y="772"/>
                    <a:pt x="1713" y="1207"/>
                  </a:cubicBezTo>
                  <a:cubicBezTo>
                    <a:pt x="1234" y="1622"/>
                    <a:pt x="851" y="2121"/>
                    <a:pt x="565" y="2685"/>
                  </a:cubicBezTo>
                  <a:cubicBezTo>
                    <a:pt x="277" y="3248"/>
                    <a:pt x="107" y="3855"/>
                    <a:pt x="55" y="4481"/>
                  </a:cubicBezTo>
                  <a:cubicBezTo>
                    <a:pt x="1" y="5140"/>
                    <a:pt x="86" y="5778"/>
                    <a:pt x="288" y="6406"/>
                  </a:cubicBezTo>
                  <a:cubicBezTo>
                    <a:pt x="490" y="7032"/>
                    <a:pt x="820" y="7606"/>
                    <a:pt x="1245" y="8095"/>
                  </a:cubicBezTo>
                  <a:cubicBezTo>
                    <a:pt x="1659" y="8574"/>
                    <a:pt x="2159" y="8957"/>
                    <a:pt x="2722" y="9243"/>
                  </a:cubicBezTo>
                  <a:cubicBezTo>
                    <a:pt x="3286" y="9531"/>
                    <a:pt x="3891" y="9701"/>
                    <a:pt x="4529" y="9754"/>
                  </a:cubicBezTo>
                  <a:cubicBezTo>
                    <a:pt x="4657" y="9765"/>
                    <a:pt x="4795" y="9765"/>
                    <a:pt x="4923" y="9765"/>
                  </a:cubicBezTo>
                  <a:cubicBezTo>
                    <a:pt x="5443" y="9765"/>
                    <a:pt x="5954" y="9680"/>
                    <a:pt x="6454" y="9520"/>
                  </a:cubicBezTo>
                  <a:cubicBezTo>
                    <a:pt x="7070" y="9318"/>
                    <a:pt x="7644" y="8988"/>
                    <a:pt x="8133" y="8563"/>
                  </a:cubicBezTo>
                  <a:cubicBezTo>
                    <a:pt x="8611" y="8149"/>
                    <a:pt x="8994" y="7649"/>
                    <a:pt x="9281" y="7086"/>
                  </a:cubicBezTo>
                  <a:cubicBezTo>
                    <a:pt x="9568" y="6522"/>
                    <a:pt x="9738" y="5917"/>
                    <a:pt x="9791" y="5279"/>
                  </a:cubicBezTo>
                  <a:cubicBezTo>
                    <a:pt x="9844" y="4630"/>
                    <a:pt x="9770" y="3982"/>
                    <a:pt x="9557" y="3354"/>
                  </a:cubicBezTo>
                  <a:cubicBezTo>
                    <a:pt x="9355" y="2728"/>
                    <a:pt x="9036" y="2164"/>
                    <a:pt x="8601" y="1675"/>
                  </a:cubicBezTo>
                  <a:cubicBezTo>
                    <a:pt x="8186" y="1197"/>
                    <a:pt x="7687" y="814"/>
                    <a:pt x="7123" y="527"/>
                  </a:cubicBezTo>
                  <a:cubicBezTo>
                    <a:pt x="6560" y="240"/>
                    <a:pt x="5954" y="70"/>
                    <a:pt x="5327" y="17"/>
                  </a:cubicBezTo>
                  <a:cubicBezTo>
                    <a:pt x="5191" y="6"/>
                    <a:pt x="5056" y="0"/>
                    <a:pt x="4921"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2407275" y="2288325"/>
              <a:ext cx="53175" cy="38800"/>
            </a:xfrm>
            <a:custGeom>
              <a:rect b="b" l="l" r="r" t="t"/>
              <a:pathLst>
                <a:path extrusionOk="0" h="1552" w="2127">
                  <a:moveTo>
                    <a:pt x="128" y="0"/>
                  </a:moveTo>
                  <a:cubicBezTo>
                    <a:pt x="54" y="0"/>
                    <a:pt x="1" y="64"/>
                    <a:pt x="1" y="128"/>
                  </a:cubicBezTo>
                  <a:cubicBezTo>
                    <a:pt x="1" y="202"/>
                    <a:pt x="54" y="255"/>
                    <a:pt x="128" y="255"/>
                  </a:cubicBezTo>
                  <a:lnTo>
                    <a:pt x="1797" y="276"/>
                  </a:lnTo>
                  <a:lnTo>
                    <a:pt x="1265" y="1371"/>
                  </a:lnTo>
                  <a:cubicBezTo>
                    <a:pt x="1234" y="1435"/>
                    <a:pt x="1255" y="1509"/>
                    <a:pt x="1319" y="1541"/>
                  </a:cubicBezTo>
                  <a:cubicBezTo>
                    <a:pt x="1340" y="1552"/>
                    <a:pt x="1361" y="1552"/>
                    <a:pt x="1372" y="1552"/>
                  </a:cubicBezTo>
                  <a:cubicBezTo>
                    <a:pt x="1425" y="1552"/>
                    <a:pt x="1468" y="1531"/>
                    <a:pt x="1489" y="1477"/>
                  </a:cubicBezTo>
                  <a:lnTo>
                    <a:pt x="2106" y="213"/>
                  </a:lnTo>
                  <a:cubicBezTo>
                    <a:pt x="2127" y="170"/>
                    <a:pt x="2127" y="128"/>
                    <a:pt x="2106" y="85"/>
                  </a:cubicBezTo>
                  <a:cubicBezTo>
                    <a:pt x="2084" y="53"/>
                    <a:pt x="2042" y="31"/>
                    <a:pt x="1999" y="31"/>
                  </a:cubicBezTo>
                  <a:lnTo>
                    <a:pt x="128" y="0"/>
                  </a:ln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2498425" y="2214925"/>
              <a:ext cx="42000" cy="49225"/>
            </a:xfrm>
            <a:custGeom>
              <a:rect b="b" l="l" r="r" t="t"/>
              <a:pathLst>
                <a:path extrusionOk="0" h="1969" w="1680">
                  <a:moveTo>
                    <a:pt x="873" y="0"/>
                  </a:moveTo>
                  <a:cubicBezTo>
                    <a:pt x="825" y="0"/>
                    <a:pt x="779" y="30"/>
                    <a:pt x="756" y="76"/>
                  </a:cubicBezTo>
                  <a:lnTo>
                    <a:pt x="22" y="1798"/>
                  </a:lnTo>
                  <a:cubicBezTo>
                    <a:pt x="0" y="1841"/>
                    <a:pt x="11" y="1883"/>
                    <a:pt x="33" y="1916"/>
                  </a:cubicBezTo>
                  <a:cubicBezTo>
                    <a:pt x="54" y="1958"/>
                    <a:pt x="96" y="1968"/>
                    <a:pt x="139" y="1968"/>
                  </a:cubicBezTo>
                  <a:lnTo>
                    <a:pt x="1552" y="1926"/>
                  </a:lnTo>
                  <a:cubicBezTo>
                    <a:pt x="1627" y="1916"/>
                    <a:pt x="1680" y="1862"/>
                    <a:pt x="1680" y="1788"/>
                  </a:cubicBezTo>
                  <a:cubicBezTo>
                    <a:pt x="1680" y="1729"/>
                    <a:pt x="1625" y="1670"/>
                    <a:pt x="1558" y="1670"/>
                  </a:cubicBezTo>
                  <a:cubicBezTo>
                    <a:pt x="1553" y="1670"/>
                    <a:pt x="1547" y="1670"/>
                    <a:pt x="1542" y="1671"/>
                  </a:cubicBezTo>
                  <a:lnTo>
                    <a:pt x="341" y="1713"/>
                  </a:lnTo>
                  <a:lnTo>
                    <a:pt x="1000" y="172"/>
                  </a:lnTo>
                  <a:cubicBezTo>
                    <a:pt x="1021" y="109"/>
                    <a:pt x="989" y="34"/>
                    <a:pt x="926" y="12"/>
                  </a:cubicBezTo>
                  <a:cubicBezTo>
                    <a:pt x="909" y="4"/>
                    <a:pt x="891" y="0"/>
                    <a:pt x="873"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2478500" y="2295275"/>
              <a:ext cx="68850" cy="61625"/>
            </a:xfrm>
            <a:custGeom>
              <a:rect b="b" l="l" r="r" t="t"/>
              <a:pathLst>
                <a:path extrusionOk="0" h="2465" w="2754">
                  <a:moveTo>
                    <a:pt x="1316" y="0"/>
                  </a:moveTo>
                  <a:cubicBezTo>
                    <a:pt x="1215" y="0"/>
                    <a:pt x="1116" y="10"/>
                    <a:pt x="1021" y="30"/>
                  </a:cubicBezTo>
                  <a:cubicBezTo>
                    <a:pt x="723" y="105"/>
                    <a:pt x="330" y="296"/>
                    <a:pt x="138" y="870"/>
                  </a:cubicBezTo>
                  <a:cubicBezTo>
                    <a:pt x="1" y="1295"/>
                    <a:pt x="53" y="1805"/>
                    <a:pt x="298" y="2379"/>
                  </a:cubicBezTo>
                  <a:cubicBezTo>
                    <a:pt x="319" y="2432"/>
                    <a:pt x="362" y="2464"/>
                    <a:pt x="415" y="2464"/>
                  </a:cubicBezTo>
                  <a:cubicBezTo>
                    <a:pt x="426" y="2464"/>
                    <a:pt x="447" y="2464"/>
                    <a:pt x="457" y="2453"/>
                  </a:cubicBezTo>
                  <a:cubicBezTo>
                    <a:pt x="521" y="2422"/>
                    <a:pt x="553" y="2347"/>
                    <a:pt x="532" y="2283"/>
                  </a:cubicBezTo>
                  <a:cubicBezTo>
                    <a:pt x="308" y="1763"/>
                    <a:pt x="266" y="1316"/>
                    <a:pt x="383" y="944"/>
                  </a:cubicBezTo>
                  <a:cubicBezTo>
                    <a:pt x="500" y="594"/>
                    <a:pt x="745" y="360"/>
                    <a:pt x="1074" y="285"/>
                  </a:cubicBezTo>
                  <a:cubicBezTo>
                    <a:pt x="1157" y="266"/>
                    <a:pt x="1245" y="257"/>
                    <a:pt x="1334" y="257"/>
                  </a:cubicBezTo>
                  <a:cubicBezTo>
                    <a:pt x="1747" y="257"/>
                    <a:pt x="2205" y="451"/>
                    <a:pt x="2519" y="774"/>
                  </a:cubicBezTo>
                  <a:cubicBezTo>
                    <a:pt x="2542" y="802"/>
                    <a:pt x="2576" y="816"/>
                    <a:pt x="2612" y="816"/>
                  </a:cubicBezTo>
                  <a:cubicBezTo>
                    <a:pt x="2643" y="816"/>
                    <a:pt x="2675" y="805"/>
                    <a:pt x="2701" y="785"/>
                  </a:cubicBezTo>
                  <a:cubicBezTo>
                    <a:pt x="2743" y="731"/>
                    <a:pt x="2753" y="657"/>
                    <a:pt x="2701" y="604"/>
                  </a:cubicBezTo>
                  <a:cubicBezTo>
                    <a:pt x="2339" y="226"/>
                    <a:pt x="1803" y="0"/>
                    <a:pt x="1316"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2"/>
          <p:cNvSpPr/>
          <p:nvPr/>
        </p:nvSpPr>
        <p:spPr>
          <a:xfrm>
            <a:off x="2592526" y="2745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 name="Google Shape;22;p2"/>
          <p:cNvCxnSpPr/>
          <p:nvPr/>
        </p:nvCxnSpPr>
        <p:spPr>
          <a:xfrm>
            <a:off x="720100" y="4608584"/>
            <a:ext cx="7701600" cy="0"/>
          </a:xfrm>
          <a:prstGeom prst="straightConnector1">
            <a:avLst/>
          </a:prstGeom>
          <a:noFill/>
          <a:ln cap="flat" cmpd="sng" w="9525">
            <a:solidFill>
              <a:schemeClr val="dk1"/>
            </a:solidFill>
            <a:prstDash val="solid"/>
            <a:round/>
            <a:headEnd len="med" w="med" type="none"/>
            <a:tailEnd len="med" w="med" type="none"/>
          </a:ln>
        </p:spPr>
      </p:cxnSp>
      <p:grpSp>
        <p:nvGrpSpPr>
          <p:cNvPr id="23" name="Google Shape;23;p2"/>
          <p:cNvGrpSpPr/>
          <p:nvPr/>
        </p:nvGrpSpPr>
        <p:grpSpPr>
          <a:xfrm>
            <a:off x="-1980124" y="1101401"/>
            <a:ext cx="13011384" cy="3584185"/>
            <a:chOff x="-1980124" y="1101401"/>
            <a:chExt cx="13011384" cy="3584185"/>
          </a:xfrm>
        </p:grpSpPr>
        <p:sp>
          <p:nvSpPr>
            <p:cNvPr id="24" name="Google Shape;24;p2"/>
            <p:cNvSpPr/>
            <p:nvPr/>
          </p:nvSpPr>
          <p:spPr>
            <a:xfrm>
              <a:off x="-1980124" y="1101401"/>
              <a:ext cx="4262459" cy="3584185"/>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768801" y="1101401"/>
              <a:ext cx="4262459" cy="3584185"/>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Syncopate"/>
                <a:ea typeface="Syncopate"/>
                <a:cs typeface="Syncopate"/>
                <a:sym typeface="Syncopate"/>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sp>
        <p:nvSpPr>
          <p:cNvPr id="27" name="Google Shape;27;p3"/>
          <p:cNvSpPr txBox="1"/>
          <p:nvPr>
            <p:ph type="title"/>
          </p:nvPr>
        </p:nvSpPr>
        <p:spPr>
          <a:xfrm>
            <a:off x="720000" y="1707375"/>
            <a:ext cx="4497600" cy="19557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32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8" name="Google Shape;28;p3"/>
          <p:cNvSpPr txBox="1"/>
          <p:nvPr>
            <p:ph hasCustomPrompt="1" idx="2" type="title"/>
          </p:nvPr>
        </p:nvSpPr>
        <p:spPr>
          <a:xfrm>
            <a:off x="720000" y="540000"/>
            <a:ext cx="1927800" cy="1187100"/>
          </a:xfrm>
          <a:prstGeom prst="rect">
            <a:avLst/>
          </a:prstGeom>
          <a:solidFill>
            <a:srgbClr val="F9AD8B">
              <a:alpha val="13970"/>
            </a:srgbClr>
          </a:solidFill>
        </p:spPr>
        <p:txBody>
          <a:bodyPr anchorCtr="0" anchor="ctr" bIns="91425" lIns="91425" spcFirstLastPara="1" rIns="91425" wrap="square" tIns="91425">
            <a:noAutofit/>
          </a:bodyPr>
          <a:lstStyle>
            <a:lvl1pPr lvl="0" rtl="0" algn="ctr">
              <a:spcBef>
                <a:spcPts val="0"/>
              </a:spcBef>
              <a:spcAft>
                <a:spcPts val="0"/>
              </a:spcAft>
              <a:buSzPts val="6000"/>
              <a:buNone/>
              <a:defRPr sz="76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9" name="Google Shape;29;p3"/>
          <p:cNvSpPr txBox="1"/>
          <p:nvPr>
            <p:ph idx="1" type="subTitle"/>
          </p:nvPr>
        </p:nvSpPr>
        <p:spPr>
          <a:xfrm>
            <a:off x="720100" y="3945850"/>
            <a:ext cx="4093200" cy="663000"/>
          </a:xfrm>
          <a:prstGeom prst="rect">
            <a:avLst/>
          </a:prstGeom>
          <a:solidFill>
            <a:srgbClr val="F9AD8B">
              <a:alpha val="13970"/>
            </a:srgbClr>
          </a:solidFill>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cxnSp>
        <p:nvCxnSpPr>
          <p:cNvPr id="30" name="Google Shape;30;p3"/>
          <p:cNvCxnSpPr/>
          <p:nvPr/>
        </p:nvCxnSpPr>
        <p:spPr>
          <a:xfrm>
            <a:off x="720100" y="4608584"/>
            <a:ext cx="7701600" cy="0"/>
          </a:xfrm>
          <a:prstGeom prst="straightConnector1">
            <a:avLst/>
          </a:prstGeom>
          <a:noFill/>
          <a:ln cap="flat" cmpd="sng" w="9525">
            <a:solidFill>
              <a:schemeClr val="dk1"/>
            </a:solidFill>
            <a:prstDash val="solid"/>
            <a:round/>
            <a:headEnd len="med" w="med" type="none"/>
            <a:tailEnd len="med" w="med" type="none"/>
          </a:ln>
        </p:spPr>
      </p:cxnSp>
      <p:cxnSp>
        <p:nvCxnSpPr>
          <p:cNvPr id="31" name="Google Shape;31;p3"/>
          <p:cNvCxnSpPr/>
          <p:nvPr/>
        </p:nvCxnSpPr>
        <p:spPr>
          <a:xfrm>
            <a:off x="720100" y="550617"/>
            <a:ext cx="7701600" cy="0"/>
          </a:xfrm>
          <a:prstGeom prst="straightConnector1">
            <a:avLst/>
          </a:prstGeom>
          <a:noFill/>
          <a:ln cap="flat" cmpd="sng" w="9525">
            <a:solidFill>
              <a:schemeClr val="dk1"/>
            </a:solidFill>
            <a:prstDash val="solid"/>
            <a:round/>
            <a:headEnd len="med" w="med" type="none"/>
            <a:tailEnd len="med" w="med" type="none"/>
          </a:ln>
        </p:spPr>
      </p:cxnSp>
      <p:sp>
        <p:nvSpPr>
          <p:cNvPr id="32" name="Google Shape;32;p3"/>
          <p:cNvSpPr/>
          <p:nvPr/>
        </p:nvSpPr>
        <p:spPr>
          <a:xfrm>
            <a:off x="5087776" y="1168075"/>
            <a:ext cx="3924045" cy="3299622"/>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3"/>
          <p:cNvGrpSpPr/>
          <p:nvPr/>
        </p:nvGrpSpPr>
        <p:grpSpPr>
          <a:xfrm>
            <a:off x="8599205" y="1096809"/>
            <a:ext cx="399655" cy="2315386"/>
            <a:chOff x="8599205" y="1096809"/>
            <a:chExt cx="399655" cy="2315386"/>
          </a:xfrm>
        </p:grpSpPr>
        <p:sp>
          <p:nvSpPr>
            <p:cNvPr id="34" name="Google Shape;34;p3"/>
            <p:cNvSpPr/>
            <p:nvPr/>
          </p:nvSpPr>
          <p:spPr>
            <a:xfrm flipH="1">
              <a:off x="8607621" y="1096809"/>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8681106" y="18257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 name="Google Shape;36;p3"/>
            <p:cNvGrpSpPr/>
            <p:nvPr/>
          </p:nvGrpSpPr>
          <p:grpSpPr>
            <a:xfrm>
              <a:off x="8681102" y="2428392"/>
              <a:ext cx="294447" cy="293245"/>
              <a:chOff x="4993475" y="2669325"/>
              <a:chExt cx="245025" cy="244025"/>
            </a:xfrm>
          </p:grpSpPr>
          <p:sp>
            <p:nvSpPr>
              <p:cNvPr id="37" name="Google Shape;37;p3"/>
              <p:cNvSpPr/>
              <p:nvPr/>
            </p:nvSpPr>
            <p:spPr>
              <a:xfrm>
                <a:off x="4993475" y="2669325"/>
                <a:ext cx="245025" cy="244025"/>
              </a:xfrm>
              <a:custGeom>
                <a:rect b="b" l="l" r="r" t="t"/>
                <a:pathLst>
                  <a:path extrusionOk="0" h="9761" w="9801">
                    <a:moveTo>
                      <a:pt x="4900" y="258"/>
                    </a:moveTo>
                    <a:cubicBezTo>
                      <a:pt x="6080" y="258"/>
                      <a:pt x="7196" y="693"/>
                      <a:pt x="8068" y="1501"/>
                    </a:cubicBezTo>
                    <a:cubicBezTo>
                      <a:pt x="8960" y="2352"/>
                      <a:pt x="9482" y="3500"/>
                      <a:pt x="9524" y="4733"/>
                    </a:cubicBezTo>
                    <a:cubicBezTo>
                      <a:pt x="9567" y="5966"/>
                      <a:pt x="9120" y="7146"/>
                      <a:pt x="8280" y="8049"/>
                    </a:cubicBezTo>
                    <a:cubicBezTo>
                      <a:pt x="7430" y="8942"/>
                      <a:pt x="6282" y="9463"/>
                      <a:pt x="5049" y="9506"/>
                    </a:cubicBezTo>
                    <a:cubicBezTo>
                      <a:pt x="4995" y="9508"/>
                      <a:pt x="4941" y="9509"/>
                      <a:pt x="4888" y="9509"/>
                    </a:cubicBezTo>
                    <a:cubicBezTo>
                      <a:pt x="3713" y="9509"/>
                      <a:pt x="2597" y="9065"/>
                      <a:pt x="1743" y="8262"/>
                    </a:cubicBezTo>
                    <a:cubicBezTo>
                      <a:pt x="839" y="7411"/>
                      <a:pt x="319" y="6263"/>
                      <a:pt x="277" y="5030"/>
                    </a:cubicBezTo>
                    <a:cubicBezTo>
                      <a:pt x="234" y="3797"/>
                      <a:pt x="680" y="2618"/>
                      <a:pt x="1520" y="1714"/>
                    </a:cubicBezTo>
                    <a:cubicBezTo>
                      <a:pt x="2370" y="821"/>
                      <a:pt x="3518" y="301"/>
                      <a:pt x="4751" y="258"/>
                    </a:cubicBezTo>
                    <a:close/>
                    <a:moveTo>
                      <a:pt x="4901" y="0"/>
                    </a:moveTo>
                    <a:cubicBezTo>
                      <a:pt x="4848" y="0"/>
                      <a:pt x="4794" y="1"/>
                      <a:pt x="4741" y="3"/>
                    </a:cubicBezTo>
                    <a:cubicBezTo>
                      <a:pt x="4103" y="24"/>
                      <a:pt x="3497" y="162"/>
                      <a:pt x="2913" y="417"/>
                    </a:cubicBezTo>
                    <a:cubicBezTo>
                      <a:pt x="2317" y="683"/>
                      <a:pt x="1786" y="1066"/>
                      <a:pt x="1339" y="1544"/>
                    </a:cubicBezTo>
                    <a:cubicBezTo>
                      <a:pt x="893" y="2023"/>
                      <a:pt x="542" y="2586"/>
                      <a:pt x="319" y="3192"/>
                    </a:cubicBezTo>
                    <a:cubicBezTo>
                      <a:pt x="106" y="3787"/>
                      <a:pt x="0" y="4404"/>
                      <a:pt x="21" y="5041"/>
                    </a:cubicBezTo>
                    <a:cubicBezTo>
                      <a:pt x="43" y="5679"/>
                      <a:pt x="180" y="6285"/>
                      <a:pt x="436" y="6870"/>
                    </a:cubicBezTo>
                    <a:cubicBezTo>
                      <a:pt x="702" y="7465"/>
                      <a:pt x="1084" y="7996"/>
                      <a:pt x="1562" y="8443"/>
                    </a:cubicBezTo>
                    <a:cubicBezTo>
                      <a:pt x="2041" y="8900"/>
                      <a:pt x="2604" y="9240"/>
                      <a:pt x="3210" y="9463"/>
                    </a:cubicBezTo>
                    <a:cubicBezTo>
                      <a:pt x="3752" y="9665"/>
                      <a:pt x="4316" y="9761"/>
                      <a:pt x="4900" y="9761"/>
                    </a:cubicBezTo>
                    <a:lnTo>
                      <a:pt x="5060" y="9761"/>
                    </a:lnTo>
                    <a:cubicBezTo>
                      <a:pt x="5698" y="9740"/>
                      <a:pt x="6303" y="9601"/>
                      <a:pt x="6888" y="9346"/>
                    </a:cubicBezTo>
                    <a:cubicBezTo>
                      <a:pt x="7483" y="9081"/>
                      <a:pt x="8015" y="8698"/>
                      <a:pt x="8461" y="8219"/>
                    </a:cubicBezTo>
                    <a:cubicBezTo>
                      <a:pt x="8918" y="7741"/>
                      <a:pt x="9258" y="7178"/>
                      <a:pt x="9482" y="6572"/>
                    </a:cubicBezTo>
                    <a:cubicBezTo>
                      <a:pt x="9705" y="5977"/>
                      <a:pt x="9801" y="5360"/>
                      <a:pt x="9779" y="4722"/>
                    </a:cubicBezTo>
                    <a:cubicBezTo>
                      <a:pt x="9758" y="4085"/>
                      <a:pt x="9620" y="3478"/>
                      <a:pt x="9364" y="2894"/>
                    </a:cubicBezTo>
                    <a:cubicBezTo>
                      <a:pt x="9099" y="2299"/>
                      <a:pt x="8716" y="1767"/>
                      <a:pt x="8238" y="1321"/>
                    </a:cubicBezTo>
                    <a:cubicBezTo>
                      <a:pt x="7760" y="864"/>
                      <a:pt x="7207" y="523"/>
                      <a:pt x="6590" y="301"/>
                    </a:cubicBezTo>
                    <a:cubicBezTo>
                      <a:pt x="6045" y="106"/>
                      <a:pt x="5482" y="0"/>
                      <a:pt x="4901"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5059100" y="2729600"/>
                <a:ext cx="41750" cy="49300"/>
              </a:xfrm>
              <a:custGeom>
                <a:rect b="b" l="l" r="r" t="t"/>
                <a:pathLst>
                  <a:path extrusionOk="0" h="1972" w="1670">
                    <a:moveTo>
                      <a:pt x="659" y="1"/>
                    </a:moveTo>
                    <a:cubicBezTo>
                      <a:pt x="637" y="1"/>
                      <a:pt x="615" y="5"/>
                      <a:pt x="595" y="15"/>
                    </a:cubicBezTo>
                    <a:cubicBezTo>
                      <a:pt x="543" y="47"/>
                      <a:pt x="510" y="122"/>
                      <a:pt x="553" y="186"/>
                    </a:cubicBezTo>
                    <a:lnTo>
                      <a:pt x="1329" y="1663"/>
                    </a:lnTo>
                    <a:lnTo>
                      <a:pt x="118" y="1716"/>
                    </a:lnTo>
                    <a:cubicBezTo>
                      <a:pt x="54" y="1716"/>
                      <a:pt x="0" y="1780"/>
                      <a:pt x="0" y="1854"/>
                    </a:cubicBezTo>
                    <a:cubicBezTo>
                      <a:pt x="0" y="1918"/>
                      <a:pt x="54" y="1971"/>
                      <a:pt x="128" y="1971"/>
                    </a:cubicBezTo>
                    <a:lnTo>
                      <a:pt x="1542" y="1908"/>
                    </a:lnTo>
                    <a:cubicBezTo>
                      <a:pt x="1584" y="1908"/>
                      <a:pt x="1627" y="1875"/>
                      <a:pt x="1648" y="1844"/>
                    </a:cubicBezTo>
                    <a:cubicBezTo>
                      <a:pt x="1669" y="1801"/>
                      <a:pt x="1669" y="1759"/>
                      <a:pt x="1648" y="1716"/>
                    </a:cubicBezTo>
                    <a:lnTo>
                      <a:pt x="777" y="68"/>
                    </a:lnTo>
                    <a:cubicBezTo>
                      <a:pt x="754" y="24"/>
                      <a:pt x="707" y="1"/>
                      <a:pt x="659"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5143075" y="2790775"/>
                <a:ext cx="53175" cy="41275"/>
              </a:xfrm>
              <a:custGeom>
                <a:rect b="b" l="l" r="r" t="t"/>
                <a:pathLst>
                  <a:path extrusionOk="0" h="1651" w="2127">
                    <a:moveTo>
                      <a:pt x="1996" y="1"/>
                    </a:moveTo>
                    <a:cubicBezTo>
                      <a:pt x="1990" y="1"/>
                      <a:pt x="1984" y="1"/>
                      <a:pt x="1977" y="2"/>
                    </a:cubicBezTo>
                    <a:lnTo>
                      <a:pt x="118" y="183"/>
                    </a:lnTo>
                    <a:cubicBezTo>
                      <a:pt x="75" y="183"/>
                      <a:pt x="32" y="205"/>
                      <a:pt x="11" y="247"/>
                    </a:cubicBezTo>
                    <a:cubicBezTo>
                      <a:pt x="0" y="290"/>
                      <a:pt x="0" y="332"/>
                      <a:pt x="21" y="375"/>
                    </a:cubicBezTo>
                    <a:lnTo>
                      <a:pt x="744" y="1586"/>
                    </a:lnTo>
                    <a:cubicBezTo>
                      <a:pt x="766" y="1629"/>
                      <a:pt x="808" y="1650"/>
                      <a:pt x="851" y="1650"/>
                    </a:cubicBezTo>
                    <a:cubicBezTo>
                      <a:pt x="872" y="1650"/>
                      <a:pt x="893" y="1639"/>
                      <a:pt x="914" y="1629"/>
                    </a:cubicBezTo>
                    <a:cubicBezTo>
                      <a:pt x="978" y="1597"/>
                      <a:pt x="999" y="1512"/>
                      <a:pt x="957" y="1459"/>
                    </a:cubicBezTo>
                    <a:lnTo>
                      <a:pt x="340" y="417"/>
                    </a:lnTo>
                    <a:lnTo>
                      <a:pt x="1999" y="257"/>
                    </a:lnTo>
                    <a:cubicBezTo>
                      <a:pt x="2073" y="247"/>
                      <a:pt x="2126" y="183"/>
                      <a:pt x="2116" y="120"/>
                    </a:cubicBezTo>
                    <a:cubicBezTo>
                      <a:pt x="2116" y="51"/>
                      <a:pt x="2062" y="1"/>
                      <a:pt x="1996"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5055125" y="2807100"/>
                <a:ext cx="73900" cy="55775"/>
              </a:xfrm>
              <a:custGeom>
                <a:rect b="b" l="l" r="r" t="t"/>
                <a:pathLst>
                  <a:path extrusionOk="0" h="2231" w="2956">
                    <a:moveTo>
                      <a:pt x="1585" y="0"/>
                    </a:moveTo>
                    <a:cubicBezTo>
                      <a:pt x="1495" y="0"/>
                      <a:pt x="1400" y="9"/>
                      <a:pt x="1297" y="30"/>
                    </a:cubicBezTo>
                    <a:cubicBezTo>
                      <a:pt x="861" y="104"/>
                      <a:pt x="447" y="402"/>
                      <a:pt x="43" y="891"/>
                    </a:cubicBezTo>
                    <a:cubicBezTo>
                      <a:pt x="0" y="944"/>
                      <a:pt x="10" y="1029"/>
                      <a:pt x="64" y="1071"/>
                    </a:cubicBezTo>
                    <a:cubicBezTo>
                      <a:pt x="86" y="1089"/>
                      <a:pt x="114" y="1098"/>
                      <a:pt x="142" y="1098"/>
                    </a:cubicBezTo>
                    <a:cubicBezTo>
                      <a:pt x="180" y="1098"/>
                      <a:pt x="220" y="1081"/>
                      <a:pt x="244" y="1050"/>
                    </a:cubicBezTo>
                    <a:cubicBezTo>
                      <a:pt x="606" y="604"/>
                      <a:pt x="967" y="348"/>
                      <a:pt x="1350" y="274"/>
                    </a:cubicBezTo>
                    <a:cubicBezTo>
                      <a:pt x="1424" y="262"/>
                      <a:pt x="1497" y="255"/>
                      <a:pt x="1567" y="255"/>
                    </a:cubicBezTo>
                    <a:cubicBezTo>
                      <a:pt x="1846" y="255"/>
                      <a:pt x="2086" y="357"/>
                      <a:pt x="2264" y="561"/>
                    </a:cubicBezTo>
                    <a:cubicBezTo>
                      <a:pt x="2583" y="922"/>
                      <a:pt x="2689" y="1539"/>
                      <a:pt x="2519" y="2070"/>
                    </a:cubicBezTo>
                    <a:cubicBezTo>
                      <a:pt x="2498" y="2134"/>
                      <a:pt x="2540" y="2209"/>
                      <a:pt x="2604" y="2230"/>
                    </a:cubicBezTo>
                    <a:lnTo>
                      <a:pt x="2647" y="2230"/>
                    </a:lnTo>
                    <a:cubicBezTo>
                      <a:pt x="2700" y="2230"/>
                      <a:pt x="2753" y="2198"/>
                      <a:pt x="2764" y="2145"/>
                    </a:cubicBezTo>
                    <a:cubicBezTo>
                      <a:pt x="2955" y="1539"/>
                      <a:pt x="2828" y="816"/>
                      <a:pt x="2455" y="402"/>
                    </a:cubicBezTo>
                    <a:cubicBezTo>
                      <a:pt x="2288" y="208"/>
                      <a:pt x="2012" y="0"/>
                      <a:pt x="1585"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3"/>
            <p:cNvSpPr/>
            <p:nvPr/>
          </p:nvSpPr>
          <p:spPr>
            <a:xfrm>
              <a:off x="8599205" y="3107203"/>
              <a:ext cx="204079" cy="304991"/>
            </a:xfrm>
            <a:custGeom>
              <a:rect b="b" l="l" r="r" t="t"/>
              <a:pathLst>
                <a:path extrusionOk="0" h="10152" w="6793">
                  <a:moveTo>
                    <a:pt x="2881" y="1"/>
                  </a:moveTo>
                  <a:lnTo>
                    <a:pt x="192" y="5581"/>
                  </a:lnTo>
                  <a:lnTo>
                    <a:pt x="192" y="5581"/>
                  </a:lnTo>
                  <a:lnTo>
                    <a:pt x="2020" y="5517"/>
                  </a:lnTo>
                  <a:lnTo>
                    <a:pt x="1" y="10152"/>
                  </a:lnTo>
                  <a:lnTo>
                    <a:pt x="6474" y="4539"/>
                  </a:lnTo>
                  <a:lnTo>
                    <a:pt x="4678" y="4508"/>
                  </a:lnTo>
                  <a:lnTo>
                    <a:pt x="6793" y="53"/>
                  </a:lnTo>
                  <a:lnTo>
                    <a:pt x="288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8925375" y="2057512"/>
              <a:ext cx="73484" cy="73484"/>
            </a:xfrm>
            <a:custGeom>
              <a:rect b="b" l="l" r="r" t="t"/>
              <a:pathLst>
                <a:path extrusionOk="0" h="2446" w="2446">
                  <a:moveTo>
                    <a:pt x="1223" y="0"/>
                  </a:moveTo>
                  <a:cubicBezTo>
                    <a:pt x="543" y="0"/>
                    <a:pt x="1" y="553"/>
                    <a:pt x="1" y="1223"/>
                  </a:cubicBezTo>
                  <a:cubicBezTo>
                    <a:pt x="1" y="1903"/>
                    <a:pt x="543" y="2445"/>
                    <a:pt x="1223" y="2445"/>
                  </a:cubicBezTo>
                  <a:cubicBezTo>
                    <a:pt x="1893" y="2445"/>
                    <a:pt x="2445" y="1903"/>
                    <a:pt x="2445" y="1223"/>
                  </a:cubicBezTo>
                  <a:cubicBezTo>
                    <a:pt x="2445" y="553"/>
                    <a:pt x="1893" y="0"/>
                    <a:pt x="12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3" name="Shape 43"/>
        <p:cNvGrpSpPr/>
        <p:nvPr/>
      </p:nvGrpSpPr>
      <p:grpSpPr>
        <a:xfrm>
          <a:off x="0" y="0"/>
          <a:ext cx="0" cy="0"/>
          <a:chOff x="0" y="0"/>
          <a:chExt cx="0" cy="0"/>
        </a:xfrm>
      </p:grpSpPr>
      <p:sp>
        <p:nvSpPr>
          <p:cNvPr id="44" name="Google Shape;44;p4"/>
          <p:cNvSpPr txBox="1"/>
          <p:nvPr>
            <p:ph idx="1" type="subTitle"/>
          </p:nvPr>
        </p:nvSpPr>
        <p:spPr>
          <a:xfrm>
            <a:off x="2329450" y="1478100"/>
            <a:ext cx="4485000" cy="569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5" name="Google Shape;45;p4"/>
          <p:cNvSpPr txBox="1"/>
          <p:nvPr>
            <p:ph type="title"/>
          </p:nvPr>
        </p:nvSpPr>
        <p:spPr>
          <a:xfrm>
            <a:off x="1922525" y="540000"/>
            <a:ext cx="5298900" cy="9381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6" name="Shape 46"/>
        <p:cNvGrpSpPr/>
        <p:nvPr/>
      </p:nvGrpSpPr>
      <p:grpSpPr>
        <a:xfrm>
          <a:off x="0" y="0"/>
          <a:ext cx="0" cy="0"/>
          <a:chOff x="0" y="0"/>
          <a:chExt cx="0" cy="0"/>
        </a:xfrm>
      </p:grpSpPr>
      <p:sp>
        <p:nvSpPr>
          <p:cNvPr id="47" name="Google Shape;47;p5"/>
          <p:cNvSpPr txBox="1"/>
          <p:nvPr>
            <p:ph idx="1" type="subTitle"/>
          </p:nvPr>
        </p:nvSpPr>
        <p:spPr>
          <a:xfrm>
            <a:off x="1464650" y="3234675"/>
            <a:ext cx="2514600" cy="464100"/>
          </a:xfrm>
          <a:prstGeom prst="rect">
            <a:avLst/>
          </a:prstGeom>
          <a:solidFill>
            <a:srgbClr val="F9AD8B">
              <a:alpha val="13970"/>
            </a:srgbClr>
          </a:solid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600">
                <a:latin typeface="Syncopate"/>
                <a:ea typeface="Syncopate"/>
                <a:cs typeface="Syncopate"/>
                <a:sym typeface="Syncopate"/>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48" name="Google Shape;48;p5"/>
          <p:cNvSpPr txBox="1"/>
          <p:nvPr>
            <p:ph idx="2" type="subTitle"/>
          </p:nvPr>
        </p:nvSpPr>
        <p:spPr>
          <a:xfrm>
            <a:off x="5164725" y="3234675"/>
            <a:ext cx="2514600" cy="464100"/>
          </a:xfrm>
          <a:prstGeom prst="rect">
            <a:avLst/>
          </a:prstGeom>
          <a:solidFill>
            <a:srgbClr val="F9AD8B">
              <a:alpha val="13970"/>
            </a:srgbClr>
          </a:solid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600">
                <a:latin typeface="Syncopate"/>
                <a:ea typeface="Syncopate"/>
                <a:cs typeface="Syncopate"/>
                <a:sym typeface="Syncopate"/>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49" name="Google Shape;49;p5"/>
          <p:cNvSpPr txBox="1"/>
          <p:nvPr>
            <p:ph idx="3" type="subTitle"/>
          </p:nvPr>
        </p:nvSpPr>
        <p:spPr>
          <a:xfrm>
            <a:off x="1565963" y="3724025"/>
            <a:ext cx="2311800" cy="589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atin typeface="DM Sans"/>
                <a:ea typeface="DM Sans"/>
                <a:cs typeface="DM Sans"/>
                <a:sym typeface="DM Sans"/>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0" name="Google Shape;50;p5"/>
          <p:cNvSpPr txBox="1"/>
          <p:nvPr>
            <p:ph idx="4" type="subTitle"/>
          </p:nvPr>
        </p:nvSpPr>
        <p:spPr>
          <a:xfrm>
            <a:off x="5266063" y="3724025"/>
            <a:ext cx="2311800" cy="589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 name="Google Shape;51;p5"/>
          <p:cNvSpPr txBox="1"/>
          <p:nvPr>
            <p:ph type="title"/>
          </p:nvPr>
        </p:nvSpPr>
        <p:spPr>
          <a:xfrm>
            <a:off x="1922525" y="540000"/>
            <a:ext cx="52989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cxnSp>
        <p:nvCxnSpPr>
          <p:cNvPr id="52" name="Google Shape;52;p5"/>
          <p:cNvCxnSpPr/>
          <p:nvPr/>
        </p:nvCxnSpPr>
        <p:spPr>
          <a:xfrm>
            <a:off x="720100" y="4608584"/>
            <a:ext cx="7701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6"/>
          <p:cNvSpPr txBox="1"/>
          <p:nvPr>
            <p:ph type="title"/>
          </p:nvPr>
        </p:nvSpPr>
        <p:spPr>
          <a:xfrm>
            <a:off x="1471225" y="540000"/>
            <a:ext cx="62016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5" name="Shape 55"/>
        <p:cNvGrpSpPr/>
        <p:nvPr/>
      </p:nvGrpSpPr>
      <p:grpSpPr>
        <a:xfrm>
          <a:off x="0" y="0"/>
          <a:ext cx="0" cy="0"/>
          <a:chOff x="0" y="0"/>
          <a:chExt cx="0" cy="0"/>
        </a:xfrm>
      </p:grpSpPr>
      <p:sp>
        <p:nvSpPr>
          <p:cNvPr id="56" name="Google Shape;56;p7"/>
          <p:cNvSpPr txBox="1"/>
          <p:nvPr>
            <p:ph idx="1" type="body"/>
          </p:nvPr>
        </p:nvSpPr>
        <p:spPr>
          <a:xfrm>
            <a:off x="4271725" y="2005575"/>
            <a:ext cx="4156200" cy="21783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57" name="Google Shape;57;p7"/>
          <p:cNvSpPr txBox="1"/>
          <p:nvPr>
            <p:ph type="title"/>
          </p:nvPr>
        </p:nvSpPr>
        <p:spPr>
          <a:xfrm>
            <a:off x="1922525" y="540000"/>
            <a:ext cx="52989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58" name="Google Shape;58;p7"/>
          <p:cNvSpPr/>
          <p:nvPr/>
        </p:nvSpPr>
        <p:spPr>
          <a:xfrm>
            <a:off x="441201" y="1525495"/>
            <a:ext cx="3643102" cy="3063385"/>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9" name="Shape 59"/>
        <p:cNvGrpSpPr/>
        <p:nvPr/>
      </p:nvGrpSpPr>
      <p:grpSpPr>
        <a:xfrm>
          <a:off x="0" y="0"/>
          <a:ext cx="0" cy="0"/>
          <a:chOff x="0" y="0"/>
          <a:chExt cx="0" cy="0"/>
        </a:xfrm>
      </p:grpSpPr>
      <p:sp>
        <p:nvSpPr>
          <p:cNvPr id="60" name="Google Shape;60;p8"/>
          <p:cNvSpPr txBox="1"/>
          <p:nvPr>
            <p:ph type="title"/>
          </p:nvPr>
        </p:nvSpPr>
        <p:spPr>
          <a:xfrm>
            <a:off x="720000" y="1440493"/>
            <a:ext cx="7704000" cy="2038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000"/>
              <a:buNone/>
              <a:defRPr sz="6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grpSp>
        <p:nvGrpSpPr>
          <p:cNvPr id="61" name="Google Shape;61;p8"/>
          <p:cNvGrpSpPr/>
          <p:nvPr/>
        </p:nvGrpSpPr>
        <p:grpSpPr>
          <a:xfrm>
            <a:off x="631474" y="355425"/>
            <a:ext cx="7796459" cy="589344"/>
            <a:chOff x="631474" y="355425"/>
            <a:chExt cx="7796459" cy="589344"/>
          </a:xfrm>
        </p:grpSpPr>
        <p:sp>
          <p:nvSpPr>
            <p:cNvPr id="62" name="Google Shape;62;p8"/>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3" name="Google Shape;63;p8"/>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64" name="Google Shape;64;p8"/>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 name="Google Shape;65;p8"/>
          <p:cNvGrpSpPr/>
          <p:nvPr/>
        </p:nvGrpSpPr>
        <p:grpSpPr>
          <a:xfrm flipH="1" rot="10800000">
            <a:off x="631474" y="4009647"/>
            <a:ext cx="7796459" cy="773783"/>
            <a:chOff x="631474" y="355425"/>
            <a:chExt cx="7796459" cy="773783"/>
          </a:xfrm>
        </p:grpSpPr>
        <p:sp>
          <p:nvSpPr>
            <p:cNvPr id="66" name="Google Shape;66;p8"/>
            <p:cNvSpPr/>
            <p:nvPr/>
          </p:nvSpPr>
          <p:spPr>
            <a:xfrm flipH="1">
              <a:off x="7684571" y="3554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8"/>
            <p:cNvSpPr/>
            <p:nvPr/>
          </p:nvSpPr>
          <p:spPr>
            <a:xfrm flipH="1">
              <a:off x="7859806" y="9334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8"/>
            <p:cNvSpPr/>
            <p:nvPr/>
          </p:nvSpPr>
          <p:spPr>
            <a:xfrm flipH="1">
              <a:off x="959552"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8"/>
            <p:cNvSpPr/>
            <p:nvPr/>
          </p:nvSpPr>
          <p:spPr>
            <a:xfrm flipH="1">
              <a:off x="1210657"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 name="Google Shape;70;p8"/>
            <p:cNvGrpSpPr/>
            <p:nvPr/>
          </p:nvGrpSpPr>
          <p:grpSpPr>
            <a:xfrm>
              <a:off x="631474" y="355425"/>
              <a:ext cx="7796459" cy="589344"/>
              <a:chOff x="631474" y="355425"/>
              <a:chExt cx="7796459" cy="589344"/>
            </a:xfrm>
          </p:grpSpPr>
          <p:cxnSp>
            <p:nvCxnSpPr>
              <p:cNvPr id="71" name="Google Shape;71;p8"/>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72" name="Google Shape;72;p8"/>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4" name="Shape 74"/>
        <p:cNvGrpSpPr/>
        <p:nvPr/>
      </p:nvGrpSpPr>
      <p:grpSpPr>
        <a:xfrm>
          <a:off x="0" y="0"/>
          <a:ext cx="0" cy="0"/>
          <a:chOff x="0" y="0"/>
          <a:chExt cx="0" cy="0"/>
        </a:xfrm>
      </p:grpSpPr>
      <p:sp>
        <p:nvSpPr>
          <p:cNvPr id="75" name="Google Shape;75;p9"/>
          <p:cNvSpPr txBox="1"/>
          <p:nvPr>
            <p:ph idx="1" type="subTitle"/>
          </p:nvPr>
        </p:nvSpPr>
        <p:spPr>
          <a:xfrm>
            <a:off x="2279375" y="1883100"/>
            <a:ext cx="4585500" cy="1921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6" name="Google Shape;76;p9"/>
          <p:cNvSpPr txBox="1"/>
          <p:nvPr>
            <p:ph type="title"/>
          </p:nvPr>
        </p:nvSpPr>
        <p:spPr>
          <a:xfrm>
            <a:off x="1642950" y="547075"/>
            <a:ext cx="5858100" cy="8097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sz="40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grpSp>
        <p:nvGrpSpPr>
          <p:cNvPr id="77" name="Google Shape;77;p9"/>
          <p:cNvGrpSpPr/>
          <p:nvPr/>
        </p:nvGrpSpPr>
        <p:grpSpPr>
          <a:xfrm flipH="1" rot="10800000">
            <a:off x="631474" y="4202675"/>
            <a:ext cx="7796459" cy="589344"/>
            <a:chOff x="631474" y="355425"/>
            <a:chExt cx="7796459" cy="589344"/>
          </a:xfrm>
        </p:grpSpPr>
        <p:sp>
          <p:nvSpPr>
            <p:cNvPr id="78" name="Google Shape;78;p9"/>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9" name="Google Shape;79;p9"/>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80" name="Google Shape;80;p9"/>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 name="Google Shape;81;p9"/>
          <p:cNvGrpSpPr/>
          <p:nvPr/>
        </p:nvGrpSpPr>
        <p:grpSpPr>
          <a:xfrm>
            <a:off x="8441827" y="1655039"/>
            <a:ext cx="294447" cy="1008023"/>
            <a:chOff x="8441827" y="1655039"/>
            <a:chExt cx="294447" cy="1008023"/>
          </a:xfrm>
        </p:grpSpPr>
        <p:grpSp>
          <p:nvGrpSpPr>
            <p:cNvPr id="82" name="Google Shape;82;p9"/>
            <p:cNvGrpSpPr/>
            <p:nvPr/>
          </p:nvGrpSpPr>
          <p:grpSpPr>
            <a:xfrm>
              <a:off x="8441827" y="2369817"/>
              <a:ext cx="294447" cy="293245"/>
              <a:chOff x="4993475" y="2669325"/>
              <a:chExt cx="245025" cy="244025"/>
            </a:xfrm>
          </p:grpSpPr>
          <p:sp>
            <p:nvSpPr>
              <p:cNvPr id="83" name="Google Shape;83;p9"/>
              <p:cNvSpPr/>
              <p:nvPr/>
            </p:nvSpPr>
            <p:spPr>
              <a:xfrm>
                <a:off x="4993475" y="2669325"/>
                <a:ext cx="245025" cy="244025"/>
              </a:xfrm>
              <a:custGeom>
                <a:rect b="b" l="l" r="r" t="t"/>
                <a:pathLst>
                  <a:path extrusionOk="0" h="9761" w="9801">
                    <a:moveTo>
                      <a:pt x="4900" y="258"/>
                    </a:moveTo>
                    <a:cubicBezTo>
                      <a:pt x="6080" y="258"/>
                      <a:pt x="7196" y="693"/>
                      <a:pt x="8068" y="1501"/>
                    </a:cubicBezTo>
                    <a:cubicBezTo>
                      <a:pt x="8960" y="2352"/>
                      <a:pt x="9482" y="3500"/>
                      <a:pt x="9524" y="4733"/>
                    </a:cubicBezTo>
                    <a:cubicBezTo>
                      <a:pt x="9567" y="5966"/>
                      <a:pt x="9120" y="7146"/>
                      <a:pt x="8280" y="8049"/>
                    </a:cubicBezTo>
                    <a:cubicBezTo>
                      <a:pt x="7430" y="8942"/>
                      <a:pt x="6282" y="9463"/>
                      <a:pt x="5049" y="9506"/>
                    </a:cubicBezTo>
                    <a:cubicBezTo>
                      <a:pt x="4995" y="9508"/>
                      <a:pt x="4941" y="9509"/>
                      <a:pt x="4888" y="9509"/>
                    </a:cubicBezTo>
                    <a:cubicBezTo>
                      <a:pt x="3713" y="9509"/>
                      <a:pt x="2597" y="9065"/>
                      <a:pt x="1743" y="8262"/>
                    </a:cubicBezTo>
                    <a:cubicBezTo>
                      <a:pt x="839" y="7411"/>
                      <a:pt x="319" y="6263"/>
                      <a:pt x="277" y="5030"/>
                    </a:cubicBezTo>
                    <a:cubicBezTo>
                      <a:pt x="234" y="3797"/>
                      <a:pt x="680" y="2618"/>
                      <a:pt x="1520" y="1714"/>
                    </a:cubicBezTo>
                    <a:cubicBezTo>
                      <a:pt x="2370" y="821"/>
                      <a:pt x="3518" y="301"/>
                      <a:pt x="4751" y="258"/>
                    </a:cubicBezTo>
                    <a:close/>
                    <a:moveTo>
                      <a:pt x="4901" y="0"/>
                    </a:moveTo>
                    <a:cubicBezTo>
                      <a:pt x="4848" y="0"/>
                      <a:pt x="4794" y="1"/>
                      <a:pt x="4741" y="3"/>
                    </a:cubicBezTo>
                    <a:cubicBezTo>
                      <a:pt x="4103" y="24"/>
                      <a:pt x="3497" y="162"/>
                      <a:pt x="2913" y="417"/>
                    </a:cubicBezTo>
                    <a:cubicBezTo>
                      <a:pt x="2317" y="683"/>
                      <a:pt x="1786" y="1066"/>
                      <a:pt x="1339" y="1544"/>
                    </a:cubicBezTo>
                    <a:cubicBezTo>
                      <a:pt x="893" y="2023"/>
                      <a:pt x="542" y="2586"/>
                      <a:pt x="319" y="3192"/>
                    </a:cubicBezTo>
                    <a:cubicBezTo>
                      <a:pt x="106" y="3787"/>
                      <a:pt x="0" y="4404"/>
                      <a:pt x="21" y="5041"/>
                    </a:cubicBezTo>
                    <a:cubicBezTo>
                      <a:pt x="43" y="5679"/>
                      <a:pt x="180" y="6285"/>
                      <a:pt x="436" y="6870"/>
                    </a:cubicBezTo>
                    <a:cubicBezTo>
                      <a:pt x="702" y="7465"/>
                      <a:pt x="1084" y="7996"/>
                      <a:pt x="1562" y="8443"/>
                    </a:cubicBezTo>
                    <a:cubicBezTo>
                      <a:pt x="2041" y="8900"/>
                      <a:pt x="2604" y="9240"/>
                      <a:pt x="3210" y="9463"/>
                    </a:cubicBezTo>
                    <a:cubicBezTo>
                      <a:pt x="3752" y="9665"/>
                      <a:pt x="4316" y="9761"/>
                      <a:pt x="4900" y="9761"/>
                    </a:cubicBezTo>
                    <a:lnTo>
                      <a:pt x="5060" y="9761"/>
                    </a:lnTo>
                    <a:cubicBezTo>
                      <a:pt x="5698" y="9740"/>
                      <a:pt x="6303" y="9601"/>
                      <a:pt x="6888" y="9346"/>
                    </a:cubicBezTo>
                    <a:cubicBezTo>
                      <a:pt x="7483" y="9081"/>
                      <a:pt x="8015" y="8698"/>
                      <a:pt x="8461" y="8219"/>
                    </a:cubicBezTo>
                    <a:cubicBezTo>
                      <a:pt x="8918" y="7741"/>
                      <a:pt x="9258" y="7178"/>
                      <a:pt x="9482" y="6572"/>
                    </a:cubicBezTo>
                    <a:cubicBezTo>
                      <a:pt x="9705" y="5977"/>
                      <a:pt x="9801" y="5360"/>
                      <a:pt x="9779" y="4722"/>
                    </a:cubicBezTo>
                    <a:cubicBezTo>
                      <a:pt x="9758" y="4085"/>
                      <a:pt x="9620" y="3478"/>
                      <a:pt x="9364" y="2894"/>
                    </a:cubicBezTo>
                    <a:cubicBezTo>
                      <a:pt x="9099" y="2299"/>
                      <a:pt x="8716" y="1767"/>
                      <a:pt x="8238" y="1321"/>
                    </a:cubicBezTo>
                    <a:cubicBezTo>
                      <a:pt x="7760" y="864"/>
                      <a:pt x="7207" y="523"/>
                      <a:pt x="6590" y="301"/>
                    </a:cubicBezTo>
                    <a:cubicBezTo>
                      <a:pt x="6045" y="106"/>
                      <a:pt x="5482" y="0"/>
                      <a:pt x="4901"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9"/>
              <p:cNvSpPr/>
              <p:nvPr/>
            </p:nvSpPr>
            <p:spPr>
              <a:xfrm>
                <a:off x="5059100" y="2729600"/>
                <a:ext cx="41750" cy="49300"/>
              </a:xfrm>
              <a:custGeom>
                <a:rect b="b" l="l" r="r" t="t"/>
                <a:pathLst>
                  <a:path extrusionOk="0" h="1972" w="1670">
                    <a:moveTo>
                      <a:pt x="659" y="1"/>
                    </a:moveTo>
                    <a:cubicBezTo>
                      <a:pt x="637" y="1"/>
                      <a:pt x="615" y="5"/>
                      <a:pt x="595" y="15"/>
                    </a:cubicBezTo>
                    <a:cubicBezTo>
                      <a:pt x="543" y="47"/>
                      <a:pt x="510" y="122"/>
                      <a:pt x="553" y="186"/>
                    </a:cubicBezTo>
                    <a:lnTo>
                      <a:pt x="1329" y="1663"/>
                    </a:lnTo>
                    <a:lnTo>
                      <a:pt x="118" y="1716"/>
                    </a:lnTo>
                    <a:cubicBezTo>
                      <a:pt x="54" y="1716"/>
                      <a:pt x="0" y="1780"/>
                      <a:pt x="0" y="1854"/>
                    </a:cubicBezTo>
                    <a:cubicBezTo>
                      <a:pt x="0" y="1918"/>
                      <a:pt x="54" y="1971"/>
                      <a:pt x="128" y="1971"/>
                    </a:cubicBezTo>
                    <a:lnTo>
                      <a:pt x="1542" y="1908"/>
                    </a:lnTo>
                    <a:cubicBezTo>
                      <a:pt x="1584" y="1908"/>
                      <a:pt x="1627" y="1875"/>
                      <a:pt x="1648" y="1844"/>
                    </a:cubicBezTo>
                    <a:cubicBezTo>
                      <a:pt x="1669" y="1801"/>
                      <a:pt x="1669" y="1759"/>
                      <a:pt x="1648" y="1716"/>
                    </a:cubicBezTo>
                    <a:lnTo>
                      <a:pt x="777" y="68"/>
                    </a:lnTo>
                    <a:cubicBezTo>
                      <a:pt x="754" y="24"/>
                      <a:pt x="707" y="1"/>
                      <a:pt x="659"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9"/>
              <p:cNvSpPr/>
              <p:nvPr/>
            </p:nvSpPr>
            <p:spPr>
              <a:xfrm>
                <a:off x="5143075" y="2790775"/>
                <a:ext cx="53175" cy="41275"/>
              </a:xfrm>
              <a:custGeom>
                <a:rect b="b" l="l" r="r" t="t"/>
                <a:pathLst>
                  <a:path extrusionOk="0" h="1651" w="2127">
                    <a:moveTo>
                      <a:pt x="1996" y="1"/>
                    </a:moveTo>
                    <a:cubicBezTo>
                      <a:pt x="1990" y="1"/>
                      <a:pt x="1984" y="1"/>
                      <a:pt x="1977" y="2"/>
                    </a:cubicBezTo>
                    <a:lnTo>
                      <a:pt x="118" y="183"/>
                    </a:lnTo>
                    <a:cubicBezTo>
                      <a:pt x="75" y="183"/>
                      <a:pt x="32" y="205"/>
                      <a:pt x="11" y="247"/>
                    </a:cubicBezTo>
                    <a:cubicBezTo>
                      <a:pt x="0" y="290"/>
                      <a:pt x="0" y="332"/>
                      <a:pt x="21" y="375"/>
                    </a:cubicBezTo>
                    <a:lnTo>
                      <a:pt x="744" y="1586"/>
                    </a:lnTo>
                    <a:cubicBezTo>
                      <a:pt x="766" y="1629"/>
                      <a:pt x="808" y="1650"/>
                      <a:pt x="851" y="1650"/>
                    </a:cubicBezTo>
                    <a:cubicBezTo>
                      <a:pt x="872" y="1650"/>
                      <a:pt x="893" y="1639"/>
                      <a:pt x="914" y="1629"/>
                    </a:cubicBezTo>
                    <a:cubicBezTo>
                      <a:pt x="978" y="1597"/>
                      <a:pt x="999" y="1512"/>
                      <a:pt x="957" y="1459"/>
                    </a:cubicBezTo>
                    <a:lnTo>
                      <a:pt x="340" y="417"/>
                    </a:lnTo>
                    <a:lnTo>
                      <a:pt x="1999" y="257"/>
                    </a:lnTo>
                    <a:cubicBezTo>
                      <a:pt x="2073" y="247"/>
                      <a:pt x="2126" y="183"/>
                      <a:pt x="2116" y="120"/>
                    </a:cubicBezTo>
                    <a:cubicBezTo>
                      <a:pt x="2116" y="51"/>
                      <a:pt x="2062" y="1"/>
                      <a:pt x="1996"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9"/>
              <p:cNvSpPr/>
              <p:nvPr/>
            </p:nvSpPr>
            <p:spPr>
              <a:xfrm>
                <a:off x="5055125" y="2807100"/>
                <a:ext cx="73900" cy="55775"/>
              </a:xfrm>
              <a:custGeom>
                <a:rect b="b" l="l" r="r" t="t"/>
                <a:pathLst>
                  <a:path extrusionOk="0" h="2231" w="2956">
                    <a:moveTo>
                      <a:pt x="1585" y="0"/>
                    </a:moveTo>
                    <a:cubicBezTo>
                      <a:pt x="1495" y="0"/>
                      <a:pt x="1400" y="9"/>
                      <a:pt x="1297" y="30"/>
                    </a:cubicBezTo>
                    <a:cubicBezTo>
                      <a:pt x="861" y="104"/>
                      <a:pt x="447" y="402"/>
                      <a:pt x="43" y="891"/>
                    </a:cubicBezTo>
                    <a:cubicBezTo>
                      <a:pt x="0" y="944"/>
                      <a:pt x="10" y="1029"/>
                      <a:pt x="64" y="1071"/>
                    </a:cubicBezTo>
                    <a:cubicBezTo>
                      <a:pt x="86" y="1089"/>
                      <a:pt x="114" y="1098"/>
                      <a:pt x="142" y="1098"/>
                    </a:cubicBezTo>
                    <a:cubicBezTo>
                      <a:pt x="180" y="1098"/>
                      <a:pt x="220" y="1081"/>
                      <a:pt x="244" y="1050"/>
                    </a:cubicBezTo>
                    <a:cubicBezTo>
                      <a:pt x="606" y="604"/>
                      <a:pt x="967" y="348"/>
                      <a:pt x="1350" y="274"/>
                    </a:cubicBezTo>
                    <a:cubicBezTo>
                      <a:pt x="1424" y="262"/>
                      <a:pt x="1497" y="255"/>
                      <a:pt x="1567" y="255"/>
                    </a:cubicBezTo>
                    <a:cubicBezTo>
                      <a:pt x="1846" y="255"/>
                      <a:pt x="2086" y="357"/>
                      <a:pt x="2264" y="561"/>
                    </a:cubicBezTo>
                    <a:cubicBezTo>
                      <a:pt x="2583" y="922"/>
                      <a:pt x="2689" y="1539"/>
                      <a:pt x="2519" y="2070"/>
                    </a:cubicBezTo>
                    <a:cubicBezTo>
                      <a:pt x="2498" y="2134"/>
                      <a:pt x="2540" y="2209"/>
                      <a:pt x="2604" y="2230"/>
                    </a:cubicBezTo>
                    <a:lnTo>
                      <a:pt x="2647" y="2230"/>
                    </a:lnTo>
                    <a:cubicBezTo>
                      <a:pt x="2700" y="2230"/>
                      <a:pt x="2753" y="2198"/>
                      <a:pt x="2764" y="2145"/>
                    </a:cubicBezTo>
                    <a:cubicBezTo>
                      <a:pt x="2955" y="1539"/>
                      <a:pt x="2828" y="816"/>
                      <a:pt x="2455" y="402"/>
                    </a:cubicBezTo>
                    <a:cubicBezTo>
                      <a:pt x="2288" y="208"/>
                      <a:pt x="2012" y="0"/>
                      <a:pt x="1585"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 name="Google Shape;87;p9"/>
            <p:cNvSpPr/>
            <p:nvPr/>
          </p:nvSpPr>
          <p:spPr>
            <a:xfrm>
              <a:off x="8652672" y="1655039"/>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9"/>
          <p:cNvSpPr/>
          <p:nvPr/>
        </p:nvSpPr>
        <p:spPr>
          <a:xfrm>
            <a:off x="8441822" y="4127739"/>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9" name="Shape 89"/>
        <p:cNvGrpSpPr/>
        <p:nvPr/>
      </p:nvGrpSpPr>
      <p:grpSpPr>
        <a:xfrm>
          <a:off x="0" y="0"/>
          <a:ext cx="0" cy="0"/>
          <a:chOff x="0" y="0"/>
          <a:chExt cx="0" cy="0"/>
        </a:xfrm>
      </p:grpSpPr>
      <p:sp>
        <p:nvSpPr>
          <p:cNvPr id="90" name="Google Shape;90;p10"/>
          <p:cNvSpPr txBox="1"/>
          <p:nvPr>
            <p:ph type="title"/>
          </p:nvPr>
        </p:nvSpPr>
        <p:spPr>
          <a:xfrm>
            <a:off x="720000" y="3577375"/>
            <a:ext cx="7704000" cy="1026000"/>
          </a:xfrm>
          <a:prstGeom prst="rect">
            <a:avLst/>
          </a:prstGeom>
          <a:solidFill>
            <a:schemeClr val="dk2"/>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cxnSp>
        <p:nvCxnSpPr>
          <p:cNvPr id="91" name="Google Shape;91;p10"/>
          <p:cNvCxnSpPr/>
          <p:nvPr/>
        </p:nvCxnSpPr>
        <p:spPr>
          <a:xfrm>
            <a:off x="720100" y="4608584"/>
            <a:ext cx="7701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2" name="Shape 92"/>
        <p:cNvGrpSpPr/>
        <p:nvPr/>
      </p:nvGrpSpPr>
      <p:grpSpPr>
        <a:xfrm>
          <a:off x="0" y="0"/>
          <a:ext cx="0" cy="0"/>
          <a:chOff x="0" y="0"/>
          <a:chExt cx="0" cy="0"/>
        </a:xfrm>
      </p:grpSpPr>
      <p:sp>
        <p:nvSpPr>
          <p:cNvPr id="93" name="Google Shape;93;p11"/>
          <p:cNvSpPr txBox="1"/>
          <p:nvPr>
            <p:ph hasCustomPrompt="1" type="title"/>
          </p:nvPr>
        </p:nvSpPr>
        <p:spPr>
          <a:xfrm>
            <a:off x="1450825" y="532675"/>
            <a:ext cx="6242400" cy="1283100"/>
          </a:xfrm>
          <a:prstGeom prst="rect">
            <a:avLst/>
          </a:prstGeom>
          <a:solidFill>
            <a:srgbClr val="F9AD8B">
              <a:alpha val="13970"/>
            </a:srgbClr>
          </a:solidFill>
        </p:spPr>
        <p:txBody>
          <a:bodyPr anchorCtr="0" anchor="b" bIns="91425" lIns="91425" spcFirstLastPara="1" rIns="91425" wrap="square" tIns="91425">
            <a:noAutofit/>
          </a:bodyPr>
          <a:lstStyle>
            <a:lvl1pPr lvl="0" rtl="0" algn="ctr">
              <a:spcBef>
                <a:spcPts val="0"/>
              </a:spcBef>
              <a:spcAft>
                <a:spcPts val="0"/>
              </a:spcAft>
              <a:buSzPts val="9600"/>
              <a:buNone/>
              <a:defRPr sz="67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94" name="Google Shape;94;p11"/>
          <p:cNvSpPr txBox="1"/>
          <p:nvPr>
            <p:ph idx="1" type="subTitle"/>
          </p:nvPr>
        </p:nvSpPr>
        <p:spPr>
          <a:xfrm>
            <a:off x="2193450" y="1815675"/>
            <a:ext cx="4757100" cy="41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cxnSp>
        <p:nvCxnSpPr>
          <p:cNvPr id="95" name="Google Shape;95;p11"/>
          <p:cNvCxnSpPr/>
          <p:nvPr/>
        </p:nvCxnSpPr>
        <p:spPr>
          <a:xfrm>
            <a:off x="720100" y="4608584"/>
            <a:ext cx="7701600" cy="0"/>
          </a:xfrm>
          <a:prstGeom prst="straightConnector1">
            <a:avLst/>
          </a:prstGeom>
          <a:noFill/>
          <a:ln cap="flat" cmpd="sng" w="9525">
            <a:solidFill>
              <a:schemeClr val="dk1"/>
            </a:solidFill>
            <a:prstDash val="solid"/>
            <a:round/>
            <a:headEnd len="med" w="med" type="none"/>
            <a:tailEnd len="med" w="med" type="none"/>
          </a:ln>
        </p:spPr>
      </p:cxnSp>
      <p:sp>
        <p:nvSpPr>
          <p:cNvPr id="96" name="Google Shape;96;p11"/>
          <p:cNvSpPr/>
          <p:nvPr/>
        </p:nvSpPr>
        <p:spPr>
          <a:xfrm>
            <a:off x="2777651" y="2460608"/>
            <a:ext cx="3643102" cy="3063385"/>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1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99" name="Shape 99"/>
        <p:cNvGrpSpPr/>
        <p:nvPr/>
      </p:nvGrpSpPr>
      <p:grpSpPr>
        <a:xfrm>
          <a:off x="0" y="0"/>
          <a:ext cx="0" cy="0"/>
          <a:chOff x="0" y="0"/>
          <a:chExt cx="0" cy="0"/>
        </a:xfrm>
      </p:grpSpPr>
      <p:sp>
        <p:nvSpPr>
          <p:cNvPr id="100" name="Google Shape;100;p13"/>
          <p:cNvSpPr txBox="1"/>
          <p:nvPr>
            <p:ph type="title"/>
          </p:nvPr>
        </p:nvSpPr>
        <p:spPr>
          <a:xfrm>
            <a:off x="1558593" y="1517400"/>
            <a:ext cx="2832900" cy="674400"/>
          </a:xfrm>
          <a:prstGeom prst="rect">
            <a:avLst/>
          </a:prstGeom>
          <a:solidFill>
            <a:srgbClr val="F9AD8B">
              <a:alpha val="13970"/>
            </a:srgbClr>
          </a:solidFill>
          <a:ln>
            <a:noFill/>
          </a:ln>
        </p:spPr>
        <p:txBody>
          <a:bodyPr anchorCtr="0" anchor="t" bIns="91425" lIns="91425" spcFirstLastPara="1" rIns="91425" wrap="square" tIns="91425">
            <a:noAutofit/>
          </a:bodyPr>
          <a:lstStyle>
            <a:lvl1pPr lvl="0" rtl="0">
              <a:spcBef>
                <a:spcPts val="0"/>
              </a:spcBef>
              <a:spcAft>
                <a:spcPts val="0"/>
              </a:spcAft>
              <a:buSzPts val="2400"/>
              <a:buNone/>
              <a:defRPr sz="16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1" name="Google Shape;101;p13"/>
          <p:cNvSpPr txBox="1"/>
          <p:nvPr>
            <p:ph hasCustomPrompt="1" idx="2" type="title"/>
          </p:nvPr>
        </p:nvSpPr>
        <p:spPr>
          <a:xfrm>
            <a:off x="720000" y="1593550"/>
            <a:ext cx="859500" cy="5151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2" name="Google Shape;102;p13"/>
          <p:cNvSpPr txBox="1"/>
          <p:nvPr>
            <p:ph idx="1" type="subTitle"/>
          </p:nvPr>
        </p:nvSpPr>
        <p:spPr>
          <a:xfrm>
            <a:off x="1558593" y="2183375"/>
            <a:ext cx="2353500" cy="515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3" name="Google Shape;103;p13"/>
          <p:cNvSpPr txBox="1"/>
          <p:nvPr>
            <p:ph idx="3" type="title"/>
          </p:nvPr>
        </p:nvSpPr>
        <p:spPr>
          <a:xfrm flipH="1">
            <a:off x="4752853" y="1517400"/>
            <a:ext cx="2832900" cy="674400"/>
          </a:xfrm>
          <a:prstGeom prst="rect">
            <a:avLst/>
          </a:prstGeom>
          <a:solidFill>
            <a:srgbClr val="F9AD8B">
              <a:alpha val="13970"/>
            </a:srgbClr>
          </a:solidFill>
          <a:ln>
            <a:noFill/>
          </a:ln>
        </p:spPr>
        <p:txBody>
          <a:bodyPr anchorCtr="0" anchor="t" bIns="91425" lIns="91425" spcFirstLastPara="1" rIns="91425" wrap="square" tIns="91425">
            <a:noAutofit/>
          </a:bodyPr>
          <a:lstStyle>
            <a:lvl1pPr lvl="0" rtl="0" algn="r">
              <a:spcBef>
                <a:spcPts val="0"/>
              </a:spcBef>
              <a:spcAft>
                <a:spcPts val="0"/>
              </a:spcAft>
              <a:buSzPts val="2400"/>
              <a:buNone/>
              <a:defRPr sz="16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4" name="Google Shape;104;p13"/>
          <p:cNvSpPr txBox="1"/>
          <p:nvPr>
            <p:ph hasCustomPrompt="1" idx="4" type="title"/>
          </p:nvPr>
        </p:nvSpPr>
        <p:spPr>
          <a:xfrm flipH="1">
            <a:off x="7555900" y="1593550"/>
            <a:ext cx="865800" cy="5151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5" name="Google Shape;105;p13"/>
          <p:cNvSpPr txBox="1"/>
          <p:nvPr>
            <p:ph idx="5" type="subTitle"/>
          </p:nvPr>
        </p:nvSpPr>
        <p:spPr>
          <a:xfrm flipH="1">
            <a:off x="5232251" y="2183375"/>
            <a:ext cx="2353500" cy="515100"/>
          </a:xfrm>
          <a:prstGeom prst="rect">
            <a:avLst/>
          </a:prstGeom>
          <a:ln>
            <a:noFill/>
          </a:ln>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6" name="Google Shape;106;p13"/>
          <p:cNvSpPr txBox="1"/>
          <p:nvPr>
            <p:ph idx="6" type="title"/>
          </p:nvPr>
        </p:nvSpPr>
        <p:spPr>
          <a:xfrm>
            <a:off x="1558593" y="3002500"/>
            <a:ext cx="2832900" cy="674400"/>
          </a:xfrm>
          <a:prstGeom prst="rect">
            <a:avLst/>
          </a:prstGeom>
          <a:solidFill>
            <a:srgbClr val="F9AD8B">
              <a:alpha val="13970"/>
            </a:srgbClr>
          </a:solidFill>
          <a:ln>
            <a:noFill/>
          </a:ln>
        </p:spPr>
        <p:txBody>
          <a:bodyPr anchorCtr="0" anchor="t" bIns="91425" lIns="91425" spcFirstLastPara="1" rIns="91425" wrap="square" tIns="91425">
            <a:noAutofit/>
          </a:bodyPr>
          <a:lstStyle>
            <a:lvl1pPr lvl="0" rtl="0">
              <a:spcBef>
                <a:spcPts val="0"/>
              </a:spcBef>
              <a:spcAft>
                <a:spcPts val="0"/>
              </a:spcAft>
              <a:buSzPts val="2400"/>
              <a:buNone/>
              <a:defRPr sz="16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7" name="Google Shape;107;p13"/>
          <p:cNvSpPr txBox="1"/>
          <p:nvPr>
            <p:ph hasCustomPrompt="1" idx="7" type="title"/>
          </p:nvPr>
        </p:nvSpPr>
        <p:spPr>
          <a:xfrm>
            <a:off x="726359" y="3078650"/>
            <a:ext cx="859500" cy="5151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08" name="Google Shape;108;p13"/>
          <p:cNvSpPr txBox="1"/>
          <p:nvPr>
            <p:ph idx="8" type="subTitle"/>
          </p:nvPr>
        </p:nvSpPr>
        <p:spPr>
          <a:xfrm>
            <a:off x="1558593" y="3668475"/>
            <a:ext cx="2353500" cy="515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09" name="Google Shape;109;p13"/>
          <p:cNvSpPr txBox="1"/>
          <p:nvPr>
            <p:ph idx="9" type="title"/>
          </p:nvPr>
        </p:nvSpPr>
        <p:spPr>
          <a:xfrm flipH="1">
            <a:off x="4752853" y="3002500"/>
            <a:ext cx="2832900" cy="674400"/>
          </a:xfrm>
          <a:prstGeom prst="rect">
            <a:avLst/>
          </a:prstGeom>
          <a:solidFill>
            <a:srgbClr val="F9AD8B">
              <a:alpha val="13970"/>
            </a:srgbClr>
          </a:solidFill>
          <a:ln>
            <a:noFill/>
          </a:ln>
        </p:spPr>
        <p:txBody>
          <a:bodyPr anchorCtr="0" anchor="t" bIns="91425" lIns="91425" spcFirstLastPara="1" rIns="91425" wrap="square" tIns="91425">
            <a:noAutofit/>
          </a:bodyPr>
          <a:lstStyle>
            <a:lvl1pPr lvl="0" rtl="0" algn="r">
              <a:spcBef>
                <a:spcPts val="0"/>
              </a:spcBef>
              <a:spcAft>
                <a:spcPts val="0"/>
              </a:spcAft>
              <a:buSzPts val="2400"/>
              <a:buNone/>
              <a:defRPr sz="16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0" name="Google Shape;110;p13"/>
          <p:cNvSpPr txBox="1"/>
          <p:nvPr>
            <p:ph hasCustomPrompt="1" idx="13" type="title"/>
          </p:nvPr>
        </p:nvSpPr>
        <p:spPr>
          <a:xfrm flipH="1">
            <a:off x="7555900" y="3078650"/>
            <a:ext cx="865800" cy="5151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1" name="Google Shape;111;p13"/>
          <p:cNvSpPr txBox="1"/>
          <p:nvPr>
            <p:ph idx="14" type="subTitle"/>
          </p:nvPr>
        </p:nvSpPr>
        <p:spPr>
          <a:xfrm flipH="1">
            <a:off x="5232251" y="3668475"/>
            <a:ext cx="2353500" cy="515100"/>
          </a:xfrm>
          <a:prstGeom prst="rect">
            <a:avLst/>
          </a:prstGeom>
          <a:ln>
            <a:noFill/>
          </a:ln>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12" name="Google Shape;112;p13"/>
          <p:cNvSpPr txBox="1"/>
          <p:nvPr>
            <p:ph idx="15" type="title"/>
          </p:nvPr>
        </p:nvSpPr>
        <p:spPr>
          <a:xfrm>
            <a:off x="1922525" y="540000"/>
            <a:ext cx="52989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cxnSp>
        <p:nvCxnSpPr>
          <p:cNvPr id="113" name="Google Shape;113;p13"/>
          <p:cNvCxnSpPr/>
          <p:nvPr/>
        </p:nvCxnSpPr>
        <p:spPr>
          <a:xfrm>
            <a:off x="721200" y="4603509"/>
            <a:ext cx="7701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14" name="Shape 114"/>
        <p:cNvGrpSpPr/>
        <p:nvPr/>
      </p:nvGrpSpPr>
      <p:grpSpPr>
        <a:xfrm>
          <a:off x="0" y="0"/>
          <a:ext cx="0" cy="0"/>
          <a:chOff x="0" y="0"/>
          <a:chExt cx="0" cy="0"/>
        </a:xfrm>
      </p:grpSpPr>
      <p:sp>
        <p:nvSpPr>
          <p:cNvPr id="115" name="Google Shape;115;p14"/>
          <p:cNvSpPr txBox="1"/>
          <p:nvPr>
            <p:ph type="title"/>
          </p:nvPr>
        </p:nvSpPr>
        <p:spPr>
          <a:xfrm>
            <a:off x="2361138" y="4076663"/>
            <a:ext cx="4421700" cy="531900"/>
          </a:xfrm>
          <a:prstGeom prst="rect">
            <a:avLst/>
          </a:prstGeom>
          <a:solidFill>
            <a:srgbClr val="F9AD8B">
              <a:alpha val="13970"/>
            </a:srgbClr>
          </a:solidFill>
          <a:ln>
            <a:noFill/>
          </a:ln>
        </p:spPr>
        <p:txBody>
          <a:bodyPr anchorCtr="0" anchor="t" bIns="91425" lIns="91425" spcFirstLastPara="1" rIns="91425" wrap="square" tIns="91425">
            <a:noAutofit/>
          </a:bodyPr>
          <a:lstStyle>
            <a:lvl1pPr lvl="0" rtl="0" algn="ctr">
              <a:spcBef>
                <a:spcPts val="0"/>
              </a:spcBef>
              <a:spcAft>
                <a:spcPts val="0"/>
              </a:spcAft>
              <a:buSzPts val="3000"/>
              <a:buNone/>
              <a:defRPr sz="2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16" name="Google Shape;116;p14"/>
          <p:cNvSpPr txBox="1"/>
          <p:nvPr>
            <p:ph idx="1" type="subTitle"/>
          </p:nvPr>
        </p:nvSpPr>
        <p:spPr>
          <a:xfrm>
            <a:off x="1509438" y="1411063"/>
            <a:ext cx="6125100" cy="198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None/>
              <a:defRPr sz="30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cxnSp>
        <p:nvCxnSpPr>
          <p:cNvPr id="117" name="Google Shape;117;p14"/>
          <p:cNvCxnSpPr/>
          <p:nvPr/>
        </p:nvCxnSpPr>
        <p:spPr>
          <a:xfrm>
            <a:off x="720100" y="4608584"/>
            <a:ext cx="7701600" cy="0"/>
          </a:xfrm>
          <a:prstGeom prst="straightConnector1">
            <a:avLst/>
          </a:prstGeom>
          <a:noFill/>
          <a:ln cap="flat" cmpd="sng" w="9525">
            <a:solidFill>
              <a:schemeClr val="dk1"/>
            </a:solidFill>
            <a:prstDash val="solid"/>
            <a:round/>
            <a:headEnd len="med" w="med" type="none"/>
            <a:tailEnd len="med" w="med" type="none"/>
          </a:ln>
        </p:spPr>
      </p:cxnSp>
      <p:grpSp>
        <p:nvGrpSpPr>
          <p:cNvPr id="118" name="Google Shape;118;p14"/>
          <p:cNvGrpSpPr/>
          <p:nvPr/>
        </p:nvGrpSpPr>
        <p:grpSpPr>
          <a:xfrm>
            <a:off x="720100" y="364270"/>
            <a:ext cx="7704375" cy="589344"/>
            <a:chOff x="720100" y="364270"/>
            <a:chExt cx="7704375" cy="589344"/>
          </a:xfrm>
        </p:grpSpPr>
        <p:sp>
          <p:nvSpPr>
            <p:cNvPr id="119" name="Google Shape;119;p14"/>
            <p:cNvSpPr/>
            <p:nvPr/>
          </p:nvSpPr>
          <p:spPr>
            <a:xfrm>
              <a:off x="4287958" y="364270"/>
              <a:ext cx="568104" cy="589344"/>
            </a:xfrm>
            <a:custGeom>
              <a:rect b="b" l="l" r="r" t="t"/>
              <a:pathLst>
                <a:path extrusionOk="0" h="19617" w="18910">
                  <a:moveTo>
                    <a:pt x="7047" y="260"/>
                  </a:moveTo>
                  <a:cubicBezTo>
                    <a:pt x="7228" y="260"/>
                    <a:pt x="7399" y="260"/>
                    <a:pt x="7569" y="281"/>
                  </a:cubicBezTo>
                  <a:cubicBezTo>
                    <a:pt x="6654" y="451"/>
                    <a:pt x="5687" y="727"/>
                    <a:pt x="4677" y="1110"/>
                  </a:cubicBezTo>
                  <a:cubicBezTo>
                    <a:pt x="4666" y="1100"/>
                    <a:pt x="4666" y="1089"/>
                    <a:pt x="4656" y="1078"/>
                  </a:cubicBezTo>
                  <a:cubicBezTo>
                    <a:pt x="4634" y="1034"/>
                    <a:pt x="4591" y="1011"/>
                    <a:pt x="4546" y="1011"/>
                  </a:cubicBezTo>
                  <a:cubicBezTo>
                    <a:pt x="4526" y="1011"/>
                    <a:pt x="4506" y="1015"/>
                    <a:pt x="4486" y="1025"/>
                  </a:cubicBezTo>
                  <a:cubicBezTo>
                    <a:pt x="4422" y="1057"/>
                    <a:pt x="4401" y="1131"/>
                    <a:pt x="4432" y="1195"/>
                  </a:cubicBezTo>
                  <a:cubicBezTo>
                    <a:pt x="4422" y="1206"/>
                    <a:pt x="4411" y="1206"/>
                    <a:pt x="4401" y="1216"/>
                  </a:cubicBezTo>
                  <a:cubicBezTo>
                    <a:pt x="3784" y="1450"/>
                    <a:pt x="3274" y="1695"/>
                    <a:pt x="2817" y="1939"/>
                  </a:cubicBezTo>
                  <a:cubicBezTo>
                    <a:pt x="3157" y="1546"/>
                    <a:pt x="3593" y="1195"/>
                    <a:pt x="4135" y="930"/>
                  </a:cubicBezTo>
                  <a:cubicBezTo>
                    <a:pt x="4751" y="611"/>
                    <a:pt x="5495" y="398"/>
                    <a:pt x="6293" y="302"/>
                  </a:cubicBezTo>
                  <a:cubicBezTo>
                    <a:pt x="6548" y="271"/>
                    <a:pt x="6803" y="260"/>
                    <a:pt x="7047" y="260"/>
                  </a:cubicBezTo>
                  <a:close/>
                  <a:moveTo>
                    <a:pt x="8365" y="408"/>
                  </a:moveTo>
                  <a:cubicBezTo>
                    <a:pt x="8504" y="441"/>
                    <a:pt x="8632" y="472"/>
                    <a:pt x="8759" y="515"/>
                  </a:cubicBezTo>
                  <a:cubicBezTo>
                    <a:pt x="9588" y="802"/>
                    <a:pt x="10194" y="1301"/>
                    <a:pt x="10513" y="1950"/>
                  </a:cubicBezTo>
                  <a:cubicBezTo>
                    <a:pt x="10810" y="2556"/>
                    <a:pt x="10843" y="3268"/>
                    <a:pt x="10609" y="4001"/>
                  </a:cubicBezTo>
                  <a:cubicBezTo>
                    <a:pt x="10396" y="4681"/>
                    <a:pt x="9981" y="5341"/>
                    <a:pt x="9439" y="5851"/>
                  </a:cubicBezTo>
                  <a:cubicBezTo>
                    <a:pt x="9142" y="6127"/>
                    <a:pt x="8812" y="6382"/>
                    <a:pt x="8450" y="6595"/>
                  </a:cubicBezTo>
                  <a:cubicBezTo>
                    <a:pt x="7696" y="5936"/>
                    <a:pt x="7016" y="5128"/>
                    <a:pt x="6346" y="4107"/>
                  </a:cubicBezTo>
                  <a:cubicBezTo>
                    <a:pt x="5793" y="3268"/>
                    <a:pt x="5315" y="2385"/>
                    <a:pt x="4794" y="1334"/>
                  </a:cubicBezTo>
                  <a:cubicBezTo>
                    <a:pt x="6069" y="866"/>
                    <a:pt x="7250" y="557"/>
                    <a:pt x="8365" y="408"/>
                  </a:cubicBezTo>
                  <a:close/>
                  <a:moveTo>
                    <a:pt x="4550" y="1429"/>
                  </a:moveTo>
                  <a:cubicBezTo>
                    <a:pt x="5091" y="2492"/>
                    <a:pt x="5570" y="3385"/>
                    <a:pt x="6133" y="4246"/>
                  </a:cubicBezTo>
                  <a:cubicBezTo>
                    <a:pt x="6792" y="5255"/>
                    <a:pt x="7473" y="6063"/>
                    <a:pt x="8217" y="6722"/>
                  </a:cubicBezTo>
                  <a:cubicBezTo>
                    <a:pt x="7973" y="6850"/>
                    <a:pt x="7728" y="6967"/>
                    <a:pt x="7462" y="7063"/>
                  </a:cubicBezTo>
                  <a:cubicBezTo>
                    <a:pt x="6833" y="7291"/>
                    <a:pt x="6164" y="7402"/>
                    <a:pt x="5504" y="7402"/>
                  </a:cubicBezTo>
                  <a:cubicBezTo>
                    <a:pt x="5394" y="7402"/>
                    <a:pt x="5285" y="7399"/>
                    <a:pt x="5177" y="7392"/>
                  </a:cubicBezTo>
                  <a:cubicBezTo>
                    <a:pt x="4847" y="7371"/>
                    <a:pt x="4517" y="7318"/>
                    <a:pt x="4188" y="7275"/>
                  </a:cubicBezTo>
                  <a:cubicBezTo>
                    <a:pt x="3869" y="7222"/>
                    <a:pt x="3540" y="7180"/>
                    <a:pt x="3210" y="7148"/>
                  </a:cubicBezTo>
                  <a:cubicBezTo>
                    <a:pt x="2977" y="6892"/>
                    <a:pt x="2785" y="6616"/>
                    <a:pt x="2615" y="6330"/>
                  </a:cubicBezTo>
                  <a:cubicBezTo>
                    <a:pt x="2264" y="5713"/>
                    <a:pt x="2062" y="5022"/>
                    <a:pt x="2041" y="4331"/>
                  </a:cubicBezTo>
                  <a:cubicBezTo>
                    <a:pt x="2020" y="3651"/>
                    <a:pt x="2158" y="3002"/>
                    <a:pt x="2466" y="2460"/>
                  </a:cubicBezTo>
                  <a:cubicBezTo>
                    <a:pt x="3008" y="2099"/>
                    <a:pt x="3657" y="1780"/>
                    <a:pt x="4486" y="1450"/>
                  </a:cubicBezTo>
                  <a:cubicBezTo>
                    <a:pt x="4507" y="1440"/>
                    <a:pt x="4529" y="1440"/>
                    <a:pt x="4550" y="1429"/>
                  </a:cubicBezTo>
                  <a:close/>
                  <a:moveTo>
                    <a:pt x="9858" y="304"/>
                  </a:moveTo>
                  <a:cubicBezTo>
                    <a:pt x="10059" y="304"/>
                    <a:pt x="10259" y="310"/>
                    <a:pt x="10460" y="323"/>
                  </a:cubicBezTo>
                  <a:cubicBezTo>
                    <a:pt x="12638" y="441"/>
                    <a:pt x="14605" y="1323"/>
                    <a:pt x="15860" y="2726"/>
                  </a:cubicBezTo>
                  <a:cubicBezTo>
                    <a:pt x="16689" y="3661"/>
                    <a:pt x="17071" y="4735"/>
                    <a:pt x="16901" y="5681"/>
                  </a:cubicBezTo>
                  <a:cubicBezTo>
                    <a:pt x="16848" y="5978"/>
                    <a:pt x="16742" y="6287"/>
                    <a:pt x="16571" y="6563"/>
                  </a:cubicBezTo>
                  <a:cubicBezTo>
                    <a:pt x="16519" y="6521"/>
                    <a:pt x="16455" y="6478"/>
                    <a:pt x="16391" y="6446"/>
                  </a:cubicBezTo>
                  <a:cubicBezTo>
                    <a:pt x="16025" y="6224"/>
                    <a:pt x="15607" y="6113"/>
                    <a:pt x="15145" y="6113"/>
                  </a:cubicBezTo>
                  <a:cubicBezTo>
                    <a:pt x="14921" y="6113"/>
                    <a:pt x="14688" y="6139"/>
                    <a:pt x="14446" y="6191"/>
                  </a:cubicBezTo>
                  <a:cubicBezTo>
                    <a:pt x="13670" y="6361"/>
                    <a:pt x="13000" y="6744"/>
                    <a:pt x="12575" y="7041"/>
                  </a:cubicBezTo>
                  <a:cubicBezTo>
                    <a:pt x="12256" y="7265"/>
                    <a:pt x="11948" y="7509"/>
                    <a:pt x="11650" y="7754"/>
                  </a:cubicBezTo>
                  <a:cubicBezTo>
                    <a:pt x="11490" y="7870"/>
                    <a:pt x="11331" y="7998"/>
                    <a:pt x="11172" y="8125"/>
                  </a:cubicBezTo>
                  <a:cubicBezTo>
                    <a:pt x="10279" y="7849"/>
                    <a:pt x="9407" y="7381"/>
                    <a:pt x="8653" y="6765"/>
                  </a:cubicBezTo>
                  <a:cubicBezTo>
                    <a:pt x="9003" y="6552"/>
                    <a:pt x="9322" y="6308"/>
                    <a:pt x="9609" y="6042"/>
                  </a:cubicBezTo>
                  <a:cubicBezTo>
                    <a:pt x="10194" y="5489"/>
                    <a:pt x="10630" y="4799"/>
                    <a:pt x="10853" y="4076"/>
                  </a:cubicBezTo>
                  <a:cubicBezTo>
                    <a:pt x="11098" y="3278"/>
                    <a:pt x="11065" y="2503"/>
                    <a:pt x="10746" y="1844"/>
                  </a:cubicBezTo>
                  <a:cubicBezTo>
                    <a:pt x="10417" y="1174"/>
                    <a:pt x="9822" y="653"/>
                    <a:pt x="9014" y="334"/>
                  </a:cubicBezTo>
                  <a:cubicBezTo>
                    <a:pt x="9298" y="316"/>
                    <a:pt x="9579" y="304"/>
                    <a:pt x="9858" y="304"/>
                  </a:cubicBezTo>
                  <a:close/>
                  <a:moveTo>
                    <a:pt x="15135" y="6368"/>
                  </a:moveTo>
                  <a:cubicBezTo>
                    <a:pt x="15555" y="6368"/>
                    <a:pt x="15934" y="6465"/>
                    <a:pt x="16264" y="6659"/>
                  </a:cubicBezTo>
                  <a:cubicBezTo>
                    <a:pt x="16327" y="6701"/>
                    <a:pt x="16380" y="6733"/>
                    <a:pt x="16434" y="6776"/>
                  </a:cubicBezTo>
                  <a:cubicBezTo>
                    <a:pt x="16072" y="7296"/>
                    <a:pt x="15520" y="7743"/>
                    <a:pt x="14860" y="8030"/>
                  </a:cubicBezTo>
                  <a:cubicBezTo>
                    <a:pt x="14270" y="8280"/>
                    <a:pt x="13625" y="8407"/>
                    <a:pt x="12949" y="8407"/>
                  </a:cubicBezTo>
                  <a:cubicBezTo>
                    <a:pt x="12506" y="8407"/>
                    <a:pt x="12050" y="8352"/>
                    <a:pt x="11587" y="8243"/>
                  </a:cubicBezTo>
                  <a:cubicBezTo>
                    <a:pt x="11544" y="8232"/>
                    <a:pt x="11512" y="8222"/>
                    <a:pt x="11469" y="8211"/>
                  </a:cubicBezTo>
                  <a:cubicBezTo>
                    <a:pt x="11587" y="8125"/>
                    <a:pt x="11693" y="8040"/>
                    <a:pt x="11809" y="7945"/>
                  </a:cubicBezTo>
                  <a:cubicBezTo>
                    <a:pt x="12107" y="7711"/>
                    <a:pt x="12416" y="7466"/>
                    <a:pt x="12724" y="7254"/>
                  </a:cubicBezTo>
                  <a:cubicBezTo>
                    <a:pt x="13127" y="6967"/>
                    <a:pt x="13765" y="6595"/>
                    <a:pt x="14499" y="6436"/>
                  </a:cubicBezTo>
                  <a:cubicBezTo>
                    <a:pt x="14720" y="6391"/>
                    <a:pt x="14932" y="6368"/>
                    <a:pt x="15135" y="6368"/>
                  </a:cubicBezTo>
                  <a:close/>
                  <a:moveTo>
                    <a:pt x="8419" y="6904"/>
                  </a:moveTo>
                  <a:cubicBezTo>
                    <a:pt x="9163" y="7520"/>
                    <a:pt x="10024" y="8009"/>
                    <a:pt x="10916" y="8317"/>
                  </a:cubicBezTo>
                  <a:cubicBezTo>
                    <a:pt x="10428" y="8668"/>
                    <a:pt x="9907" y="8997"/>
                    <a:pt x="9333" y="9178"/>
                  </a:cubicBezTo>
                  <a:cubicBezTo>
                    <a:pt x="8910" y="9312"/>
                    <a:pt x="8480" y="9367"/>
                    <a:pt x="8063" y="9367"/>
                  </a:cubicBezTo>
                  <a:cubicBezTo>
                    <a:pt x="7223" y="9367"/>
                    <a:pt x="6432" y="9147"/>
                    <a:pt x="5836" y="8912"/>
                  </a:cubicBezTo>
                  <a:cubicBezTo>
                    <a:pt x="5145" y="8647"/>
                    <a:pt x="4529" y="8296"/>
                    <a:pt x="3997" y="7881"/>
                  </a:cubicBezTo>
                  <a:cubicBezTo>
                    <a:pt x="3806" y="7743"/>
                    <a:pt x="3636" y="7594"/>
                    <a:pt x="3476" y="7435"/>
                  </a:cubicBezTo>
                  <a:lnTo>
                    <a:pt x="3476" y="7435"/>
                  </a:lnTo>
                  <a:cubicBezTo>
                    <a:pt x="3710" y="7456"/>
                    <a:pt x="3933" y="7488"/>
                    <a:pt x="4156" y="7520"/>
                  </a:cubicBezTo>
                  <a:cubicBezTo>
                    <a:pt x="4486" y="7573"/>
                    <a:pt x="4826" y="7626"/>
                    <a:pt x="5166" y="7648"/>
                  </a:cubicBezTo>
                  <a:cubicBezTo>
                    <a:pt x="5283" y="7655"/>
                    <a:pt x="5400" y="7659"/>
                    <a:pt x="5518" y="7659"/>
                  </a:cubicBezTo>
                  <a:cubicBezTo>
                    <a:pt x="6197" y="7659"/>
                    <a:pt x="6897" y="7532"/>
                    <a:pt x="7558" y="7296"/>
                  </a:cubicBezTo>
                  <a:cubicBezTo>
                    <a:pt x="7855" y="7190"/>
                    <a:pt x="8143" y="7063"/>
                    <a:pt x="8419" y="6904"/>
                  </a:cubicBezTo>
                  <a:close/>
                  <a:moveTo>
                    <a:pt x="2859" y="7392"/>
                  </a:moveTo>
                  <a:cubicBezTo>
                    <a:pt x="2934" y="7392"/>
                    <a:pt x="3019" y="7392"/>
                    <a:pt x="3093" y="7403"/>
                  </a:cubicBezTo>
                  <a:cubicBezTo>
                    <a:pt x="3317" y="7648"/>
                    <a:pt x="3561" y="7870"/>
                    <a:pt x="3837" y="8083"/>
                  </a:cubicBezTo>
                  <a:cubicBezTo>
                    <a:pt x="4390" y="8519"/>
                    <a:pt x="5039" y="8870"/>
                    <a:pt x="5751" y="9146"/>
                  </a:cubicBezTo>
                  <a:cubicBezTo>
                    <a:pt x="5995" y="9252"/>
                    <a:pt x="6293" y="9348"/>
                    <a:pt x="6601" y="9422"/>
                  </a:cubicBezTo>
                  <a:cubicBezTo>
                    <a:pt x="6513" y="9414"/>
                    <a:pt x="6424" y="9411"/>
                    <a:pt x="6336" y="9411"/>
                  </a:cubicBezTo>
                  <a:cubicBezTo>
                    <a:pt x="6192" y="9411"/>
                    <a:pt x="6049" y="9420"/>
                    <a:pt x="5910" y="9433"/>
                  </a:cubicBezTo>
                  <a:cubicBezTo>
                    <a:pt x="5145" y="9518"/>
                    <a:pt x="4529" y="9847"/>
                    <a:pt x="4114" y="10390"/>
                  </a:cubicBezTo>
                  <a:cubicBezTo>
                    <a:pt x="3731" y="10900"/>
                    <a:pt x="3582" y="11496"/>
                    <a:pt x="3614" y="12112"/>
                  </a:cubicBezTo>
                  <a:cubicBezTo>
                    <a:pt x="3008" y="11825"/>
                    <a:pt x="2445" y="11474"/>
                    <a:pt x="1935" y="11049"/>
                  </a:cubicBezTo>
                  <a:cubicBezTo>
                    <a:pt x="1148" y="10421"/>
                    <a:pt x="436" y="9422"/>
                    <a:pt x="787" y="8508"/>
                  </a:cubicBezTo>
                  <a:cubicBezTo>
                    <a:pt x="914" y="8179"/>
                    <a:pt x="1170" y="7903"/>
                    <a:pt x="1541" y="7700"/>
                  </a:cubicBezTo>
                  <a:cubicBezTo>
                    <a:pt x="1871" y="7520"/>
                    <a:pt x="2285" y="7414"/>
                    <a:pt x="2700" y="7403"/>
                  </a:cubicBezTo>
                  <a:cubicBezTo>
                    <a:pt x="2753" y="7392"/>
                    <a:pt x="2807" y="7392"/>
                    <a:pt x="2859" y="7392"/>
                  </a:cubicBezTo>
                  <a:close/>
                  <a:moveTo>
                    <a:pt x="16635" y="6946"/>
                  </a:moveTo>
                  <a:cubicBezTo>
                    <a:pt x="16901" y="7211"/>
                    <a:pt x="17114" y="7551"/>
                    <a:pt x="17242" y="7966"/>
                  </a:cubicBezTo>
                  <a:cubicBezTo>
                    <a:pt x="17401" y="8519"/>
                    <a:pt x="17422" y="9125"/>
                    <a:pt x="17284" y="9710"/>
                  </a:cubicBezTo>
                  <a:cubicBezTo>
                    <a:pt x="17029" y="10794"/>
                    <a:pt x="16306" y="11761"/>
                    <a:pt x="15360" y="12346"/>
                  </a:cubicBezTo>
                  <a:cubicBezTo>
                    <a:pt x="14876" y="12254"/>
                    <a:pt x="14354" y="12208"/>
                    <a:pt x="13792" y="12208"/>
                  </a:cubicBezTo>
                  <a:cubicBezTo>
                    <a:pt x="13637" y="12208"/>
                    <a:pt x="13479" y="12211"/>
                    <a:pt x="13319" y="12218"/>
                  </a:cubicBezTo>
                  <a:cubicBezTo>
                    <a:pt x="12617" y="12250"/>
                    <a:pt x="11894" y="12346"/>
                    <a:pt x="11193" y="12452"/>
                  </a:cubicBezTo>
                  <a:cubicBezTo>
                    <a:pt x="10970" y="12335"/>
                    <a:pt x="10757" y="12197"/>
                    <a:pt x="10566" y="12048"/>
                  </a:cubicBezTo>
                  <a:cubicBezTo>
                    <a:pt x="10236" y="11782"/>
                    <a:pt x="9939" y="11463"/>
                    <a:pt x="9652" y="11166"/>
                  </a:cubicBezTo>
                  <a:cubicBezTo>
                    <a:pt x="9397" y="10889"/>
                    <a:pt x="9121" y="10603"/>
                    <a:pt x="8833" y="10348"/>
                  </a:cubicBezTo>
                  <a:cubicBezTo>
                    <a:pt x="8419" y="9996"/>
                    <a:pt x="7919" y="9731"/>
                    <a:pt x="7387" y="9582"/>
                  </a:cubicBezTo>
                  <a:lnTo>
                    <a:pt x="7387" y="9582"/>
                  </a:lnTo>
                  <a:cubicBezTo>
                    <a:pt x="7600" y="9607"/>
                    <a:pt x="7819" y="9621"/>
                    <a:pt x="8042" y="9621"/>
                  </a:cubicBezTo>
                  <a:cubicBezTo>
                    <a:pt x="8490" y="9621"/>
                    <a:pt x="8953" y="9564"/>
                    <a:pt x="9407" y="9422"/>
                  </a:cubicBezTo>
                  <a:cubicBezTo>
                    <a:pt x="10077" y="9210"/>
                    <a:pt x="10661" y="8827"/>
                    <a:pt x="11214" y="8402"/>
                  </a:cubicBezTo>
                  <a:cubicBezTo>
                    <a:pt x="11320" y="8434"/>
                    <a:pt x="11427" y="8466"/>
                    <a:pt x="11523" y="8487"/>
                  </a:cubicBezTo>
                  <a:cubicBezTo>
                    <a:pt x="12008" y="8601"/>
                    <a:pt x="12488" y="8658"/>
                    <a:pt x="12955" y="8658"/>
                  </a:cubicBezTo>
                  <a:cubicBezTo>
                    <a:pt x="13663" y="8658"/>
                    <a:pt x="14340" y="8527"/>
                    <a:pt x="14956" y="8264"/>
                  </a:cubicBezTo>
                  <a:cubicBezTo>
                    <a:pt x="15508" y="8019"/>
                    <a:pt x="15997" y="7679"/>
                    <a:pt x="16380" y="7254"/>
                  </a:cubicBezTo>
                  <a:cubicBezTo>
                    <a:pt x="16465" y="7159"/>
                    <a:pt x="16550" y="7052"/>
                    <a:pt x="16635" y="6946"/>
                  </a:cubicBezTo>
                  <a:close/>
                  <a:moveTo>
                    <a:pt x="6286" y="9668"/>
                  </a:moveTo>
                  <a:cubicBezTo>
                    <a:pt x="6641" y="9668"/>
                    <a:pt x="7012" y="9726"/>
                    <a:pt x="7377" y="9837"/>
                  </a:cubicBezTo>
                  <a:cubicBezTo>
                    <a:pt x="7855" y="9996"/>
                    <a:pt x="8302" y="10241"/>
                    <a:pt x="8663" y="10549"/>
                  </a:cubicBezTo>
                  <a:cubicBezTo>
                    <a:pt x="8950" y="10783"/>
                    <a:pt x="9206" y="11070"/>
                    <a:pt x="9461" y="11336"/>
                  </a:cubicBezTo>
                  <a:cubicBezTo>
                    <a:pt x="9758" y="11644"/>
                    <a:pt x="10056" y="11973"/>
                    <a:pt x="10406" y="12250"/>
                  </a:cubicBezTo>
                  <a:cubicBezTo>
                    <a:pt x="10470" y="12303"/>
                    <a:pt x="10545" y="12356"/>
                    <a:pt x="10609" y="12399"/>
                  </a:cubicBezTo>
                  <a:cubicBezTo>
                    <a:pt x="10530" y="12394"/>
                    <a:pt x="10451" y="12392"/>
                    <a:pt x="10372" y="12392"/>
                  </a:cubicBezTo>
                  <a:cubicBezTo>
                    <a:pt x="9706" y="12392"/>
                    <a:pt x="9042" y="12551"/>
                    <a:pt x="8472" y="12845"/>
                  </a:cubicBezTo>
                  <a:cubicBezTo>
                    <a:pt x="8055" y="12889"/>
                    <a:pt x="7644" y="12918"/>
                    <a:pt x="7234" y="12918"/>
                  </a:cubicBezTo>
                  <a:cubicBezTo>
                    <a:pt x="7048" y="12918"/>
                    <a:pt x="6862" y="12912"/>
                    <a:pt x="6676" y="12899"/>
                  </a:cubicBezTo>
                  <a:cubicBezTo>
                    <a:pt x="5719" y="12845"/>
                    <a:pt x="4762" y="12611"/>
                    <a:pt x="3880" y="12229"/>
                  </a:cubicBezTo>
                  <a:cubicBezTo>
                    <a:pt x="3827" y="11708"/>
                    <a:pt x="3901" y="11092"/>
                    <a:pt x="4316" y="10539"/>
                  </a:cubicBezTo>
                  <a:cubicBezTo>
                    <a:pt x="4688" y="10060"/>
                    <a:pt x="5251" y="9762"/>
                    <a:pt x="5932" y="9688"/>
                  </a:cubicBezTo>
                  <a:cubicBezTo>
                    <a:pt x="6047" y="9675"/>
                    <a:pt x="6166" y="9668"/>
                    <a:pt x="6286" y="9668"/>
                  </a:cubicBezTo>
                  <a:close/>
                  <a:moveTo>
                    <a:pt x="13849" y="12459"/>
                  </a:moveTo>
                  <a:cubicBezTo>
                    <a:pt x="14256" y="12459"/>
                    <a:pt x="14638" y="12487"/>
                    <a:pt x="14998" y="12547"/>
                  </a:cubicBezTo>
                  <a:cubicBezTo>
                    <a:pt x="14860" y="12611"/>
                    <a:pt x="14712" y="12675"/>
                    <a:pt x="14573" y="12729"/>
                  </a:cubicBezTo>
                  <a:cubicBezTo>
                    <a:pt x="14141" y="12878"/>
                    <a:pt x="13686" y="12950"/>
                    <a:pt x="13232" y="12950"/>
                  </a:cubicBezTo>
                  <a:cubicBezTo>
                    <a:pt x="12881" y="12950"/>
                    <a:pt x="12530" y="12907"/>
                    <a:pt x="12192" y="12824"/>
                  </a:cubicBezTo>
                  <a:cubicBezTo>
                    <a:pt x="12043" y="12750"/>
                    <a:pt x="11894" y="12686"/>
                    <a:pt x="11746" y="12632"/>
                  </a:cubicBezTo>
                  <a:cubicBezTo>
                    <a:pt x="12277" y="12558"/>
                    <a:pt x="12809" y="12495"/>
                    <a:pt x="13330" y="12473"/>
                  </a:cubicBezTo>
                  <a:cubicBezTo>
                    <a:pt x="13507" y="12464"/>
                    <a:pt x="13681" y="12459"/>
                    <a:pt x="13849" y="12459"/>
                  </a:cubicBezTo>
                  <a:close/>
                  <a:moveTo>
                    <a:pt x="2041" y="2758"/>
                  </a:moveTo>
                  <a:cubicBezTo>
                    <a:pt x="1850" y="3247"/>
                    <a:pt x="1765" y="3778"/>
                    <a:pt x="1786" y="4341"/>
                  </a:cubicBezTo>
                  <a:cubicBezTo>
                    <a:pt x="1818" y="5075"/>
                    <a:pt x="2020" y="5808"/>
                    <a:pt x="2392" y="6457"/>
                  </a:cubicBezTo>
                  <a:cubicBezTo>
                    <a:pt x="2530" y="6691"/>
                    <a:pt x="2689" y="6925"/>
                    <a:pt x="2870" y="7137"/>
                  </a:cubicBezTo>
                  <a:cubicBezTo>
                    <a:pt x="2807" y="7137"/>
                    <a:pt x="2753" y="7137"/>
                    <a:pt x="2689" y="7148"/>
                  </a:cubicBezTo>
                  <a:cubicBezTo>
                    <a:pt x="1914" y="7169"/>
                    <a:pt x="893" y="7530"/>
                    <a:pt x="553" y="8423"/>
                  </a:cubicBezTo>
                  <a:cubicBezTo>
                    <a:pt x="362" y="8902"/>
                    <a:pt x="414" y="9444"/>
                    <a:pt x="702" y="9986"/>
                  </a:cubicBezTo>
                  <a:cubicBezTo>
                    <a:pt x="925" y="10433"/>
                    <a:pt x="1307" y="10879"/>
                    <a:pt x="1765" y="11251"/>
                  </a:cubicBezTo>
                  <a:cubicBezTo>
                    <a:pt x="2339" y="11718"/>
                    <a:pt x="2966" y="12101"/>
                    <a:pt x="3636" y="12399"/>
                  </a:cubicBezTo>
                  <a:cubicBezTo>
                    <a:pt x="3688" y="12792"/>
                    <a:pt x="3816" y="13196"/>
                    <a:pt x="3986" y="13568"/>
                  </a:cubicBezTo>
                  <a:lnTo>
                    <a:pt x="3965" y="13558"/>
                  </a:lnTo>
                  <a:cubicBezTo>
                    <a:pt x="3019" y="13058"/>
                    <a:pt x="1935" y="12495"/>
                    <a:pt x="1255" y="11569"/>
                  </a:cubicBezTo>
                  <a:cubicBezTo>
                    <a:pt x="351" y="10369"/>
                    <a:pt x="255" y="8742"/>
                    <a:pt x="277" y="7159"/>
                  </a:cubicBezTo>
                  <a:cubicBezTo>
                    <a:pt x="298" y="6191"/>
                    <a:pt x="351" y="5170"/>
                    <a:pt x="766" y="4289"/>
                  </a:cubicBezTo>
                  <a:cubicBezTo>
                    <a:pt x="1042" y="3715"/>
                    <a:pt x="1456" y="3215"/>
                    <a:pt x="2041" y="2758"/>
                  </a:cubicBezTo>
                  <a:close/>
                  <a:moveTo>
                    <a:pt x="3912" y="12516"/>
                  </a:moveTo>
                  <a:cubicBezTo>
                    <a:pt x="4794" y="12877"/>
                    <a:pt x="5719" y="13100"/>
                    <a:pt x="6665" y="13154"/>
                  </a:cubicBezTo>
                  <a:cubicBezTo>
                    <a:pt x="6847" y="13167"/>
                    <a:pt x="7032" y="13173"/>
                    <a:pt x="7217" y="13173"/>
                  </a:cubicBezTo>
                  <a:cubicBezTo>
                    <a:pt x="7475" y="13173"/>
                    <a:pt x="7734" y="13161"/>
                    <a:pt x="7994" y="13143"/>
                  </a:cubicBezTo>
                  <a:lnTo>
                    <a:pt x="7994" y="13143"/>
                  </a:lnTo>
                  <a:cubicBezTo>
                    <a:pt x="7919" y="13206"/>
                    <a:pt x="7845" y="13260"/>
                    <a:pt x="7781" y="13324"/>
                  </a:cubicBezTo>
                  <a:cubicBezTo>
                    <a:pt x="7366" y="13685"/>
                    <a:pt x="7026" y="14121"/>
                    <a:pt x="6750" y="14610"/>
                  </a:cubicBezTo>
                  <a:cubicBezTo>
                    <a:pt x="6697" y="14716"/>
                    <a:pt x="6643" y="14833"/>
                    <a:pt x="6591" y="14940"/>
                  </a:cubicBezTo>
                  <a:lnTo>
                    <a:pt x="4380" y="13780"/>
                  </a:lnTo>
                  <a:cubicBezTo>
                    <a:pt x="4188" y="13440"/>
                    <a:pt x="4050" y="13079"/>
                    <a:pt x="3965" y="12729"/>
                  </a:cubicBezTo>
                  <a:cubicBezTo>
                    <a:pt x="3943" y="12665"/>
                    <a:pt x="3933" y="12590"/>
                    <a:pt x="3912" y="12516"/>
                  </a:cubicBezTo>
                  <a:close/>
                  <a:moveTo>
                    <a:pt x="4645" y="14206"/>
                  </a:moveTo>
                  <a:lnTo>
                    <a:pt x="6484" y="15173"/>
                  </a:lnTo>
                  <a:cubicBezTo>
                    <a:pt x="6410" y="15365"/>
                    <a:pt x="6346" y="15556"/>
                    <a:pt x="6282" y="15747"/>
                  </a:cubicBezTo>
                  <a:cubicBezTo>
                    <a:pt x="5889" y="15492"/>
                    <a:pt x="5517" y="15195"/>
                    <a:pt x="5188" y="14854"/>
                  </a:cubicBezTo>
                  <a:cubicBezTo>
                    <a:pt x="4985" y="14652"/>
                    <a:pt x="4805" y="14440"/>
                    <a:pt x="4645" y="14206"/>
                  </a:cubicBezTo>
                  <a:close/>
                  <a:moveTo>
                    <a:pt x="6707" y="15301"/>
                  </a:moveTo>
                  <a:lnTo>
                    <a:pt x="9801" y="16927"/>
                  </a:lnTo>
                  <a:cubicBezTo>
                    <a:pt x="8642" y="16853"/>
                    <a:pt x="7505" y="16491"/>
                    <a:pt x="6506" y="15885"/>
                  </a:cubicBezTo>
                  <a:cubicBezTo>
                    <a:pt x="6569" y="15684"/>
                    <a:pt x="6633" y="15481"/>
                    <a:pt x="6707" y="15301"/>
                  </a:cubicBezTo>
                  <a:close/>
                  <a:moveTo>
                    <a:pt x="11129" y="12717"/>
                  </a:moveTo>
                  <a:cubicBezTo>
                    <a:pt x="11140" y="12729"/>
                    <a:pt x="11150" y="12729"/>
                    <a:pt x="11172" y="12729"/>
                  </a:cubicBezTo>
                  <a:cubicBezTo>
                    <a:pt x="11459" y="12877"/>
                    <a:pt x="11778" y="12994"/>
                    <a:pt x="12097" y="13069"/>
                  </a:cubicBezTo>
                  <a:cubicBezTo>
                    <a:pt x="12235" y="13143"/>
                    <a:pt x="12373" y="13239"/>
                    <a:pt x="12490" y="13334"/>
                  </a:cubicBezTo>
                  <a:cubicBezTo>
                    <a:pt x="12841" y="13610"/>
                    <a:pt x="13096" y="13962"/>
                    <a:pt x="13245" y="14376"/>
                  </a:cubicBezTo>
                  <a:cubicBezTo>
                    <a:pt x="13404" y="14791"/>
                    <a:pt x="13425" y="15216"/>
                    <a:pt x="13309" y="15566"/>
                  </a:cubicBezTo>
                  <a:cubicBezTo>
                    <a:pt x="13000" y="16502"/>
                    <a:pt x="11788" y="16789"/>
                    <a:pt x="11289" y="16863"/>
                  </a:cubicBezTo>
                  <a:cubicBezTo>
                    <a:pt x="10980" y="16906"/>
                    <a:pt x="10683" y="16938"/>
                    <a:pt x="10375" y="16938"/>
                  </a:cubicBezTo>
                  <a:lnTo>
                    <a:pt x="6813" y="15056"/>
                  </a:lnTo>
                  <a:cubicBezTo>
                    <a:pt x="7090" y="14451"/>
                    <a:pt x="7473" y="13929"/>
                    <a:pt x="7951" y="13515"/>
                  </a:cubicBezTo>
                  <a:cubicBezTo>
                    <a:pt x="8121" y="13355"/>
                    <a:pt x="8323" y="13218"/>
                    <a:pt x="8547" y="13100"/>
                  </a:cubicBezTo>
                  <a:cubicBezTo>
                    <a:pt x="9227" y="13026"/>
                    <a:pt x="9907" y="12920"/>
                    <a:pt x="10576" y="12814"/>
                  </a:cubicBezTo>
                  <a:cubicBezTo>
                    <a:pt x="10757" y="12781"/>
                    <a:pt x="10938" y="12750"/>
                    <a:pt x="11129" y="12717"/>
                  </a:cubicBezTo>
                  <a:close/>
                  <a:moveTo>
                    <a:pt x="15402" y="12622"/>
                  </a:moveTo>
                  <a:cubicBezTo>
                    <a:pt x="15605" y="12665"/>
                    <a:pt x="15796" y="12717"/>
                    <a:pt x="15987" y="12781"/>
                  </a:cubicBezTo>
                  <a:cubicBezTo>
                    <a:pt x="16710" y="13015"/>
                    <a:pt x="17379" y="13440"/>
                    <a:pt x="17868" y="13993"/>
                  </a:cubicBezTo>
                  <a:cubicBezTo>
                    <a:pt x="18538" y="14748"/>
                    <a:pt x="18634" y="15471"/>
                    <a:pt x="18602" y="15939"/>
                  </a:cubicBezTo>
                  <a:cubicBezTo>
                    <a:pt x="18560" y="16662"/>
                    <a:pt x="18156" y="17342"/>
                    <a:pt x="17486" y="17852"/>
                  </a:cubicBezTo>
                  <a:cubicBezTo>
                    <a:pt x="16848" y="18320"/>
                    <a:pt x="16030" y="18596"/>
                    <a:pt x="15232" y="18606"/>
                  </a:cubicBezTo>
                  <a:cubicBezTo>
                    <a:pt x="15207" y="18607"/>
                    <a:pt x="15182" y="18607"/>
                    <a:pt x="15157" y="18607"/>
                  </a:cubicBezTo>
                  <a:cubicBezTo>
                    <a:pt x="14456" y="18607"/>
                    <a:pt x="13715" y="18458"/>
                    <a:pt x="12894" y="18150"/>
                  </a:cubicBezTo>
                  <a:cubicBezTo>
                    <a:pt x="12203" y="17884"/>
                    <a:pt x="11544" y="17554"/>
                    <a:pt x="10821" y="17172"/>
                  </a:cubicBezTo>
                  <a:cubicBezTo>
                    <a:pt x="10991" y="17161"/>
                    <a:pt x="11161" y="17139"/>
                    <a:pt x="11320" y="17118"/>
                  </a:cubicBezTo>
                  <a:cubicBezTo>
                    <a:pt x="11682" y="17054"/>
                    <a:pt x="12192" y="16938"/>
                    <a:pt x="12660" y="16672"/>
                  </a:cubicBezTo>
                  <a:cubicBezTo>
                    <a:pt x="13117" y="16406"/>
                    <a:pt x="13415" y="16066"/>
                    <a:pt x="13553" y="15641"/>
                  </a:cubicBezTo>
                  <a:cubicBezTo>
                    <a:pt x="13691" y="15247"/>
                    <a:pt x="13670" y="14758"/>
                    <a:pt x="13489" y="14280"/>
                  </a:cubicBezTo>
                  <a:cubicBezTo>
                    <a:pt x="13330" y="13855"/>
                    <a:pt x="13064" y="13483"/>
                    <a:pt x="12702" y="13175"/>
                  </a:cubicBezTo>
                  <a:lnTo>
                    <a:pt x="12702" y="13175"/>
                  </a:lnTo>
                  <a:cubicBezTo>
                    <a:pt x="12871" y="13194"/>
                    <a:pt x="13040" y="13203"/>
                    <a:pt x="13208" y="13203"/>
                  </a:cubicBezTo>
                  <a:cubicBezTo>
                    <a:pt x="13706" y="13203"/>
                    <a:pt x="14197" y="13121"/>
                    <a:pt x="14658" y="12962"/>
                  </a:cubicBezTo>
                  <a:cubicBezTo>
                    <a:pt x="14913" y="12877"/>
                    <a:pt x="15168" y="12760"/>
                    <a:pt x="15402" y="12622"/>
                  </a:cubicBezTo>
                  <a:close/>
                  <a:moveTo>
                    <a:pt x="7050" y="1"/>
                  </a:moveTo>
                  <a:cubicBezTo>
                    <a:pt x="6788" y="1"/>
                    <a:pt x="6523" y="16"/>
                    <a:pt x="6261" y="47"/>
                  </a:cubicBezTo>
                  <a:cubicBezTo>
                    <a:pt x="5432" y="143"/>
                    <a:pt x="4656" y="377"/>
                    <a:pt x="4018" y="696"/>
                  </a:cubicBezTo>
                  <a:cubicBezTo>
                    <a:pt x="3263" y="1078"/>
                    <a:pt x="2689" y="1599"/>
                    <a:pt x="2307" y="2226"/>
                  </a:cubicBezTo>
                  <a:cubicBezTo>
                    <a:pt x="2296" y="2248"/>
                    <a:pt x="2285" y="2258"/>
                    <a:pt x="2275" y="2279"/>
                  </a:cubicBezTo>
                  <a:cubicBezTo>
                    <a:pt x="2243" y="2300"/>
                    <a:pt x="2200" y="2322"/>
                    <a:pt x="2169" y="2354"/>
                  </a:cubicBezTo>
                  <a:cubicBezTo>
                    <a:pt x="1414" y="2886"/>
                    <a:pt x="872" y="3481"/>
                    <a:pt x="542" y="4182"/>
                  </a:cubicBezTo>
                  <a:cubicBezTo>
                    <a:pt x="96" y="5107"/>
                    <a:pt x="43" y="6159"/>
                    <a:pt x="22" y="7159"/>
                  </a:cubicBezTo>
                  <a:cubicBezTo>
                    <a:pt x="0" y="8785"/>
                    <a:pt x="107" y="10454"/>
                    <a:pt x="1052" y="11729"/>
                  </a:cubicBezTo>
                  <a:cubicBezTo>
                    <a:pt x="1765" y="12686"/>
                    <a:pt x="2870" y="13270"/>
                    <a:pt x="3848" y="13780"/>
                  </a:cubicBezTo>
                  <a:lnTo>
                    <a:pt x="4199" y="13972"/>
                  </a:lnTo>
                  <a:cubicBezTo>
                    <a:pt x="4422" y="14366"/>
                    <a:pt x="4699" y="14727"/>
                    <a:pt x="5006" y="15035"/>
                  </a:cubicBezTo>
                  <a:cubicBezTo>
                    <a:pt x="5368" y="15396"/>
                    <a:pt x="5772" y="15726"/>
                    <a:pt x="6218" y="16002"/>
                  </a:cubicBezTo>
                  <a:cubicBezTo>
                    <a:pt x="6197" y="16055"/>
                    <a:pt x="6187" y="16109"/>
                    <a:pt x="6176" y="16162"/>
                  </a:cubicBezTo>
                  <a:cubicBezTo>
                    <a:pt x="5942" y="17193"/>
                    <a:pt x="5921" y="18351"/>
                    <a:pt x="6123" y="19510"/>
                  </a:cubicBezTo>
                  <a:cubicBezTo>
                    <a:pt x="6133" y="19574"/>
                    <a:pt x="6187" y="19617"/>
                    <a:pt x="6251" y="19617"/>
                  </a:cubicBezTo>
                  <a:lnTo>
                    <a:pt x="6272" y="19617"/>
                  </a:lnTo>
                  <a:cubicBezTo>
                    <a:pt x="6346" y="19606"/>
                    <a:pt x="6388" y="19532"/>
                    <a:pt x="6378" y="19468"/>
                  </a:cubicBezTo>
                  <a:cubicBezTo>
                    <a:pt x="6176" y="18341"/>
                    <a:pt x="6197" y="17214"/>
                    <a:pt x="6421" y="16215"/>
                  </a:cubicBezTo>
                  <a:cubicBezTo>
                    <a:pt x="6431" y="16194"/>
                    <a:pt x="6431" y="16173"/>
                    <a:pt x="6442" y="16151"/>
                  </a:cubicBezTo>
                  <a:cubicBezTo>
                    <a:pt x="7590" y="16821"/>
                    <a:pt x="8918" y="17193"/>
                    <a:pt x="10257" y="17193"/>
                  </a:cubicBezTo>
                  <a:lnTo>
                    <a:pt x="10311" y="17193"/>
                  </a:lnTo>
                  <a:lnTo>
                    <a:pt x="10555" y="17321"/>
                  </a:lnTo>
                  <a:cubicBezTo>
                    <a:pt x="11342" y="17735"/>
                    <a:pt x="12054" y="18107"/>
                    <a:pt x="12809" y="18384"/>
                  </a:cubicBezTo>
                  <a:cubicBezTo>
                    <a:pt x="13663" y="18702"/>
                    <a:pt x="14427" y="18862"/>
                    <a:pt x="15159" y="18862"/>
                  </a:cubicBezTo>
                  <a:cubicBezTo>
                    <a:pt x="15183" y="18862"/>
                    <a:pt x="15208" y="18862"/>
                    <a:pt x="15232" y="18861"/>
                  </a:cubicBezTo>
                  <a:cubicBezTo>
                    <a:pt x="16082" y="18851"/>
                    <a:pt x="16954" y="18554"/>
                    <a:pt x="17634" y="18054"/>
                  </a:cubicBezTo>
                  <a:cubicBezTo>
                    <a:pt x="18368" y="17501"/>
                    <a:pt x="18804" y="16757"/>
                    <a:pt x="18857" y="15960"/>
                  </a:cubicBezTo>
                  <a:cubicBezTo>
                    <a:pt x="18910" y="15205"/>
                    <a:pt x="18634" y="14472"/>
                    <a:pt x="18060" y="13823"/>
                  </a:cubicBezTo>
                  <a:cubicBezTo>
                    <a:pt x="17549" y="13239"/>
                    <a:pt x="16838" y="12781"/>
                    <a:pt x="16061" y="12537"/>
                  </a:cubicBezTo>
                  <a:cubicBezTo>
                    <a:pt x="15945" y="12495"/>
                    <a:pt x="15827" y="12462"/>
                    <a:pt x="15700" y="12431"/>
                  </a:cubicBezTo>
                  <a:cubicBezTo>
                    <a:pt x="15987" y="12229"/>
                    <a:pt x="16264" y="11995"/>
                    <a:pt x="16497" y="11729"/>
                  </a:cubicBezTo>
                  <a:cubicBezTo>
                    <a:pt x="17008" y="11155"/>
                    <a:pt x="17369" y="10475"/>
                    <a:pt x="17539" y="9762"/>
                  </a:cubicBezTo>
                  <a:cubicBezTo>
                    <a:pt x="17677" y="9146"/>
                    <a:pt x="17667" y="8487"/>
                    <a:pt x="17486" y="7892"/>
                  </a:cubicBezTo>
                  <a:cubicBezTo>
                    <a:pt x="17337" y="7424"/>
                    <a:pt x="17093" y="7020"/>
                    <a:pt x="16774" y="6722"/>
                  </a:cubicBezTo>
                  <a:cubicBezTo>
                    <a:pt x="16965" y="6403"/>
                    <a:pt x="17093" y="6063"/>
                    <a:pt x="17156" y="5723"/>
                  </a:cubicBezTo>
                  <a:cubicBezTo>
                    <a:pt x="17337" y="4703"/>
                    <a:pt x="16923" y="3555"/>
                    <a:pt x="16051" y="2567"/>
                  </a:cubicBezTo>
                  <a:cubicBezTo>
                    <a:pt x="15381" y="1801"/>
                    <a:pt x="14520" y="1206"/>
                    <a:pt x="13510" y="770"/>
                  </a:cubicBezTo>
                  <a:cubicBezTo>
                    <a:pt x="12586" y="366"/>
                    <a:pt x="11533" y="122"/>
                    <a:pt x="10470" y="68"/>
                  </a:cubicBezTo>
                  <a:cubicBezTo>
                    <a:pt x="10271" y="56"/>
                    <a:pt x="10069" y="50"/>
                    <a:pt x="9865" y="50"/>
                  </a:cubicBezTo>
                  <a:cubicBezTo>
                    <a:pt x="9382" y="50"/>
                    <a:pt x="8884" y="83"/>
                    <a:pt x="8376" y="143"/>
                  </a:cubicBezTo>
                  <a:cubicBezTo>
                    <a:pt x="7963" y="48"/>
                    <a:pt x="7511" y="1"/>
                    <a:pt x="7050"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0" name="Google Shape;120;p14"/>
            <p:cNvCxnSpPr/>
            <p:nvPr/>
          </p:nvCxnSpPr>
          <p:spPr>
            <a:xfrm>
              <a:off x="720100" y="539913"/>
              <a:ext cx="3564000" cy="0"/>
            </a:xfrm>
            <a:prstGeom prst="straightConnector1">
              <a:avLst/>
            </a:prstGeom>
            <a:noFill/>
            <a:ln cap="flat" cmpd="sng" w="9525">
              <a:solidFill>
                <a:schemeClr val="dk1"/>
              </a:solidFill>
              <a:prstDash val="solid"/>
              <a:round/>
              <a:headEnd len="med" w="med" type="none"/>
              <a:tailEnd len="med" w="med" type="none"/>
            </a:ln>
          </p:spPr>
        </p:cxnSp>
        <p:cxnSp>
          <p:nvCxnSpPr>
            <p:cNvPr id="121" name="Google Shape;121;p14"/>
            <p:cNvCxnSpPr/>
            <p:nvPr/>
          </p:nvCxnSpPr>
          <p:spPr>
            <a:xfrm>
              <a:off x="4807075" y="539921"/>
              <a:ext cx="36174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22" name="Shape 122"/>
        <p:cNvGrpSpPr/>
        <p:nvPr/>
      </p:nvGrpSpPr>
      <p:grpSpPr>
        <a:xfrm>
          <a:off x="0" y="0"/>
          <a:ext cx="0" cy="0"/>
          <a:chOff x="0" y="0"/>
          <a:chExt cx="0" cy="0"/>
        </a:xfrm>
      </p:grpSpPr>
      <p:sp>
        <p:nvSpPr>
          <p:cNvPr id="123" name="Google Shape;123;p15"/>
          <p:cNvSpPr txBox="1"/>
          <p:nvPr>
            <p:ph type="title"/>
          </p:nvPr>
        </p:nvSpPr>
        <p:spPr>
          <a:xfrm>
            <a:off x="1922550" y="540000"/>
            <a:ext cx="52989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grpSp>
        <p:nvGrpSpPr>
          <p:cNvPr id="124" name="Google Shape;124;p15"/>
          <p:cNvGrpSpPr/>
          <p:nvPr/>
        </p:nvGrpSpPr>
        <p:grpSpPr>
          <a:xfrm>
            <a:off x="235944" y="3116782"/>
            <a:ext cx="1458543" cy="1894319"/>
            <a:chOff x="448594" y="1990532"/>
            <a:chExt cx="1458543" cy="1894319"/>
          </a:xfrm>
        </p:grpSpPr>
        <p:grpSp>
          <p:nvGrpSpPr>
            <p:cNvPr id="125" name="Google Shape;125;p15"/>
            <p:cNvGrpSpPr/>
            <p:nvPr/>
          </p:nvGrpSpPr>
          <p:grpSpPr>
            <a:xfrm>
              <a:off x="448594" y="3064308"/>
              <a:ext cx="295738" cy="293395"/>
              <a:chOff x="3656800" y="2938925"/>
              <a:chExt cx="246100" cy="244150"/>
            </a:xfrm>
          </p:grpSpPr>
          <p:sp>
            <p:nvSpPr>
              <p:cNvPr id="126" name="Google Shape;126;p15"/>
              <p:cNvSpPr/>
              <p:nvPr/>
            </p:nvSpPr>
            <p:spPr>
              <a:xfrm>
                <a:off x="3656800" y="2938925"/>
                <a:ext cx="246100" cy="244150"/>
              </a:xfrm>
              <a:custGeom>
                <a:rect b="b" l="l" r="r" t="t"/>
                <a:pathLst>
                  <a:path extrusionOk="0" h="9766" w="9844">
                    <a:moveTo>
                      <a:pt x="4932" y="252"/>
                    </a:moveTo>
                    <a:cubicBezTo>
                      <a:pt x="5868" y="252"/>
                      <a:pt x="6782" y="539"/>
                      <a:pt x="7569" y="1082"/>
                    </a:cubicBezTo>
                    <a:cubicBezTo>
                      <a:pt x="8578" y="1793"/>
                      <a:pt x="9258" y="2856"/>
                      <a:pt x="9482" y="4068"/>
                    </a:cubicBezTo>
                    <a:cubicBezTo>
                      <a:pt x="9694" y="5280"/>
                      <a:pt x="9428" y="6513"/>
                      <a:pt x="8717" y="7523"/>
                    </a:cubicBezTo>
                    <a:cubicBezTo>
                      <a:pt x="8015" y="8544"/>
                      <a:pt x="6952" y="9213"/>
                      <a:pt x="5740" y="9436"/>
                    </a:cubicBezTo>
                    <a:cubicBezTo>
                      <a:pt x="5464" y="9489"/>
                      <a:pt x="5188" y="9510"/>
                      <a:pt x="4911" y="9510"/>
                    </a:cubicBezTo>
                    <a:cubicBezTo>
                      <a:pt x="3976" y="9510"/>
                      <a:pt x="3062" y="9224"/>
                      <a:pt x="2275" y="8681"/>
                    </a:cubicBezTo>
                    <a:cubicBezTo>
                      <a:pt x="1265" y="7970"/>
                      <a:pt x="584" y="6907"/>
                      <a:pt x="372" y="5695"/>
                    </a:cubicBezTo>
                    <a:cubicBezTo>
                      <a:pt x="149" y="4483"/>
                      <a:pt x="425" y="3250"/>
                      <a:pt x="1127" y="2240"/>
                    </a:cubicBezTo>
                    <a:cubicBezTo>
                      <a:pt x="1839" y="1219"/>
                      <a:pt x="2892" y="550"/>
                      <a:pt x="4113" y="326"/>
                    </a:cubicBezTo>
                    <a:cubicBezTo>
                      <a:pt x="4380" y="274"/>
                      <a:pt x="4656" y="252"/>
                      <a:pt x="4932" y="252"/>
                    </a:cubicBezTo>
                    <a:close/>
                    <a:moveTo>
                      <a:pt x="4913" y="1"/>
                    </a:moveTo>
                    <a:cubicBezTo>
                      <a:pt x="4628" y="1"/>
                      <a:pt x="4344" y="25"/>
                      <a:pt x="4061" y="71"/>
                    </a:cubicBezTo>
                    <a:cubicBezTo>
                      <a:pt x="3412" y="189"/>
                      <a:pt x="2806" y="433"/>
                      <a:pt x="2264" y="784"/>
                    </a:cubicBezTo>
                    <a:cubicBezTo>
                      <a:pt x="1732" y="1134"/>
                      <a:pt x="1276" y="1571"/>
                      <a:pt x="914" y="2091"/>
                    </a:cubicBezTo>
                    <a:cubicBezTo>
                      <a:pt x="553" y="2612"/>
                      <a:pt x="298" y="3186"/>
                      <a:pt x="159" y="3803"/>
                    </a:cubicBezTo>
                    <a:cubicBezTo>
                      <a:pt x="22" y="4441"/>
                      <a:pt x="0" y="5089"/>
                      <a:pt x="117" y="5737"/>
                    </a:cubicBezTo>
                    <a:cubicBezTo>
                      <a:pt x="234" y="6385"/>
                      <a:pt x="478" y="6992"/>
                      <a:pt x="829" y="7544"/>
                    </a:cubicBezTo>
                    <a:cubicBezTo>
                      <a:pt x="1170" y="8076"/>
                      <a:pt x="1616" y="8522"/>
                      <a:pt x="2136" y="8884"/>
                    </a:cubicBezTo>
                    <a:cubicBezTo>
                      <a:pt x="2658" y="9245"/>
                      <a:pt x="3232" y="9500"/>
                      <a:pt x="3848" y="9638"/>
                    </a:cubicBezTo>
                    <a:cubicBezTo>
                      <a:pt x="4199" y="9723"/>
                      <a:pt x="4560" y="9766"/>
                      <a:pt x="4921" y="9766"/>
                    </a:cubicBezTo>
                    <a:cubicBezTo>
                      <a:pt x="5209" y="9766"/>
                      <a:pt x="5495" y="9734"/>
                      <a:pt x="5783" y="9692"/>
                    </a:cubicBezTo>
                    <a:cubicBezTo>
                      <a:pt x="6431" y="9574"/>
                      <a:pt x="7037" y="9330"/>
                      <a:pt x="7590" y="8979"/>
                    </a:cubicBezTo>
                    <a:cubicBezTo>
                      <a:pt x="8110" y="8629"/>
                      <a:pt x="8568" y="8192"/>
                      <a:pt x="8929" y="7672"/>
                    </a:cubicBezTo>
                    <a:cubicBezTo>
                      <a:pt x="9291" y="7151"/>
                      <a:pt x="9546" y="6577"/>
                      <a:pt x="9683" y="5960"/>
                    </a:cubicBezTo>
                    <a:cubicBezTo>
                      <a:pt x="9832" y="5322"/>
                      <a:pt x="9843" y="4674"/>
                      <a:pt x="9726" y="4026"/>
                    </a:cubicBezTo>
                    <a:cubicBezTo>
                      <a:pt x="9609" y="3378"/>
                      <a:pt x="9376" y="2771"/>
                      <a:pt x="9014" y="2219"/>
                    </a:cubicBezTo>
                    <a:cubicBezTo>
                      <a:pt x="8674" y="1687"/>
                      <a:pt x="8238" y="1241"/>
                      <a:pt x="7717" y="879"/>
                    </a:cubicBezTo>
                    <a:cubicBezTo>
                      <a:pt x="7196" y="518"/>
                      <a:pt x="6622" y="263"/>
                      <a:pt x="6006" y="125"/>
                    </a:cubicBezTo>
                    <a:cubicBezTo>
                      <a:pt x="5646" y="41"/>
                      <a:pt x="5280" y="1"/>
                      <a:pt x="4913"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5"/>
              <p:cNvSpPr/>
              <p:nvPr/>
            </p:nvSpPr>
            <p:spPr>
              <a:xfrm>
                <a:off x="3705425" y="3054925"/>
                <a:ext cx="52900" cy="42850"/>
              </a:xfrm>
              <a:custGeom>
                <a:rect b="b" l="l" r="r" t="t"/>
                <a:pathLst>
                  <a:path extrusionOk="0" h="1714" w="2116">
                    <a:moveTo>
                      <a:pt x="133" y="1"/>
                    </a:moveTo>
                    <a:cubicBezTo>
                      <a:pt x="75" y="1"/>
                      <a:pt x="20" y="50"/>
                      <a:pt x="11" y="108"/>
                    </a:cubicBezTo>
                    <a:cubicBezTo>
                      <a:pt x="0" y="183"/>
                      <a:pt x="43" y="247"/>
                      <a:pt x="117" y="257"/>
                    </a:cubicBezTo>
                    <a:lnTo>
                      <a:pt x="1765" y="512"/>
                    </a:lnTo>
                    <a:lnTo>
                      <a:pt x="1084" y="1512"/>
                    </a:lnTo>
                    <a:cubicBezTo>
                      <a:pt x="1042" y="1575"/>
                      <a:pt x="1063" y="1650"/>
                      <a:pt x="1117" y="1693"/>
                    </a:cubicBezTo>
                    <a:cubicBezTo>
                      <a:pt x="1138" y="1714"/>
                      <a:pt x="1169" y="1714"/>
                      <a:pt x="1191" y="1714"/>
                    </a:cubicBezTo>
                    <a:cubicBezTo>
                      <a:pt x="1233" y="1714"/>
                      <a:pt x="1265" y="1693"/>
                      <a:pt x="1297" y="1660"/>
                    </a:cubicBezTo>
                    <a:lnTo>
                      <a:pt x="2083" y="491"/>
                    </a:lnTo>
                    <a:cubicBezTo>
                      <a:pt x="2116" y="460"/>
                      <a:pt x="2116" y="406"/>
                      <a:pt x="2095" y="364"/>
                    </a:cubicBezTo>
                    <a:cubicBezTo>
                      <a:pt x="2083" y="332"/>
                      <a:pt x="2041" y="300"/>
                      <a:pt x="1998" y="290"/>
                    </a:cubicBezTo>
                    <a:lnTo>
                      <a:pt x="149" y="2"/>
                    </a:lnTo>
                    <a:cubicBezTo>
                      <a:pt x="144" y="1"/>
                      <a:pt x="138" y="1"/>
                      <a:pt x="133"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5"/>
              <p:cNvSpPr/>
              <p:nvPr/>
            </p:nvSpPr>
            <p:spPr>
              <a:xfrm>
                <a:off x="3800300" y="2997725"/>
                <a:ext cx="41725" cy="50100"/>
              </a:xfrm>
              <a:custGeom>
                <a:rect b="b" l="l" r="r" t="t"/>
                <a:pathLst>
                  <a:path extrusionOk="0" h="2004" w="1669">
                    <a:moveTo>
                      <a:pt x="1111" y="1"/>
                    </a:moveTo>
                    <a:cubicBezTo>
                      <a:pt x="1067" y="1"/>
                      <a:pt x="1021" y="22"/>
                      <a:pt x="999" y="58"/>
                    </a:cubicBezTo>
                    <a:lnTo>
                      <a:pt x="21" y="1663"/>
                    </a:lnTo>
                    <a:cubicBezTo>
                      <a:pt x="0" y="1695"/>
                      <a:pt x="0" y="1748"/>
                      <a:pt x="21" y="1780"/>
                    </a:cubicBezTo>
                    <a:cubicBezTo>
                      <a:pt x="43" y="1822"/>
                      <a:pt x="74" y="1844"/>
                      <a:pt x="117" y="1855"/>
                    </a:cubicBezTo>
                    <a:lnTo>
                      <a:pt x="1531" y="2004"/>
                    </a:lnTo>
                    <a:lnTo>
                      <a:pt x="1541" y="2004"/>
                    </a:lnTo>
                    <a:cubicBezTo>
                      <a:pt x="1605" y="2004"/>
                      <a:pt x="1658" y="1950"/>
                      <a:pt x="1669" y="1886"/>
                    </a:cubicBezTo>
                    <a:cubicBezTo>
                      <a:pt x="1669" y="1812"/>
                      <a:pt x="1626" y="1759"/>
                      <a:pt x="1552" y="1748"/>
                    </a:cubicBezTo>
                    <a:lnTo>
                      <a:pt x="351" y="1621"/>
                    </a:lnTo>
                    <a:lnTo>
                      <a:pt x="1212" y="196"/>
                    </a:lnTo>
                    <a:cubicBezTo>
                      <a:pt x="1255" y="133"/>
                      <a:pt x="1233" y="58"/>
                      <a:pt x="1169" y="15"/>
                    </a:cubicBezTo>
                    <a:cubicBezTo>
                      <a:pt x="1152" y="5"/>
                      <a:pt x="1132" y="1"/>
                      <a:pt x="1111"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5"/>
              <p:cNvSpPr/>
              <p:nvPr/>
            </p:nvSpPr>
            <p:spPr>
              <a:xfrm>
                <a:off x="3770525" y="3075825"/>
                <a:ext cx="70975" cy="58100"/>
              </a:xfrm>
              <a:custGeom>
                <a:rect b="b" l="l" r="r" t="t"/>
                <a:pathLst>
                  <a:path extrusionOk="0" h="2324" w="2839">
                    <a:moveTo>
                      <a:pt x="1334" y="1"/>
                    </a:moveTo>
                    <a:cubicBezTo>
                      <a:pt x="1293" y="1"/>
                      <a:pt x="1253" y="2"/>
                      <a:pt x="1212" y="6"/>
                    </a:cubicBezTo>
                    <a:cubicBezTo>
                      <a:pt x="904" y="28"/>
                      <a:pt x="490" y="165"/>
                      <a:pt x="224" y="708"/>
                    </a:cubicBezTo>
                    <a:cubicBezTo>
                      <a:pt x="22" y="1101"/>
                      <a:pt x="1" y="1622"/>
                      <a:pt x="160" y="2227"/>
                    </a:cubicBezTo>
                    <a:cubicBezTo>
                      <a:pt x="181" y="2281"/>
                      <a:pt x="224" y="2324"/>
                      <a:pt x="287" y="2324"/>
                    </a:cubicBezTo>
                    <a:lnTo>
                      <a:pt x="320" y="2324"/>
                    </a:lnTo>
                    <a:cubicBezTo>
                      <a:pt x="383" y="2302"/>
                      <a:pt x="426" y="2227"/>
                      <a:pt x="405" y="2164"/>
                    </a:cubicBezTo>
                    <a:cubicBezTo>
                      <a:pt x="266" y="1611"/>
                      <a:pt x="277" y="1164"/>
                      <a:pt x="447" y="814"/>
                    </a:cubicBezTo>
                    <a:cubicBezTo>
                      <a:pt x="617" y="474"/>
                      <a:pt x="883" y="283"/>
                      <a:pt x="1234" y="250"/>
                    </a:cubicBezTo>
                    <a:cubicBezTo>
                      <a:pt x="1258" y="249"/>
                      <a:pt x="1282" y="248"/>
                      <a:pt x="1306" y="248"/>
                    </a:cubicBezTo>
                    <a:cubicBezTo>
                      <a:pt x="1766" y="248"/>
                      <a:pt x="2280" y="528"/>
                      <a:pt x="2583" y="952"/>
                    </a:cubicBezTo>
                    <a:cubicBezTo>
                      <a:pt x="2610" y="985"/>
                      <a:pt x="2653" y="1002"/>
                      <a:pt x="2695" y="1002"/>
                    </a:cubicBezTo>
                    <a:cubicBezTo>
                      <a:pt x="2720" y="1002"/>
                      <a:pt x="2744" y="996"/>
                      <a:pt x="2764" y="984"/>
                    </a:cubicBezTo>
                    <a:cubicBezTo>
                      <a:pt x="2828" y="942"/>
                      <a:pt x="2838" y="857"/>
                      <a:pt x="2796" y="803"/>
                    </a:cubicBezTo>
                    <a:cubicBezTo>
                      <a:pt x="2451" y="320"/>
                      <a:pt x="1866" y="1"/>
                      <a:pt x="1334"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 name="Google Shape;130;p15"/>
            <p:cNvSpPr/>
            <p:nvPr/>
          </p:nvSpPr>
          <p:spPr>
            <a:xfrm>
              <a:off x="547166" y="2722650"/>
              <a:ext cx="41218" cy="41218"/>
            </a:xfrm>
            <a:custGeom>
              <a:rect b="b" l="l" r="r" t="t"/>
              <a:pathLst>
                <a:path extrusionOk="0" h="1372" w="1372">
                  <a:moveTo>
                    <a:pt x="691" y="0"/>
                  </a:moveTo>
                  <a:cubicBezTo>
                    <a:pt x="309" y="0"/>
                    <a:pt x="1" y="309"/>
                    <a:pt x="1" y="680"/>
                  </a:cubicBezTo>
                  <a:cubicBezTo>
                    <a:pt x="1" y="1063"/>
                    <a:pt x="309" y="1372"/>
                    <a:pt x="691" y="1372"/>
                  </a:cubicBezTo>
                  <a:cubicBezTo>
                    <a:pt x="1064" y="1372"/>
                    <a:pt x="1372" y="1063"/>
                    <a:pt x="1372" y="680"/>
                  </a:cubicBezTo>
                  <a:cubicBezTo>
                    <a:pt x="1372" y="309"/>
                    <a:pt x="1064" y="0"/>
                    <a:pt x="6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5"/>
            <p:cNvSpPr/>
            <p:nvPr/>
          </p:nvSpPr>
          <p:spPr>
            <a:xfrm>
              <a:off x="1284500" y="38445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5"/>
            <p:cNvSpPr/>
            <p:nvPr/>
          </p:nvSpPr>
          <p:spPr>
            <a:xfrm rot="1694093">
              <a:off x="1524765" y="3567502"/>
              <a:ext cx="363749" cy="170218"/>
            </a:xfrm>
            <a:custGeom>
              <a:rect b="b" l="l" r="r" t="t"/>
              <a:pathLst>
                <a:path extrusionOk="0" h="5666" w="12108">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5"/>
            <p:cNvSpPr/>
            <p:nvPr/>
          </p:nvSpPr>
          <p:spPr>
            <a:xfrm>
              <a:off x="654715" y="1990532"/>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 name="Google Shape;134;p15"/>
          <p:cNvGrpSpPr/>
          <p:nvPr/>
        </p:nvGrpSpPr>
        <p:grpSpPr>
          <a:xfrm>
            <a:off x="7476165" y="1985857"/>
            <a:ext cx="1361683" cy="2952502"/>
            <a:chOff x="7145940" y="1100432"/>
            <a:chExt cx="1361683" cy="2952502"/>
          </a:xfrm>
        </p:grpSpPr>
        <p:sp>
          <p:nvSpPr>
            <p:cNvPr id="135" name="Google Shape;135;p15"/>
            <p:cNvSpPr/>
            <p:nvPr/>
          </p:nvSpPr>
          <p:spPr>
            <a:xfrm>
              <a:off x="8403325" y="2967537"/>
              <a:ext cx="73484" cy="73484"/>
            </a:xfrm>
            <a:custGeom>
              <a:rect b="b" l="l" r="r" t="t"/>
              <a:pathLst>
                <a:path extrusionOk="0" h="2446" w="2446">
                  <a:moveTo>
                    <a:pt x="1223" y="0"/>
                  </a:moveTo>
                  <a:cubicBezTo>
                    <a:pt x="543" y="0"/>
                    <a:pt x="1" y="553"/>
                    <a:pt x="1" y="1223"/>
                  </a:cubicBezTo>
                  <a:cubicBezTo>
                    <a:pt x="1" y="1903"/>
                    <a:pt x="543" y="2445"/>
                    <a:pt x="1223" y="2445"/>
                  </a:cubicBezTo>
                  <a:cubicBezTo>
                    <a:pt x="1893" y="2445"/>
                    <a:pt x="2445" y="1903"/>
                    <a:pt x="2445" y="1223"/>
                  </a:cubicBezTo>
                  <a:cubicBezTo>
                    <a:pt x="2445" y="553"/>
                    <a:pt x="1893" y="0"/>
                    <a:pt x="12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6" name="Google Shape;136;p15"/>
            <p:cNvGrpSpPr/>
            <p:nvPr/>
          </p:nvGrpSpPr>
          <p:grpSpPr>
            <a:xfrm>
              <a:off x="8213177" y="2102354"/>
              <a:ext cx="294447" cy="293245"/>
              <a:chOff x="4993475" y="2669325"/>
              <a:chExt cx="245025" cy="244025"/>
            </a:xfrm>
          </p:grpSpPr>
          <p:sp>
            <p:nvSpPr>
              <p:cNvPr id="137" name="Google Shape;137;p15"/>
              <p:cNvSpPr/>
              <p:nvPr/>
            </p:nvSpPr>
            <p:spPr>
              <a:xfrm>
                <a:off x="4993475" y="2669325"/>
                <a:ext cx="245025" cy="244025"/>
              </a:xfrm>
              <a:custGeom>
                <a:rect b="b" l="l" r="r" t="t"/>
                <a:pathLst>
                  <a:path extrusionOk="0" h="9761" w="9801">
                    <a:moveTo>
                      <a:pt x="4900" y="258"/>
                    </a:moveTo>
                    <a:cubicBezTo>
                      <a:pt x="6080" y="258"/>
                      <a:pt x="7196" y="693"/>
                      <a:pt x="8068" y="1501"/>
                    </a:cubicBezTo>
                    <a:cubicBezTo>
                      <a:pt x="8960" y="2352"/>
                      <a:pt x="9482" y="3500"/>
                      <a:pt x="9524" y="4733"/>
                    </a:cubicBezTo>
                    <a:cubicBezTo>
                      <a:pt x="9567" y="5966"/>
                      <a:pt x="9120" y="7146"/>
                      <a:pt x="8280" y="8049"/>
                    </a:cubicBezTo>
                    <a:cubicBezTo>
                      <a:pt x="7430" y="8942"/>
                      <a:pt x="6282" y="9463"/>
                      <a:pt x="5049" y="9506"/>
                    </a:cubicBezTo>
                    <a:cubicBezTo>
                      <a:pt x="4995" y="9508"/>
                      <a:pt x="4941" y="9509"/>
                      <a:pt x="4888" y="9509"/>
                    </a:cubicBezTo>
                    <a:cubicBezTo>
                      <a:pt x="3713" y="9509"/>
                      <a:pt x="2597" y="9065"/>
                      <a:pt x="1743" y="8262"/>
                    </a:cubicBezTo>
                    <a:cubicBezTo>
                      <a:pt x="839" y="7411"/>
                      <a:pt x="319" y="6263"/>
                      <a:pt x="277" y="5030"/>
                    </a:cubicBezTo>
                    <a:cubicBezTo>
                      <a:pt x="234" y="3797"/>
                      <a:pt x="680" y="2618"/>
                      <a:pt x="1520" y="1714"/>
                    </a:cubicBezTo>
                    <a:cubicBezTo>
                      <a:pt x="2370" y="821"/>
                      <a:pt x="3518" y="301"/>
                      <a:pt x="4751" y="258"/>
                    </a:cubicBezTo>
                    <a:close/>
                    <a:moveTo>
                      <a:pt x="4901" y="0"/>
                    </a:moveTo>
                    <a:cubicBezTo>
                      <a:pt x="4848" y="0"/>
                      <a:pt x="4794" y="1"/>
                      <a:pt x="4741" y="3"/>
                    </a:cubicBezTo>
                    <a:cubicBezTo>
                      <a:pt x="4103" y="24"/>
                      <a:pt x="3497" y="162"/>
                      <a:pt x="2913" y="417"/>
                    </a:cubicBezTo>
                    <a:cubicBezTo>
                      <a:pt x="2317" y="683"/>
                      <a:pt x="1786" y="1066"/>
                      <a:pt x="1339" y="1544"/>
                    </a:cubicBezTo>
                    <a:cubicBezTo>
                      <a:pt x="893" y="2023"/>
                      <a:pt x="542" y="2586"/>
                      <a:pt x="319" y="3192"/>
                    </a:cubicBezTo>
                    <a:cubicBezTo>
                      <a:pt x="106" y="3787"/>
                      <a:pt x="0" y="4404"/>
                      <a:pt x="21" y="5041"/>
                    </a:cubicBezTo>
                    <a:cubicBezTo>
                      <a:pt x="43" y="5679"/>
                      <a:pt x="180" y="6285"/>
                      <a:pt x="436" y="6870"/>
                    </a:cubicBezTo>
                    <a:cubicBezTo>
                      <a:pt x="702" y="7465"/>
                      <a:pt x="1084" y="7996"/>
                      <a:pt x="1562" y="8443"/>
                    </a:cubicBezTo>
                    <a:cubicBezTo>
                      <a:pt x="2041" y="8900"/>
                      <a:pt x="2604" y="9240"/>
                      <a:pt x="3210" y="9463"/>
                    </a:cubicBezTo>
                    <a:cubicBezTo>
                      <a:pt x="3752" y="9665"/>
                      <a:pt x="4316" y="9761"/>
                      <a:pt x="4900" y="9761"/>
                    </a:cubicBezTo>
                    <a:lnTo>
                      <a:pt x="5060" y="9761"/>
                    </a:lnTo>
                    <a:cubicBezTo>
                      <a:pt x="5698" y="9740"/>
                      <a:pt x="6303" y="9601"/>
                      <a:pt x="6888" y="9346"/>
                    </a:cubicBezTo>
                    <a:cubicBezTo>
                      <a:pt x="7483" y="9081"/>
                      <a:pt x="8015" y="8698"/>
                      <a:pt x="8461" y="8219"/>
                    </a:cubicBezTo>
                    <a:cubicBezTo>
                      <a:pt x="8918" y="7741"/>
                      <a:pt x="9258" y="7178"/>
                      <a:pt x="9482" y="6572"/>
                    </a:cubicBezTo>
                    <a:cubicBezTo>
                      <a:pt x="9705" y="5977"/>
                      <a:pt x="9801" y="5360"/>
                      <a:pt x="9779" y="4722"/>
                    </a:cubicBezTo>
                    <a:cubicBezTo>
                      <a:pt x="9758" y="4085"/>
                      <a:pt x="9620" y="3478"/>
                      <a:pt x="9364" y="2894"/>
                    </a:cubicBezTo>
                    <a:cubicBezTo>
                      <a:pt x="9099" y="2299"/>
                      <a:pt x="8716" y="1767"/>
                      <a:pt x="8238" y="1321"/>
                    </a:cubicBezTo>
                    <a:cubicBezTo>
                      <a:pt x="7760" y="864"/>
                      <a:pt x="7207" y="523"/>
                      <a:pt x="6590" y="301"/>
                    </a:cubicBezTo>
                    <a:cubicBezTo>
                      <a:pt x="6045" y="106"/>
                      <a:pt x="5482" y="0"/>
                      <a:pt x="4901"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5"/>
              <p:cNvSpPr/>
              <p:nvPr/>
            </p:nvSpPr>
            <p:spPr>
              <a:xfrm>
                <a:off x="5059100" y="2729600"/>
                <a:ext cx="41750" cy="49300"/>
              </a:xfrm>
              <a:custGeom>
                <a:rect b="b" l="l" r="r" t="t"/>
                <a:pathLst>
                  <a:path extrusionOk="0" h="1972" w="1670">
                    <a:moveTo>
                      <a:pt x="659" y="1"/>
                    </a:moveTo>
                    <a:cubicBezTo>
                      <a:pt x="637" y="1"/>
                      <a:pt x="615" y="5"/>
                      <a:pt x="595" y="15"/>
                    </a:cubicBezTo>
                    <a:cubicBezTo>
                      <a:pt x="543" y="47"/>
                      <a:pt x="510" y="122"/>
                      <a:pt x="553" y="186"/>
                    </a:cubicBezTo>
                    <a:lnTo>
                      <a:pt x="1329" y="1663"/>
                    </a:lnTo>
                    <a:lnTo>
                      <a:pt x="118" y="1716"/>
                    </a:lnTo>
                    <a:cubicBezTo>
                      <a:pt x="54" y="1716"/>
                      <a:pt x="0" y="1780"/>
                      <a:pt x="0" y="1854"/>
                    </a:cubicBezTo>
                    <a:cubicBezTo>
                      <a:pt x="0" y="1918"/>
                      <a:pt x="54" y="1971"/>
                      <a:pt x="128" y="1971"/>
                    </a:cubicBezTo>
                    <a:lnTo>
                      <a:pt x="1542" y="1908"/>
                    </a:lnTo>
                    <a:cubicBezTo>
                      <a:pt x="1584" y="1908"/>
                      <a:pt x="1627" y="1875"/>
                      <a:pt x="1648" y="1844"/>
                    </a:cubicBezTo>
                    <a:cubicBezTo>
                      <a:pt x="1669" y="1801"/>
                      <a:pt x="1669" y="1759"/>
                      <a:pt x="1648" y="1716"/>
                    </a:cubicBezTo>
                    <a:lnTo>
                      <a:pt x="777" y="68"/>
                    </a:lnTo>
                    <a:cubicBezTo>
                      <a:pt x="754" y="24"/>
                      <a:pt x="707" y="1"/>
                      <a:pt x="659"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5143075" y="2790775"/>
                <a:ext cx="53175" cy="41275"/>
              </a:xfrm>
              <a:custGeom>
                <a:rect b="b" l="l" r="r" t="t"/>
                <a:pathLst>
                  <a:path extrusionOk="0" h="1651" w="2127">
                    <a:moveTo>
                      <a:pt x="1996" y="1"/>
                    </a:moveTo>
                    <a:cubicBezTo>
                      <a:pt x="1990" y="1"/>
                      <a:pt x="1984" y="1"/>
                      <a:pt x="1977" y="2"/>
                    </a:cubicBezTo>
                    <a:lnTo>
                      <a:pt x="118" y="183"/>
                    </a:lnTo>
                    <a:cubicBezTo>
                      <a:pt x="75" y="183"/>
                      <a:pt x="32" y="205"/>
                      <a:pt x="11" y="247"/>
                    </a:cubicBezTo>
                    <a:cubicBezTo>
                      <a:pt x="0" y="290"/>
                      <a:pt x="0" y="332"/>
                      <a:pt x="21" y="375"/>
                    </a:cubicBezTo>
                    <a:lnTo>
                      <a:pt x="744" y="1586"/>
                    </a:lnTo>
                    <a:cubicBezTo>
                      <a:pt x="766" y="1629"/>
                      <a:pt x="808" y="1650"/>
                      <a:pt x="851" y="1650"/>
                    </a:cubicBezTo>
                    <a:cubicBezTo>
                      <a:pt x="872" y="1650"/>
                      <a:pt x="893" y="1639"/>
                      <a:pt x="914" y="1629"/>
                    </a:cubicBezTo>
                    <a:cubicBezTo>
                      <a:pt x="978" y="1597"/>
                      <a:pt x="999" y="1512"/>
                      <a:pt x="957" y="1459"/>
                    </a:cubicBezTo>
                    <a:lnTo>
                      <a:pt x="340" y="417"/>
                    </a:lnTo>
                    <a:lnTo>
                      <a:pt x="1999" y="257"/>
                    </a:lnTo>
                    <a:cubicBezTo>
                      <a:pt x="2073" y="247"/>
                      <a:pt x="2126" y="183"/>
                      <a:pt x="2116" y="120"/>
                    </a:cubicBezTo>
                    <a:cubicBezTo>
                      <a:pt x="2116" y="51"/>
                      <a:pt x="2062" y="1"/>
                      <a:pt x="1996"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5055125" y="2807100"/>
                <a:ext cx="73900" cy="55775"/>
              </a:xfrm>
              <a:custGeom>
                <a:rect b="b" l="l" r="r" t="t"/>
                <a:pathLst>
                  <a:path extrusionOk="0" h="2231" w="2956">
                    <a:moveTo>
                      <a:pt x="1585" y="0"/>
                    </a:moveTo>
                    <a:cubicBezTo>
                      <a:pt x="1495" y="0"/>
                      <a:pt x="1400" y="9"/>
                      <a:pt x="1297" y="30"/>
                    </a:cubicBezTo>
                    <a:cubicBezTo>
                      <a:pt x="861" y="104"/>
                      <a:pt x="447" y="402"/>
                      <a:pt x="43" y="891"/>
                    </a:cubicBezTo>
                    <a:cubicBezTo>
                      <a:pt x="0" y="944"/>
                      <a:pt x="10" y="1029"/>
                      <a:pt x="64" y="1071"/>
                    </a:cubicBezTo>
                    <a:cubicBezTo>
                      <a:pt x="86" y="1089"/>
                      <a:pt x="114" y="1098"/>
                      <a:pt x="142" y="1098"/>
                    </a:cubicBezTo>
                    <a:cubicBezTo>
                      <a:pt x="180" y="1098"/>
                      <a:pt x="220" y="1081"/>
                      <a:pt x="244" y="1050"/>
                    </a:cubicBezTo>
                    <a:cubicBezTo>
                      <a:pt x="606" y="604"/>
                      <a:pt x="967" y="348"/>
                      <a:pt x="1350" y="274"/>
                    </a:cubicBezTo>
                    <a:cubicBezTo>
                      <a:pt x="1424" y="262"/>
                      <a:pt x="1497" y="255"/>
                      <a:pt x="1567" y="255"/>
                    </a:cubicBezTo>
                    <a:cubicBezTo>
                      <a:pt x="1846" y="255"/>
                      <a:pt x="2086" y="357"/>
                      <a:pt x="2264" y="561"/>
                    </a:cubicBezTo>
                    <a:cubicBezTo>
                      <a:pt x="2583" y="922"/>
                      <a:pt x="2689" y="1539"/>
                      <a:pt x="2519" y="2070"/>
                    </a:cubicBezTo>
                    <a:cubicBezTo>
                      <a:pt x="2498" y="2134"/>
                      <a:pt x="2540" y="2209"/>
                      <a:pt x="2604" y="2230"/>
                    </a:cubicBezTo>
                    <a:lnTo>
                      <a:pt x="2647" y="2230"/>
                    </a:lnTo>
                    <a:cubicBezTo>
                      <a:pt x="2700" y="2230"/>
                      <a:pt x="2753" y="2198"/>
                      <a:pt x="2764" y="2145"/>
                    </a:cubicBezTo>
                    <a:cubicBezTo>
                      <a:pt x="2955" y="1539"/>
                      <a:pt x="2828" y="816"/>
                      <a:pt x="2455" y="402"/>
                    </a:cubicBezTo>
                    <a:cubicBezTo>
                      <a:pt x="2288" y="208"/>
                      <a:pt x="2012" y="0"/>
                      <a:pt x="1585"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 name="Google Shape;141;p15"/>
            <p:cNvSpPr/>
            <p:nvPr/>
          </p:nvSpPr>
          <p:spPr>
            <a:xfrm>
              <a:off x="8213172" y="4012677"/>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7145940" y="388675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8424022" y="1387577"/>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8292090" y="1100432"/>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spTree>
      <p:nvGrpSpPr>
        <p:cNvPr id="145" name="Shape 145"/>
        <p:cNvGrpSpPr/>
        <p:nvPr/>
      </p:nvGrpSpPr>
      <p:grpSpPr>
        <a:xfrm>
          <a:off x="0" y="0"/>
          <a:ext cx="0" cy="0"/>
          <a:chOff x="0" y="0"/>
          <a:chExt cx="0" cy="0"/>
        </a:xfrm>
      </p:grpSpPr>
      <p:sp>
        <p:nvSpPr>
          <p:cNvPr id="146" name="Google Shape;146;p16"/>
          <p:cNvSpPr txBox="1"/>
          <p:nvPr>
            <p:ph type="title"/>
          </p:nvPr>
        </p:nvSpPr>
        <p:spPr>
          <a:xfrm>
            <a:off x="1922525" y="540000"/>
            <a:ext cx="52989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grpSp>
        <p:nvGrpSpPr>
          <p:cNvPr id="147" name="Google Shape;147;p16"/>
          <p:cNvGrpSpPr/>
          <p:nvPr/>
        </p:nvGrpSpPr>
        <p:grpSpPr>
          <a:xfrm>
            <a:off x="7874300" y="3696365"/>
            <a:ext cx="797546" cy="1100072"/>
            <a:chOff x="7626450" y="3480428"/>
            <a:chExt cx="797546" cy="1100072"/>
          </a:xfrm>
        </p:grpSpPr>
        <p:sp>
          <p:nvSpPr>
            <p:cNvPr id="148" name="Google Shape;148;p16"/>
            <p:cNvSpPr/>
            <p:nvPr/>
          </p:nvSpPr>
          <p:spPr>
            <a:xfrm>
              <a:off x="8219917" y="3480428"/>
              <a:ext cx="204079" cy="304991"/>
            </a:xfrm>
            <a:custGeom>
              <a:rect b="b" l="l" r="r" t="t"/>
              <a:pathLst>
                <a:path extrusionOk="0" h="10152" w="6793">
                  <a:moveTo>
                    <a:pt x="2881" y="1"/>
                  </a:moveTo>
                  <a:lnTo>
                    <a:pt x="192" y="5581"/>
                  </a:lnTo>
                  <a:lnTo>
                    <a:pt x="192" y="5581"/>
                  </a:lnTo>
                  <a:lnTo>
                    <a:pt x="2020" y="5517"/>
                  </a:lnTo>
                  <a:lnTo>
                    <a:pt x="1" y="10152"/>
                  </a:lnTo>
                  <a:lnTo>
                    <a:pt x="6474" y="4539"/>
                  </a:lnTo>
                  <a:lnTo>
                    <a:pt x="4678" y="4508"/>
                  </a:lnTo>
                  <a:lnTo>
                    <a:pt x="6793" y="53"/>
                  </a:lnTo>
                  <a:lnTo>
                    <a:pt x="288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p:nvPr/>
          </p:nvSpPr>
          <p:spPr>
            <a:xfrm>
              <a:off x="7626450" y="454024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1_1_1">
    <p:spTree>
      <p:nvGrpSpPr>
        <p:cNvPr id="150" name="Shape 150"/>
        <p:cNvGrpSpPr/>
        <p:nvPr/>
      </p:nvGrpSpPr>
      <p:grpSpPr>
        <a:xfrm>
          <a:off x="0" y="0"/>
          <a:ext cx="0" cy="0"/>
          <a:chOff x="0" y="0"/>
          <a:chExt cx="0" cy="0"/>
        </a:xfrm>
      </p:grpSpPr>
      <p:sp>
        <p:nvSpPr>
          <p:cNvPr id="151" name="Google Shape;151;p17"/>
          <p:cNvSpPr txBox="1"/>
          <p:nvPr>
            <p:ph type="title"/>
          </p:nvPr>
        </p:nvSpPr>
        <p:spPr>
          <a:xfrm>
            <a:off x="1922525" y="540000"/>
            <a:ext cx="52989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1_1_1_1">
    <p:spTree>
      <p:nvGrpSpPr>
        <p:cNvPr id="152" name="Shape 152"/>
        <p:cNvGrpSpPr/>
        <p:nvPr/>
      </p:nvGrpSpPr>
      <p:grpSpPr>
        <a:xfrm>
          <a:off x="0" y="0"/>
          <a:ext cx="0" cy="0"/>
          <a:chOff x="0" y="0"/>
          <a:chExt cx="0" cy="0"/>
        </a:xfrm>
      </p:grpSpPr>
      <p:sp>
        <p:nvSpPr>
          <p:cNvPr id="153" name="Google Shape;153;p18"/>
          <p:cNvSpPr txBox="1"/>
          <p:nvPr>
            <p:ph type="title"/>
          </p:nvPr>
        </p:nvSpPr>
        <p:spPr>
          <a:xfrm>
            <a:off x="1922525" y="540000"/>
            <a:ext cx="52989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1_1_1_1_1">
    <p:spTree>
      <p:nvGrpSpPr>
        <p:cNvPr id="154" name="Shape 154"/>
        <p:cNvGrpSpPr/>
        <p:nvPr/>
      </p:nvGrpSpPr>
      <p:grpSpPr>
        <a:xfrm>
          <a:off x="0" y="0"/>
          <a:ext cx="0" cy="0"/>
          <a:chOff x="0" y="0"/>
          <a:chExt cx="0" cy="0"/>
        </a:xfrm>
      </p:grpSpPr>
      <p:sp>
        <p:nvSpPr>
          <p:cNvPr id="155" name="Google Shape;155;p19"/>
          <p:cNvSpPr txBox="1"/>
          <p:nvPr>
            <p:ph type="title"/>
          </p:nvPr>
        </p:nvSpPr>
        <p:spPr>
          <a:xfrm>
            <a:off x="1606275" y="540000"/>
            <a:ext cx="59313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grpSp>
        <p:nvGrpSpPr>
          <p:cNvPr id="156" name="Google Shape;156;p19"/>
          <p:cNvGrpSpPr/>
          <p:nvPr/>
        </p:nvGrpSpPr>
        <p:grpSpPr>
          <a:xfrm>
            <a:off x="424259" y="1779376"/>
            <a:ext cx="8381714" cy="3064057"/>
            <a:chOff x="424259" y="1779376"/>
            <a:chExt cx="8381714" cy="3064057"/>
          </a:xfrm>
        </p:grpSpPr>
        <p:grpSp>
          <p:nvGrpSpPr>
            <p:cNvPr id="157" name="Google Shape;157;p19"/>
            <p:cNvGrpSpPr/>
            <p:nvPr/>
          </p:nvGrpSpPr>
          <p:grpSpPr>
            <a:xfrm>
              <a:off x="424259" y="3133167"/>
              <a:ext cx="295738" cy="293365"/>
              <a:chOff x="2358100" y="2162200"/>
              <a:chExt cx="246100" cy="244125"/>
            </a:xfrm>
          </p:grpSpPr>
          <p:sp>
            <p:nvSpPr>
              <p:cNvPr id="158" name="Google Shape;158;p19"/>
              <p:cNvSpPr/>
              <p:nvPr/>
            </p:nvSpPr>
            <p:spPr>
              <a:xfrm>
                <a:off x="2358100" y="2162200"/>
                <a:ext cx="246100" cy="244125"/>
              </a:xfrm>
              <a:custGeom>
                <a:rect b="b" l="l" r="r" t="t"/>
                <a:pathLst>
                  <a:path extrusionOk="0" h="9765" w="9844">
                    <a:moveTo>
                      <a:pt x="4933" y="251"/>
                    </a:moveTo>
                    <a:cubicBezTo>
                      <a:pt x="5646" y="251"/>
                      <a:pt x="6347" y="421"/>
                      <a:pt x="7006" y="751"/>
                    </a:cubicBezTo>
                    <a:cubicBezTo>
                      <a:pt x="8112" y="1314"/>
                      <a:pt x="8930" y="2260"/>
                      <a:pt x="9313" y="3440"/>
                    </a:cubicBezTo>
                    <a:cubicBezTo>
                      <a:pt x="9706" y="4609"/>
                      <a:pt x="9610" y="5863"/>
                      <a:pt x="9057" y="6969"/>
                    </a:cubicBezTo>
                    <a:cubicBezTo>
                      <a:pt x="8494" y="8074"/>
                      <a:pt x="7548" y="8893"/>
                      <a:pt x="6369" y="9276"/>
                    </a:cubicBezTo>
                    <a:cubicBezTo>
                      <a:pt x="5894" y="9435"/>
                      <a:pt x="5406" y="9514"/>
                      <a:pt x="4919" y="9514"/>
                    </a:cubicBezTo>
                    <a:cubicBezTo>
                      <a:pt x="4206" y="9514"/>
                      <a:pt x="3496" y="9345"/>
                      <a:pt x="2840" y="9009"/>
                    </a:cubicBezTo>
                    <a:cubicBezTo>
                      <a:pt x="1734" y="8457"/>
                      <a:pt x="915" y="7500"/>
                      <a:pt x="532" y="6331"/>
                    </a:cubicBezTo>
                    <a:cubicBezTo>
                      <a:pt x="140" y="5151"/>
                      <a:pt x="235" y="3897"/>
                      <a:pt x="799" y="2802"/>
                    </a:cubicBezTo>
                    <a:cubicBezTo>
                      <a:pt x="1351" y="1696"/>
                      <a:pt x="2308" y="878"/>
                      <a:pt x="3477" y="484"/>
                    </a:cubicBezTo>
                    <a:cubicBezTo>
                      <a:pt x="3955" y="336"/>
                      <a:pt x="4444" y="251"/>
                      <a:pt x="4933" y="251"/>
                    </a:cubicBezTo>
                    <a:close/>
                    <a:moveTo>
                      <a:pt x="4921" y="0"/>
                    </a:moveTo>
                    <a:cubicBezTo>
                      <a:pt x="4402" y="0"/>
                      <a:pt x="3892" y="82"/>
                      <a:pt x="3402" y="251"/>
                    </a:cubicBezTo>
                    <a:cubicBezTo>
                      <a:pt x="2776" y="453"/>
                      <a:pt x="2202" y="772"/>
                      <a:pt x="1713" y="1207"/>
                    </a:cubicBezTo>
                    <a:cubicBezTo>
                      <a:pt x="1234" y="1622"/>
                      <a:pt x="851" y="2121"/>
                      <a:pt x="565" y="2685"/>
                    </a:cubicBezTo>
                    <a:cubicBezTo>
                      <a:pt x="277" y="3248"/>
                      <a:pt x="107" y="3855"/>
                      <a:pt x="55" y="4481"/>
                    </a:cubicBezTo>
                    <a:cubicBezTo>
                      <a:pt x="1" y="5140"/>
                      <a:pt x="86" y="5778"/>
                      <a:pt x="288" y="6406"/>
                    </a:cubicBezTo>
                    <a:cubicBezTo>
                      <a:pt x="490" y="7032"/>
                      <a:pt x="820" y="7606"/>
                      <a:pt x="1245" y="8095"/>
                    </a:cubicBezTo>
                    <a:cubicBezTo>
                      <a:pt x="1659" y="8574"/>
                      <a:pt x="2159" y="8957"/>
                      <a:pt x="2722" y="9243"/>
                    </a:cubicBezTo>
                    <a:cubicBezTo>
                      <a:pt x="3286" y="9531"/>
                      <a:pt x="3891" y="9701"/>
                      <a:pt x="4529" y="9754"/>
                    </a:cubicBezTo>
                    <a:cubicBezTo>
                      <a:pt x="4657" y="9765"/>
                      <a:pt x="4795" y="9765"/>
                      <a:pt x="4923" y="9765"/>
                    </a:cubicBezTo>
                    <a:cubicBezTo>
                      <a:pt x="5443" y="9765"/>
                      <a:pt x="5954" y="9680"/>
                      <a:pt x="6454" y="9520"/>
                    </a:cubicBezTo>
                    <a:cubicBezTo>
                      <a:pt x="7070" y="9318"/>
                      <a:pt x="7644" y="8988"/>
                      <a:pt x="8133" y="8563"/>
                    </a:cubicBezTo>
                    <a:cubicBezTo>
                      <a:pt x="8611" y="8149"/>
                      <a:pt x="8994" y="7649"/>
                      <a:pt x="9281" y="7086"/>
                    </a:cubicBezTo>
                    <a:cubicBezTo>
                      <a:pt x="9568" y="6522"/>
                      <a:pt x="9738" y="5917"/>
                      <a:pt x="9791" y="5279"/>
                    </a:cubicBezTo>
                    <a:cubicBezTo>
                      <a:pt x="9844" y="4630"/>
                      <a:pt x="9770" y="3982"/>
                      <a:pt x="9557" y="3354"/>
                    </a:cubicBezTo>
                    <a:cubicBezTo>
                      <a:pt x="9355" y="2728"/>
                      <a:pt x="9036" y="2164"/>
                      <a:pt x="8601" y="1675"/>
                    </a:cubicBezTo>
                    <a:cubicBezTo>
                      <a:pt x="8186" y="1197"/>
                      <a:pt x="7687" y="814"/>
                      <a:pt x="7123" y="527"/>
                    </a:cubicBezTo>
                    <a:cubicBezTo>
                      <a:pt x="6560" y="240"/>
                      <a:pt x="5954" y="70"/>
                      <a:pt x="5327" y="17"/>
                    </a:cubicBezTo>
                    <a:cubicBezTo>
                      <a:pt x="5191" y="6"/>
                      <a:pt x="5056" y="0"/>
                      <a:pt x="4921"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9"/>
              <p:cNvSpPr/>
              <p:nvPr/>
            </p:nvSpPr>
            <p:spPr>
              <a:xfrm>
                <a:off x="2407275" y="2288325"/>
                <a:ext cx="53175" cy="38800"/>
              </a:xfrm>
              <a:custGeom>
                <a:rect b="b" l="l" r="r" t="t"/>
                <a:pathLst>
                  <a:path extrusionOk="0" h="1552" w="2127">
                    <a:moveTo>
                      <a:pt x="128" y="0"/>
                    </a:moveTo>
                    <a:cubicBezTo>
                      <a:pt x="54" y="0"/>
                      <a:pt x="1" y="64"/>
                      <a:pt x="1" y="128"/>
                    </a:cubicBezTo>
                    <a:cubicBezTo>
                      <a:pt x="1" y="202"/>
                      <a:pt x="54" y="255"/>
                      <a:pt x="128" y="255"/>
                    </a:cubicBezTo>
                    <a:lnTo>
                      <a:pt x="1797" y="276"/>
                    </a:lnTo>
                    <a:lnTo>
                      <a:pt x="1265" y="1371"/>
                    </a:lnTo>
                    <a:cubicBezTo>
                      <a:pt x="1234" y="1435"/>
                      <a:pt x="1255" y="1509"/>
                      <a:pt x="1319" y="1541"/>
                    </a:cubicBezTo>
                    <a:cubicBezTo>
                      <a:pt x="1340" y="1552"/>
                      <a:pt x="1361" y="1552"/>
                      <a:pt x="1372" y="1552"/>
                    </a:cubicBezTo>
                    <a:cubicBezTo>
                      <a:pt x="1425" y="1552"/>
                      <a:pt x="1468" y="1531"/>
                      <a:pt x="1489" y="1477"/>
                    </a:cubicBezTo>
                    <a:lnTo>
                      <a:pt x="2106" y="213"/>
                    </a:lnTo>
                    <a:cubicBezTo>
                      <a:pt x="2127" y="170"/>
                      <a:pt x="2127" y="128"/>
                      <a:pt x="2106" y="85"/>
                    </a:cubicBezTo>
                    <a:cubicBezTo>
                      <a:pt x="2084" y="53"/>
                      <a:pt x="2042" y="31"/>
                      <a:pt x="1999" y="31"/>
                    </a:cubicBezTo>
                    <a:lnTo>
                      <a:pt x="128"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9"/>
              <p:cNvSpPr/>
              <p:nvPr/>
            </p:nvSpPr>
            <p:spPr>
              <a:xfrm>
                <a:off x="2498425" y="2214925"/>
                <a:ext cx="42000" cy="49225"/>
              </a:xfrm>
              <a:custGeom>
                <a:rect b="b" l="l" r="r" t="t"/>
                <a:pathLst>
                  <a:path extrusionOk="0" h="1969" w="1680">
                    <a:moveTo>
                      <a:pt x="873" y="0"/>
                    </a:moveTo>
                    <a:cubicBezTo>
                      <a:pt x="825" y="0"/>
                      <a:pt x="779" y="30"/>
                      <a:pt x="756" y="76"/>
                    </a:cubicBezTo>
                    <a:lnTo>
                      <a:pt x="22" y="1798"/>
                    </a:lnTo>
                    <a:cubicBezTo>
                      <a:pt x="0" y="1841"/>
                      <a:pt x="11" y="1883"/>
                      <a:pt x="33" y="1916"/>
                    </a:cubicBezTo>
                    <a:cubicBezTo>
                      <a:pt x="54" y="1958"/>
                      <a:pt x="96" y="1968"/>
                      <a:pt x="139" y="1968"/>
                    </a:cubicBezTo>
                    <a:lnTo>
                      <a:pt x="1552" y="1926"/>
                    </a:lnTo>
                    <a:cubicBezTo>
                      <a:pt x="1627" y="1916"/>
                      <a:pt x="1680" y="1862"/>
                      <a:pt x="1680" y="1788"/>
                    </a:cubicBezTo>
                    <a:cubicBezTo>
                      <a:pt x="1680" y="1729"/>
                      <a:pt x="1625" y="1670"/>
                      <a:pt x="1558" y="1670"/>
                    </a:cubicBezTo>
                    <a:cubicBezTo>
                      <a:pt x="1553" y="1670"/>
                      <a:pt x="1547" y="1670"/>
                      <a:pt x="1542" y="1671"/>
                    </a:cubicBezTo>
                    <a:lnTo>
                      <a:pt x="341" y="1713"/>
                    </a:lnTo>
                    <a:lnTo>
                      <a:pt x="1000" y="172"/>
                    </a:lnTo>
                    <a:cubicBezTo>
                      <a:pt x="1021" y="109"/>
                      <a:pt x="989" y="34"/>
                      <a:pt x="926" y="12"/>
                    </a:cubicBezTo>
                    <a:cubicBezTo>
                      <a:pt x="909" y="4"/>
                      <a:pt x="891" y="0"/>
                      <a:pt x="873"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9"/>
              <p:cNvSpPr/>
              <p:nvPr/>
            </p:nvSpPr>
            <p:spPr>
              <a:xfrm>
                <a:off x="2478500" y="2295275"/>
                <a:ext cx="68850" cy="61625"/>
              </a:xfrm>
              <a:custGeom>
                <a:rect b="b" l="l" r="r" t="t"/>
                <a:pathLst>
                  <a:path extrusionOk="0" h="2465" w="2754">
                    <a:moveTo>
                      <a:pt x="1316" y="0"/>
                    </a:moveTo>
                    <a:cubicBezTo>
                      <a:pt x="1215" y="0"/>
                      <a:pt x="1116" y="10"/>
                      <a:pt x="1021" y="30"/>
                    </a:cubicBezTo>
                    <a:cubicBezTo>
                      <a:pt x="723" y="105"/>
                      <a:pt x="330" y="296"/>
                      <a:pt x="138" y="870"/>
                    </a:cubicBezTo>
                    <a:cubicBezTo>
                      <a:pt x="1" y="1295"/>
                      <a:pt x="53" y="1805"/>
                      <a:pt x="298" y="2379"/>
                    </a:cubicBezTo>
                    <a:cubicBezTo>
                      <a:pt x="319" y="2432"/>
                      <a:pt x="362" y="2464"/>
                      <a:pt x="415" y="2464"/>
                    </a:cubicBezTo>
                    <a:cubicBezTo>
                      <a:pt x="426" y="2464"/>
                      <a:pt x="447" y="2464"/>
                      <a:pt x="457" y="2453"/>
                    </a:cubicBezTo>
                    <a:cubicBezTo>
                      <a:pt x="521" y="2422"/>
                      <a:pt x="553" y="2347"/>
                      <a:pt x="532" y="2283"/>
                    </a:cubicBezTo>
                    <a:cubicBezTo>
                      <a:pt x="308" y="1763"/>
                      <a:pt x="266" y="1316"/>
                      <a:pt x="383" y="944"/>
                    </a:cubicBezTo>
                    <a:cubicBezTo>
                      <a:pt x="500" y="594"/>
                      <a:pt x="745" y="360"/>
                      <a:pt x="1074" y="285"/>
                    </a:cubicBezTo>
                    <a:cubicBezTo>
                      <a:pt x="1157" y="266"/>
                      <a:pt x="1245" y="257"/>
                      <a:pt x="1334" y="257"/>
                    </a:cubicBezTo>
                    <a:cubicBezTo>
                      <a:pt x="1747" y="257"/>
                      <a:pt x="2205" y="451"/>
                      <a:pt x="2519" y="774"/>
                    </a:cubicBezTo>
                    <a:cubicBezTo>
                      <a:pt x="2542" y="802"/>
                      <a:pt x="2576" y="816"/>
                      <a:pt x="2612" y="816"/>
                    </a:cubicBezTo>
                    <a:cubicBezTo>
                      <a:pt x="2643" y="816"/>
                      <a:pt x="2675" y="805"/>
                      <a:pt x="2701" y="785"/>
                    </a:cubicBezTo>
                    <a:cubicBezTo>
                      <a:pt x="2743" y="731"/>
                      <a:pt x="2753" y="657"/>
                      <a:pt x="2701" y="604"/>
                    </a:cubicBezTo>
                    <a:cubicBezTo>
                      <a:pt x="2339" y="226"/>
                      <a:pt x="1803" y="0"/>
                      <a:pt x="1316"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2" name="Google Shape;162;p19"/>
            <p:cNvSpPr/>
            <p:nvPr/>
          </p:nvSpPr>
          <p:spPr>
            <a:xfrm>
              <a:off x="1849051" y="4693821"/>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9"/>
            <p:cNvSpPr/>
            <p:nvPr/>
          </p:nvSpPr>
          <p:spPr>
            <a:xfrm>
              <a:off x="682347" y="4803177"/>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9"/>
            <p:cNvSpPr/>
            <p:nvPr/>
          </p:nvSpPr>
          <p:spPr>
            <a:xfrm>
              <a:off x="455101" y="2421096"/>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9"/>
            <p:cNvSpPr/>
            <p:nvPr/>
          </p:nvSpPr>
          <p:spPr>
            <a:xfrm rot="8100000">
              <a:off x="8335893" y="1883051"/>
              <a:ext cx="363742" cy="170215"/>
            </a:xfrm>
            <a:custGeom>
              <a:rect b="b" l="l" r="r" t="t"/>
              <a:pathLst>
                <a:path extrusionOk="0" h="5666" w="12108">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9"/>
            <p:cNvSpPr/>
            <p:nvPr/>
          </p:nvSpPr>
          <p:spPr>
            <a:xfrm>
              <a:off x="8732489" y="378118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9"/>
            <p:cNvSpPr/>
            <p:nvPr/>
          </p:nvSpPr>
          <p:spPr>
            <a:xfrm>
              <a:off x="8464101" y="4108471"/>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9"/>
            <p:cNvSpPr/>
            <p:nvPr/>
          </p:nvSpPr>
          <p:spPr>
            <a:xfrm>
              <a:off x="6714647" y="4748489"/>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TITLE_ONLY_1_1_1_1_1_1">
    <p:spTree>
      <p:nvGrpSpPr>
        <p:cNvPr id="169" name="Shape 169"/>
        <p:cNvGrpSpPr/>
        <p:nvPr/>
      </p:nvGrpSpPr>
      <p:grpSpPr>
        <a:xfrm>
          <a:off x="0" y="0"/>
          <a:ext cx="0" cy="0"/>
          <a:chOff x="0" y="0"/>
          <a:chExt cx="0" cy="0"/>
        </a:xfrm>
      </p:grpSpPr>
      <p:sp>
        <p:nvSpPr>
          <p:cNvPr id="170" name="Google Shape;170;p20"/>
          <p:cNvSpPr txBox="1"/>
          <p:nvPr>
            <p:ph type="title"/>
          </p:nvPr>
        </p:nvSpPr>
        <p:spPr>
          <a:xfrm>
            <a:off x="719850" y="540000"/>
            <a:ext cx="77043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grpSp>
        <p:nvGrpSpPr>
          <p:cNvPr id="171" name="Google Shape;171;p20"/>
          <p:cNvGrpSpPr/>
          <p:nvPr/>
        </p:nvGrpSpPr>
        <p:grpSpPr>
          <a:xfrm>
            <a:off x="424080" y="2758176"/>
            <a:ext cx="8480516" cy="1918804"/>
            <a:chOff x="424080" y="2758176"/>
            <a:chExt cx="8480516" cy="1918804"/>
          </a:xfrm>
        </p:grpSpPr>
        <p:sp>
          <p:nvSpPr>
            <p:cNvPr id="172" name="Google Shape;172;p20"/>
            <p:cNvSpPr/>
            <p:nvPr/>
          </p:nvSpPr>
          <p:spPr>
            <a:xfrm>
              <a:off x="424080" y="2758176"/>
              <a:ext cx="363755" cy="170221"/>
            </a:xfrm>
            <a:custGeom>
              <a:rect b="b" l="l" r="r" t="t"/>
              <a:pathLst>
                <a:path extrusionOk="0" h="5666" w="12108">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0"/>
            <p:cNvSpPr/>
            <p:nvPr/>
          </p:nvSpPr>
          <p:spPr>
            <a:xfrm>
              <a:off x="8789264" y="2928396"/>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4" name="Google Shape;174;p20"/>
            <p:cNvGrpSpPr/>
            <p:nvPr/>
          </p:nvGrpSpPr>
          <p:grpSpPr>
            <a:xfrm rot="4272554">
              <a:off x="8505294" y="3406490"/>
              <a:ext cx="295751" cy="293378"/>
              <a:chOff x="2358100" y="2162200"/>
              <a:chExt cx="246100" cy="244125"/>
            </a:xfrm>
          </p:grpSpPr>
          <p:sp>
            <p:nvSpPr>
              <p:cNvPr id="175" name="Google Shape;175;p20"/>
              <p:cNvSpPr/>
              <p:nvPr/>
            </p:nvSpPr>
            <p:spPr>
              <a:xfrm>
                <a:off x="2358100" y="2162200"/>
                <a:ext cx="246100" cy="244125"/>
              </a:xfrm>
              <a:custGeom>
                <a:rect b="b" l="l" r="r" t="t"/>
                <a:pathLst>
                  <a:path extrusionOk="0" h="9765" w="9844">
                    <a:moveTo>
                      <a:pt x="4933" y="251"/>
                    </a:moveTo>
                    <a:cubicBezTo>
                      <a:pt x="5646" y="251"/>
                      <a:pt x="6347" y="421"/>
                      <a:pt x="7006" y="751"/>
                    </a:cubicBezTo>
                    <a:cubicBezTo>
                      <a:pt x="8112" y="1314"/>
                      <a:pt x="8930" y="2260"/>
                      <a:pt x="9313" y="3440"/>
                    </a:cubicBezTo>
                    <a:cubicBezTo>
                      <a:pt x="9706" y="4609"/>
                      <a:pt x="9610" y="5863"/>
                      <a:pt x="9057" y="6969"/>
                    </a:cubicBezTo>
                    <a:cubicBezTo>
                      <a:pt x="8494" y="8074"/>
                      <a:pt x="7548" y="8893"/>
                      <a:pt x="6369" y="9276"/>
                    </a:cubicBezTo>
                    <a:cubicBezTo>
                      <a:pt x="5894" y="9435"/>
                      <a:pt x="5406" y="9514"/>
                      <a:pt x="4919" y="9514"/>
                    </a:cubicBezTo>
                    <a:cubicBezTo>
                      <a:pt x="4206" y="9514"/>
                      <a:pt x="3496" y="9345"/>
                      <a:pt x="2840" y="9009"/>
                    </a:cubicBezTo>
                    <a:cubicBezTo>
                      <a:pt x="1734" y="8457"/>
                      <a:pt x="915" y="7500"/>
                      <a:pt x="532" y="6331"/>
                    </a:cubicBezTo>
                    <a:cubicBezTo>
                      <a:pt x="140" y="5151"/>
                      <a:pt x="235" y="3897"/>
                      <a:pt x="799" y="2802"/>
                    </a:cubicBezTo>
                    <a:cubicBezTo>
                      <a:pt x="1351" y="1696"/>
                      <a:pt x="2308" y="878"/>
                      <a:pt x="3477" y="484"/>
                    </a:cubicBezTo>
                    <a:cubicBezTo>
                      <a:pt x="3955" y="336"/>
                      <a:pt x="4444" y="251"/>
                      <a:pt x="4933" y="251"/>
                    </a:cubicBezTo>
                    <a:close/>
                    <a:moveTo>
                      <a:pt x="4921" y="0"/>
                    </a:moveTo>
                    <a:cubicBezTo>
                      <a:pt x="4402" y="0"/>
                      <a:pt x="3892" y="82"/>
                      <a:pt x="3402" y="251"/>
                    </a:cubicBezTo>
                    <a:cubicBezTo>
                      <a:pt x="2776" y="453"/>
                      <a:pt x="2202" y="772"/>
                      <a:pt x="1713" y="1207"/>
                    </a:cubicBezTo>
                    <a:cubicBezTo>
                      <a:pt x="1234" y="1622"/>
                      <a:pt x="851" y="2121"/>
                      <a:pt x="565" y="2685"/>
                    </a:cubicBezTo>
                    <a:cubicBezTo>
                      <a:pt x="277" y="3248"/>
                      <a:pt x="107" y="3855"/>
                      <a:pt x="55" y="4481"/>
                    </a:cubicBezTo>
                    <a:cubicBezTo>
                      <a:pt x="1" y="5140"/>
                      <a:pt x="86" y="5778"/>
                      <a:pt x="288" y="6406"/>
                    </a:cubicBezTo>
                    <a:cubicBezTo>
                      <a:pt x="490" y="7032"/>
                      <a:pt x="820" y="7606"/>
                      <a:pt x="1245" y="8095"/>
                    </a:cubicBezTo>
                    <a:cubicBezTo>
                      <a:pt x="1659" y="8574"/>
                      <a:pt x="2159" y="8957"/>
                      <a:pt x="2722" y="9243"/>
                    </a:cubicBezTo>
                    <a:cubicBezTo>
                      <a:pt x="3286" y="9531"/>
                      <a:pt x="3891" y="9701"/>
                      <a:pt x="4529" y="9754"/>
                    </a:cubicBezTo>
                    <a:cubicBezTo>
                      <a:pt x="4657" y="9765"/>
                      <a:pt x="4795" y="9765"/>
                      <a:pt x="4923" y="9765"/>
                    </a:cubicBezTo>
                    <a:cubicBezTo>
                      <a:pt x="5443" y="9765"/>
                      <a:pt x="5954" y="9680"/>
                      <a:pt x="6454" y="9520"/>
                    </a:cubicBezTo>
                    <a:cubicBezTo>
                      <a:pt x="7070" y="9318"/>
                      <a:pt x="7644" y="8988"/>
                      <a:pt x="8133" y="8563"/>
                    </a:cubicBezTo>
                    <a:cubicBezTo>
                      <a:pt x="8611" y="8149"/>
                      <a:pt x="8994" y="7649"/>
                      <a:pt x="9281" y="7086"/>
                    </a:cubicBezTo>
                    <a:cubicBezTo>
                      <a:pt x="9568" y="6522"/>
                      <a:pt x="9738" y="5917"/>
                      <a:pt x="9791" y="5279"/>
                    </a:cubicBezTo>
                    <a:cubicBezTo>
                      <a:pt x="9844" y="4630"/>
                      <a:pt x="9770" y="3982"/>
                      <a:pt x="9557" y="3354"/>
                    </a:cubicBezTo>
                    <a:cubicBezTo>
                      <a:pt x="9355" y="2728"/>
                      <a:pt x="9036" y="2164"/>
                      <a:pt x="8601" y="1675"/>
                    </a:cubicBezTo>
                    <a:cubicBezTo>
                      <a:pt x="8186" y="1197"/>
                      <a:pt x="7687" y="814"/>
                      <a:pt x="7123" y="527"/>
                    </a:cubicBezTo>
                    <a:cubicBezTo>
                      <a:pt x="6560" y="240"/>
                      <a:pt x="5954" y="70"/>
                      <a:pt x="5327" y="17"/>
                    </a:cubicBezTo>
                    <a:cubicBezTo>
                      <a:pt x="5191" y="6"/>
                      <a:pt x="5056" y="0"/>
                      <a:pt x="4921"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0"/>
              <p:cNvSpPr/>
              <p:nvPr/>
            </p:nvSpPr>
            <p:spPr>
              <a:xfrm>
                <a:off x="2407275" y="2288325"/>
                <a:ext cx="53175" cy="38800"/>
              </a:xfrm>
              <a:custGeom>
                <a:rect b="b" l="l" r="r" t="t"/>
                <a:pathLst>
                  <a:path extrusionOk="0" h="1552" w="2127">
                    <a:moveTo>
                      <a:pt x="128" y="0"/>
                    </a:moveTo>
                    <a:cubicBezTo>
                      <a:pt x="54" y="0"/>
                      <a:pt x="1" y="64"/>
                      <a:pt x="1" y="128"/>
                    </a:cubicBezTo>
                    <a:cubicBezTo>
                      <a:pt x="1" y="202"/>
                      <a:pt x="54" y="255"/>
                      <a:pt x="128" y="255"/>
                    </a:cubicBezTo>
                    <a:lnTo>
                      <a:pt x="1797" y="276"/>
                    </a:lnTo>
                    <a:lnTo>
                      <a:pt x="1265" y="1371"/>
                    </a:lnTo>
                    <a:cubicBezTo>
                      <a:pt x="1234" y="1435"/>
                      <a:pt x="1255" y="1509"/>
                      <a:pt x="1319" y="1541"/>
                    </a:cubicBezTo>
                    <a:cubicBezTo>
                      <a:pt x="1340" y="1552"/>
                      <a:pt x="1361" y="1552"/>
                      <a:pt x="1372" y="1552"/>
                    </a:cubicBezTo>
                    <a:cubicBezTo>
                      <a:pt x="1425" y="1552"/>
                      <a:pt x="1468" y="1531"/>
                      <a:pt x="1489" y="1477"/>
                    </a:cubicBezTo>
                    <a:lnTo>
                      <a:pt x="2106" y="213"/>
                    </a:lnTo>
                    <a:cubicBezTo>
                      <a:pt x="2127" y="170"/>
                      <a:pt x="2127" y="128"/>
                      <a:pt x="2106" y="85"/>
                    </a:cubicBezTo>
                    <a:cubicBezTo>
                      <a:pt x="2084" y="53"/>
                      <a:pt x="2042" y="31"/>
                      <a:pt x="1999" y="31"/>
                    </a:cubicBezTo>
                    <a:lnTo>
                      <a:pt x="128"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0"/>
              <p:cNvSpPr/>
              <p:nvPr/>
            </p:nvSpPr>
            <p:spPr>
              <a:xfrm>
                <a:off x="2498425" y="2214925"/>
                <a:ext cx="42000" cy="49225"/>
              </a:xfrm>
              <a:custGeom>
                <a:rect b="b" l="l" r="r" t="t"/>
                <a:pathLst>
                  <a:path extrusionOk="0" h="1969" w="1680">
                    <a:moveTo>
                      <a:pt x="873" y="0"/>
                    </a:moveTo>
                    <a:cubicBezTo>
                      <a:pt x="825" y="0"/>
                      <a:pt x="779" y="30"/>
                      <a:pt x="756" y="76"/>
                    </a:cubicBezTo>
                    <a:lnTo>
                      <a:pt x="22" y="1798"/>
                    </a:lnTo>
                    <a:cubicBezTo>
                      <a:pt x="0" y="1841"/>
                      <a:pt x="11" y="1883"/>
                      <a:pt x="33" y="1916"/>
                    </a:cubicBezTo>
                    <a:cubicBezTo>
                      <a:pt x="54" y="1958"/>
                      <a:pt x="96" y="1968"/>
                      <a:pt x="139" y="1968"/>
                    </a:cubicBezTo>
                    <a:lnTo>
                      <a:pt x="1552" y="1926"/>
                    </a:lnTo>
                    <a:cubicBezTo>
                      <a:pt x="1627" y="1916"/>
                      <a:pt x="1680" y="1862"/>
                      <a:pt x="1680" y="1788"/>
                    </a:cubicBezTo>
                    <a:cubicBezTo>
                      <a:pt x="1680" y="1729"/>
                      <a:pt x="1625" y="1670"/>
                      <a:pt x="1558" y="1670"/>
                    </a:cubicBezTo>
                    <a:cubicBezTo>
                      <a:pt x="1553" y="1670"/>
                      <a:pt x="1547" y="1670"/>
                      <a:pt x="1542" y="1671"/>
                    </a:cubicBezTo>
                    <a:lnTo>
                      <a:pt x="341" y="1713"/>
                    </a:lnTo>
                    <a:lnTo>
                      <a:pt x="1000" y="172"/>
                    </a:lnTo>
                    <a:cubicBezTo>
                      <a:pt x="1021" y="109"/>
                      <a:pt x="989" y="34"/>
                      <a:pt x="926" y="12"/>
                    </a:cubicBezTo>
                    <a:cubicBezTo>
                      <a:pt x="909" y="4"/>
                      <a:pt x="891" y="0"/>
                      <a:pt x="873"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0"/>
              <p:cNvSpPr/>
              <p:nvPr/>
            </p:nvSpPr>
            <p:spPr>
              <a:xfrm>
                <a:off x="2478500" y="2295275"/>
                <a:ext cx="68850" cy="61625"/>
              </a:xfrm>
              <a:custGeom>
                <a:rect b="b" l="l" r="r" t="t"/>
                <a:pathLst>
                  <a:path extrusionOk="0" h="2465" w="2754">
                    <a:moveTo>
                      <a:pt x="1316" y="0"/>
                    </a:moveTo>
                    <a:cubicBezTo>
                      <a:pt x="1215" y="0"/>
                      <a:pt x="1116" y="10"/>
                      <a:pt x="1021" y="30"/>
                    </a:cubicBezTo>
                    <a:cubicBezTo>
                      <a:pt x="723" y="105"/>
                      <a:pt x="330" y="296"/>
                      <a:pt x="138" y="870"/>
                    </a:cubicBezTo>
                    <a:cubicBezTo>
                      <a:pt x="1" y="1295"/>
                      <a:pt x="53" y="1805"/>
                      <a:pt x="298" y="2379"/>
                    </a:cubicBezTo>
                    <a:cubicBezTo>
                      <a:pt x="319" y="2432"/>
                      <a:pt x="362" y="2464"/>
                      <a:pt x="415" y="2464"/>
                    </a:cubicBezTo>
                    <a:cubicBezTo>
                      <a:pt x="426" y="2464"/>
                      <a:pt x="447" y="2464"/>
                      <a:pt x="457" y="2453"/>
                    </a:cubicBezTo>
                    <a:cubicBezTo>
                      <a:pt x="521" y="2422"/>
                      <a:pt x="553" y="2347"/>
                      <a:pt x="532" y="2283"/>
                    </a:cubicBezTo>
                    <a:cubicBezTo>
                      <a:pt x="308" y="1763"/>
                      <a:pt x="266" y="1316"/>
                      <a:pt x="383" y="944"/>
                    </a:cubicBezTo>
                    <a:cubicBezTo>
                      <a:pt x="500" y="594"/>
                      <a:pt x="745" y="360"/>
                      <a:pt x="1074" y="285"/>
                    </a:cubicBezTo>
                    <a:cubicBezTo>
                      <a:pt x="1157" y="266"/>
                      <a:pt x="1245" y="257"/>
                      <a:pt x="1334" y="257"/>
                    </a:cubicBezTo>
                    <a:cubicBezTo>
                      <a:pt x="1747" y="257"/>
                      <a:pt x="2205" y="451"/>
                      <a:pt x="2519" y="774"/>
                    </a:cubicBezTo>
                    <a:cubicBezTo>
                      <a:pt x="2542" y="802"/>
                      <a:pt x="2576" y="816"/>
                      <a:pt x="2612" y="816"/>
                    </a:cubicBezTo>
                    <a:cubicBezTo>
                      <a:pt x="2643" y="816"/>
                      <a:pt x="2675" y="805"/>
                      <a:pt x="2701" y="785"/>
                    </a:cubicBezTo>
                    <a:cubicBezTo>
                      <a:pt x="2743" y="731"/>
                      <a:pt x="2753" y="657"/>
                      <a:pt x="2701" y="604"/>
                    </a:cubicBezTo>
                    <a:cubicBezTo>
                      <a:pt x="2339" y="226"/>
                      <a:pt x="1803" y="0"/>
                      <a:pt x="1316"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9" name="Google Shape;179;p20"/>
            <p:cNvSpPr/>
            <p:nvPr/>
          </p:nvSpPr>
          <p:spPr>
            <a:xfrm rot="8100000">
              <a:off x="8533943" y="4308226"/>
              <a:ext cx="363742" cy="170215"/>
            </a:xfrm>
            <a:custGeom>
              <a:rect b="b" l="l" r="r" t="t"/>
              <a:pathLst>
                <a:path extrusionOk="0" h="5666" w="12108">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0"/>
            <p:cNvSpPr/>
            <p:nvPr/>
          </p:nvSpPr>
          <p:spPr>
            <a:xfrm>
              <a:off x="8159689" y="4603496"/>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TITLE_ONLY_1_1_1_1_1_1_1">
    <p:spTree>
      <p:nvGrpSpPr>
        <p:cNvPr id="181" name="Shape 181"/>
        <p:cNvGrpSpPr/>
        <p:nvPr/>
      </p:nvGrpSpPr>
      <p:grpSpPr>
        <a:xfrm>
          <a:off x="0" y="0"/>
          <a:ext cx="0" cy="0"/>
          <a:chOff x="0" y="0"/>
          <a:chExt cx="0" cy="0"/>
        </a:xfrm>
      </p:grpSpPr>
      <p:sp>
        <p:nvSpPr>
          <p:cNvPr id="182" name="Google Shape;182;p21"/>
          <p:cNvSpPr txBox="1"/>
          <p:nvPr>
            <p:ph type="title"/>
          </p:nvPr>
        </p:nvSpPr>
        <p:spPr>
          <a:xfrm>
            <a:off x="1040175" y="540000"/>
            <a:ext cx="70635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TITLE_ONLY_1_1_1_1_1_1_1_1">
    <p:spTree>
      <p:nvGrpSpPr>
        <p:cNvPr id="183" name="Shape 183"/>
        <p:cNvGrpSpPr/>
        <p:nvPr/>
      </p:nvGrpSpPr>
      <p:grpSpPr>
        <a:xfrm>
          <a:off x="0" y="0"/>
          <a:ext cx="0" cy="0"/>
          <a:chOff x="0" y="0"/>
          <a:chExt cx="0" cy="0"/>
        </a:xfrm>
      </p:grpSpPr>
      <p:sp>
        <p:nvSpPr>
          <p:cNvPr id="184" name="Google Shape;184;p22"/>
          <p:cNvSpPr txBox="1"/>
          <p:nvPr>
            <p:ph type="title"/>
          </p:nvPr>
        </p:nvSpPr>
        <p:spPr>
          <a:xfrm>
            <a:off x="719975" y="540000"/>
            <a:ext cx="77040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grpSp>
        <p:nvGrpSpPr>
          <p:cNvPr id="185" name="Google Shape;185;p22"/>
          <p:cNvGrpSpPr/>
          <p:nvPr/>
        </p:nvGrpSpPr>
        <p:grpSpPr>
          <a:xfrm>
            <a:off x="265966" y="1786757"/>
            <a:ext cx="879171" cy="3189719"/>
            <a:chOff x="445616" y="1990532"/>
            <a:chExt cx="879171" cy="3189719"/>
          </a:xfrm>
        </p:grpSpPr>
        <p:grpSp>
          <p:nvGrpSpPr>
            <p:cNvPr id="186" name="Google Shape;186;p22"/>
            <p:cNvGrpSpPr/>
            <p:nvPr/>
          </p:nvGrpSpPr>
          <p:grpSpPr>
            <a:xfrm>
              <a:off x="448594" y="3064308"/>
              <a:ext cx="295738" cy="293395"/>
              <a:chOff x="3656800" y="2938925"/>
              <a:chExt cx="246100" cy="244150"/>
            </a:xfrm>
          </p:grpSpPr>
          <p:sp>
            <p:nvSpPr>
              <p:cNvPr id="187" name="Google Shape;187;p22"/>
              <p:cNvSpPr/>
              <p:nvPr/>
            </p:nvSpPr>
            <p:spPr>
              <a:xfrm>
                <a:off x="3656800" y="2938925"/>
                <a:ext cx="246100" cy="244150"/>
              </a:xfrm>
              <a:custGeom>
                <a:rect b="b" l="l" r="r" t="t"/>
                <a:pathLst>
                  <a:path extrusionOk="0" h="9766" w="9844">
                    <a:moveTo>
                      <a:pt x="4932" y="252"/>
                    </a:moveTo>
                    <a:cubicBezTo>
                      <a:pt x="5868" y="252"/>
                      <a:pt x="6782" y="539"/>
                      <a:pt x="7569" y="1082"/>
                    </a:cubicBezTo>
                    <a:cubicBezTo>
                      <a:pt x="8578" y="1793"/>
                      <a:pt x="9258" y="2856"/>
                      <a:pt x="9482" y="4068"/>
                    </a:cubicBezTo>
                    <a:cubicBezTo>
                      <a:pt x="9694" y="5280"/>
                      <a:pt x="9428" y="6513"/>
                      <a:pt x="8717" y="7523"/>
                    </a:cubicBezTo>
                    <a:cubicBezTo>
                      <a:pt x="8015" y="8544"/>
                      <a:pt x="6952" y="9213"/>
                      <a:pt x="5740" y="9436"/>
                    </a:cubicBezTo>
                    <a:cubicBezTo>
                      <a:pt x="5464" y="9489"/>
                      <a:pt x="5188" y="9510"/>
                      <a:pt x="4911" y="9510"/>
                    </a:cubicBezTo>
                    <a:cubicBezTo>
                      <a:pt x="3976" y="9510"/>
                      <a:pt x="3062" y="9224"/>
                      <a:pt x="2275" y="8681"/>
                    </a:cubicBezTo>
                    <a:cubicBezTo>
                      <a:pt x="1265" y="7970"/>
                      <a:pt x="584" y="6907"/>
                      <a:pt x="372" y="5695"/>
                    </a:cubicBezTo>
                    <a:cubicBezTo>
                      <a:pt x="149" y="4483"/>
                      <a:pt x="425" y="3250"/>
                      <a:pt x="1127" y="2240"/>
                    </a:cubicBezTo>
                    <a:cubicBezTo>
                      <a:pt x="1839" y="1219"/>
                      <a:pt x="2892" y="550"/>
                      <a:pt x="4113" y="326"/>
                    </a:cubicBezTo>
                    <a:cubicBezTo>
                      <a:pt x="4380" y="274"/>
                      <a:pt x="4656" y="252"/>
                      <a:pt x="4932" y="252"/>
                    </a:cubicBezTo>
                    <a:close/>
                    <a:moveTo>
                      <a:pt x="4913" y="1"/>
                    </a:moveTo>
                    <a:cubicBezTo>
                      <a:pt x="4628" y="1"/>
                      <a:pt x="4344" y="25"/>
                      <a:pt x="4061" y="71"/>
                    </a:cubicBezTo>
                    <a:cubicBezTo>
                      <a:pt x="3412" y="189"/>
                      <a:pt x="2806" y="433"/>
                      <a:pt x="2264" y="784"/>
                    </a:cubicBezTo>
                    <a:cubicBezTo>
                      <a:pt x="1732" y="1134"/>
                      <a:pt x="1276" y="1571"/>
                      <a:pt x="914" y="2091"/>
                    </a:cubicBezTo>
                    <a:cubicBezTo>
                      <a:pt x="553" y="2612"/>
                      <a:pt x="298" y="3186"/>
                      <a:pt x="159" y="3803"/>
                    </a:cubicBezTo>
                    <a:cubicBezTo>
                      <a:pt x="22" y="4441"/>
                      <a:pt x="0" y="5089"/>
                      <a:pt x="117" y="5737"/>
                    </a:cubicBezTo>
                    <a:cubicBezTo>
                      <a:pt x="234" y="6385"/>
                      <a:pt x="478" y="6992"/>
                      <a:pt x="829" y="7544"/>
                    </a:cubicBezTo>
                    <a:cubicBezTo>
                      <a:pt x="1170" y="8076"/>
                      <a:pt x="1616" y="8522"/>
                      <a:pt x="2136" y="8884"/>
                    </a:cubicBezTo>
                    <a:cubicBezTo>
                      <a:pt x="2658" y="9245"/>
                      <a:pt x="3232" y="9500"/>
                      <a:pt x="3848" y="9638"/>
                    </a:cubicBezTo>
                    <a:cubicBezTo>
                      <a:pt x="4199" y="9723"/>
                      <a:pt x="4560" y="9766"/>
                      <a:pt x="4921" y="9766"/>
                    </a:cubicBezTo>
                    <a:cubicBezTo>
                      <a:pt x="5209" y="9766"/>
                      <a:pt x="5495" y="9734"/>
                      <a:pt x="5783" y="9692"/>
                    </a:cubicBezTo>
                    <a:cubicBezTo>
                      <a:pt x="6431" y="9574"/>
                      <a:pt x="7037" y="9330"/>
                      <a:pt x="7590" y="8979"/>
                    </a:cubicBezTo>
                    <a:cubicBezTo>
                      <a:pt x="8110" y="8629"/>
                      <a:pt x="8568" y="8192"/>
                      <a:pt x="8929" y="7672"/>
                    </a:cubicBezTo>
                    <a:cubicBezTo>
                      <a:pt x="9291" y="7151"/>
                      <a:pt x="9546" y="6577"/>
                      <a:pt x="9683" y="5960"/>
                    </a:cubicBezTo>
                    <a:cubicBezTo>
                      <a:pt x="9832" y="5322"/>
                      <a:pt x="9843" y="4674"/>
                      <a:pt x="9726" y="4026"/>
                    </a:cubicBezTo>
                    <a:cubicBezTo>
                      <a:pt x="9609" y="3378"/>
                      <a:pt x="9376" y="2771"/>
                      <a:pt x="9014" y="2219"/>
                    </a:cubicBezTo>
                    <a:cubicBezTo>
                      <a:pt x="8674" y="1687"/>
                      <a:pt x="8238" y="1241"/>
                      <a:pt x="7717" y="879"/>
                    </a:cubicBezTo>
                    <a:cubicBezTo>
                      <a:pt x="7196" y="518"/>
                      <a:pt x="6622" y="263"/>
                      <a:pt x="6006" y="125"/>
                    </a:cubicBezTo>
                    <a:cubicBezTo>
                      <a:pt x="5646" y="41"/>
                      <a:pt x="5280" y="1"/>
                      <a:pt x="4913"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2"/>
              <p:cNvSpPr/>
              <p:nvPr/>
            </p:nvSpPr>
            <p:spPr>
              <a:xfrm>
                <a:off x="3705425" y="3054925"/>
                <a:ext cx="52900" cy="42850"/>
              </a:xfrm>
              <a:custGeom>
                <a:rect b="b" l="l" r="r" t="t"/>
                <a:pathLst>
                  <a:path extrusionOk="0" h="1714" w="2116">
                    <a:moveTo>
                      <a:pt x="133" y="1"/>
                    </a:moveTo>
                    <a:cubicBezTo>
                      <a:pt x="75" y="1"/>
                      <a:pt x="20" y="50"/>
                      <a:pt x="11" y="108"/>
                    </a:cubicBezTo>
                    <a:cubicBezTo>
                      <a:pt x="0" y="183"/>
                      <a:pt x="43" y="247"/>
                      <a:pt x="117" y="257"/>
                    </a:cubicBezTo>
                    <a:lnTo>
                      <a:pt x="1765" y="512"/>
                    </a:lnTo>
                    <a:lnTo>
                      <a:pt x="1084" y="1512"/>
                    </a:lnTo>
                    <a:cubicBezTo>
                      <a:pt x="1042" y="1575"/>
                      <a:pt x="1063" y="1650"/>
                      <a:pt x="1117" y="1693"/>
                    </a:cubicBezTo>
                    <a:cubicBezTo>
                      <a:pt x="1138" y="1714"/>
                      <a:pt x="1169" y="1714"/>
                      <a:pt x="1191" y="1714"/>
                    </a:cubicBezTo>
                    <a:cubicBezTo>
                      <a:pt x="1233" y="1714"/>
                      <a:pt x="1265" y="1693"/>
                      <a:pt x="1297" y="1660"/>
                    </a:cubicBezTo>
                    <a:lnTo>
                      <a:pt x="2083" y="491"/>
                    </a:lnTo>
                    <a:cubicBezTo>
                      <a:pt x="2116" y="460"/>
                      <a:pt x="2116" y="406"/>
                      <a:pt x="2095" y="364"/>
                    </a:cubicBezTo>
                    <a:cubicBezTo>
                      <a:pt x="2083" y="332"/>
                      <a:pt x="2041" y="300"/>
                      <a:pt x="1998" y="290"/>
                    </a:cubicBezTo>
                    <a:lnTo>
                      <a:pt x="149" y="2"/>
                    </a:lnTo>
                    <a:cubicBezTo>
                      <a:pt x="144" y="1"/>
                      <a:pt x="138" y="1"/>
                      <a:pt x="133"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2"/>
              <p:cNvSpPr/>
              <p:nvPr/>
            </p:nvSpPr>
            <p:spPr>
              <a:xfrm>
                <a:off x="3800300" y="2997725"/>
                <a:ext cx="41725" cy="50100"/>
              </a:xfrm>
              <a:custGeom>
                <a:rect b="b" l="l" r="r" t="t"/>
                <a:pathLst>
                  <a:path extrusionOk="0" h="2004" w="1669">
                    <a:moveTo>
                      <a:pt x="1111" y="1"/>
                    </a:moveTo>
                    <a:cubicBezTo>
                      <a:pt x="1067" y="1"/>
                      <a:pt x="1021" y="22"/>
                      <a:pt x="999" y="58"/>
                    </a:cubicBezTo>
                    <a:lnTo>
                      <a:pt x="21" y="1663"/>
                    </a:lnTo>
                    <a:cubicBezTo>
                      <a:pt x="0" y="1695"/>
                      <a:pt x="0" y="1748"/>
                      <a:pt x="21" y="1780"/>
                    </a:cubicBezTo>
                    <a:cubicBezTo>
                      <a:pt x="43" y="1822"/>
                      <a:pt x="74" y="1844"/>
                      <a:pt x="117" y="1855"/>
                    </a:cubicBezTo>
                    <a:lnTo>
                      <a:pt x="1531" y="2004"/>
                    </a:lnTo>
                    <a:lnTo>
                      <a:pt x="1541" y="2004"/>
                    </a:lnTo>
                    <a:cubicBezTo>
                      <a:pt x="1605" y="2004"/>
                      <a:pt x="1658" y="1950"/>
                      <a:pt x="1669" y="1886"/>
                    </a:cubicBezTo>
                    <a:cubicBezTo>
                      <a:pt x="1669" y="1812"/>
                      <a:pt x="1626" y="1759"/>
                      <a:pt x="1552" y="1748"/>
                    </a:cubicBezTo>
                    <a:lnTo>
                      <a:pt x="351" y="1621"/>
                    </a:lnTo>
                    <a:lnTo>
                      <a:pt x="1212" y="196"/>
                    </a:lnTo>
                    <a:cubicBezTo>
                      <a:pt x="1255" y="133"/>
                      <a:pt x="1233" y="58"/>
                      <a:pt x="1169" y="15"/>
                    </a:cubicBezTo>
                    <a:cubicBezTo>
                      <a:pt x="1152" y="5"/>
                      <a:pt x="1132" y="1"/>
                      <a:pt x="1111"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2"/>
              <p:cNvSpPr/>
              <p:nvPr/>
            </p:nvSpPr>
            <p:spPr>
              <a:xfrm>
                <a:off x="3770525" y="3075825"/>
                <a:ext cx="70975" cy="58100"/>
              </a:xfrm>
              <a:custGeom>
                <a:rect b="b" l="l" r="r" t="t"/>
                <a:pathLst>
                  <a:path extrusionOk="0" h="2324" w="2839">
                    <a:moveTo>
                      <a:pt x="1334" y="1"/>
                    </a:moveTo>
                    <a:cubicBezTo>
                      <a:pt x="1293" y="1"/>
                      <a:pt x="1253" y="2"/>
                      <a:pt x="1212" y="6"/>
                    </a:cubicBezTo>
                    <a:cubicBezTo>
                      <a:pt x="904" y="28"/>
                      <a:pt x="490" y="165"/>
                      <a:pt x="224" y="708"/>
                    </a:cubicBezTo>
                    <a:cubicBezTo>
                      <a:pt x="22" y="1101"/>
                      <a:pt x="1" y="1622"/>
                      <a:pt x="160" y="2227"/>
                    </a:cubicBezTo>
                    <a:cubicBezTo>
                      <a:pt x="181" y="2281"/>
                      <a:pt x="224" y="2324"/>
                      <a:pt x="287" y="2324"/>
                    </a:cubicBezTo>
                    <a:lnTo>
                      <a:pt x="320" y="2324"/>
                    </a:lnTo>
                    <a:cubicBezTo>
                      <a:pt x="383" y="2302"/>
                      <a:pt x="426" y="2227"/>
                      <a:pt x="405" y="2164"/>
                    </a:cubicBezTo>
                    <a:cubicBezTo>
                      <a:pt x="266" y="1611"/>
                      <a:pt x="277" y="1164"/>
                      <a:pt x="447" y="814"/>
                    </a:cubicBezTo>
                    <a:cubicBezTo>
                      <a:pt x="617" y="474"/>
                      <a:pt x="883" y="283"/>
                      <a:pt x="1234" y="250"/>
                    </a:cubicBezTo>
                    <a:cubicBezTo>
                      <a:pt x="1258" y="249"/>
                      <a:pt x="1282" y="248"/>
                      <a:pt x="1306" y="248"/>
                    </a:cubicBezTo>
                    <a:cubicBezTo>
                      <a:pt x="1766" y="248"/>
                      <a:pt x="2280" y="528"/>
                      <a:pt x="2583" y="952"/>
                    </a:cubicBezTo>
                    <a:cubicBezTo>
                      <a:pt x="2610" y="985"/>
                      <a:pt x="2653" y="1002"/>
                      <a:pt x="2695" y="1002"/>
                    </a:cubicBezTo>
                    <a:cubicBezTo>
                      <a:pt x="2720" y="1002"/>
                      <a:pt x="2744" y="996"/>
                      <a:pt x="2764" y="984"/>
                    </a:cubicBezTo>
                    <a:cubicBezTo>
                      <a:pt x="2828" y="942"/>
                      <a:pt x="2838" y="857"/>
                      <a:pt x="2796" y="803"/>
                    </a:cubicBezTo>
                    <a:cubicBezTo>
                      <a:pt x="2451" y="320"/>
                      <a:pt x="1866" y="1"/>
                      <a:pt x="1334"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1" name="Google Shape;191;p22"/>
            <p:cNvSpPr/>
            <p:nvPr/>
          </p:nvSpPr>
          <p:spPr>
            <a:xfrm>
              <a:off x="623366" y="2722650"/>
              <a:ext cx="41218" cy="41218"/>
            </a:xfrm>
            <a:custGeom>
              <a:rect b="b" l="l" r="r" t="t"/>
              <a:pathLst>
                <a:path extrusionOk="0" h="1372" w="1372">
                  <a:moveTo>
                    <a:pt x="691" y="0"/>
                  </a:moveTo>
                  <a:cubicBezTo>
                    <a:pt x="309" y="0"/>
                    <a:pt x="1" y="309"/>
                    <a:pt x="1" y="680"/>
                  </a:cubicBezTo>
                  <a:cubicBezTo>
                    <a:pt x="1" y="1063"/>
                    <a:pt x="309" y="1372"/>
                    <a:pt x="691" y="1372"/>
                  </a:cubicBezTo>
                  <a:cubicBezTo>
                    <a:pt x="1064" y="1372"/>
                    <a:pt x="1372" y="1063"/>
                    <a:pt x="1372" y="680"/>
                  </a:cubicBezTo>
                  <a:cubicBezTo>
                    <a:pt x="1372" y="309"/>
                    <a:pt x="1064" y="0"/>
                    <a:pt x="6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2"/>
            <p:cNvSpPr/>
            <p:nvPr/>
          </p:nvSpPr>
          <p:spPr>
            <a:xfrm>
              <a:off x="1284500" y="51399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2"/>
            <p:cNvSpPr/>
            <p:nvPr/>
          </p:nvSpPr>
          <p:spPr>
            <a:xfrm rot="1694093">
              <a:off x="464240" y="4671727"/>
              <a:ext cx="363749" cy="170218"/>
            </a:xfrm>
            <a:custGeom>
              <a:rect b="b" l="l" r="r" t="t"/>
              <a:pathLst>
                <a:path extrusionOk="0" h="5666" w="12108">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2"/>
            <p:cNvSpPr/>
            <p:nvPr/>
          </p:nvSpPr>
          <p:spPr>
            <a:xfrm>
              <a:off x="654715" y="1990532"/>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95" name="Google Shape;195;p22"/>
          <p:cNvCxnSpPr/>
          <p:nvPr/>
        </p:nvCxnSpPr>
        <p:spPr>
          <a:xfrm>
            <a:off x="720100" y="527438"/>
            <a:ext cx="7701600" cy="0"/>
          </a:xfrm>
          <a:prstGeom prst="straightConnector1">
            <a:avLst/>
          </a:prstGeom>
          <a:noFill/>
          <a:ln cap="flat" cmpd="sng" w="9525">
            <a:solidFill>
              <a:schemeClr val="dk1"/>
            </a:solidFill>
            <a:prstDash val="solid"/>
            <a:round/>
            <a:headEnd len="med" w="med" type="none"/>
            <a:tailEnd len="med" w="med" type="none"/>
          </a:ln>
        </p:spPr>
      </p:cxnSp>
      <p:grpSp>
        <p:nvGrpSpPr>
          <p:cNvPr id="196" name="Google Shape;196;p22"/>
          <p:cNvGrpSpPr/>
          <p:nvPr/>
        </p:nvGrpSpPr>
        <p:grpSpPr>
          <a:xfrm>
            <a:off x="6932765" y="1387653"/>
            <a:ext cx="2066706" cy="3550431"/>
            <a:chOff x="6922065" y="1467953"/>
            <a:chExt cx="2066706" cy="3550431"/>
          </a:xfrm>
        </p:grpSpPr>
        <p:sp>
          <p:nvSpPr>
            <p:cNvPr id="197" name="Google Shape;197;p22"/>
            <p:cNvSpPr/>
            <p:nvPr/>
          </p:nvSpPr>
          <p:spPr>
            <a:xfrm>
              <a:off x="8465250" y="3932987"/>
              <a:ext cx="73484" cy="73484"/>
            </a:xfrm>
            <a:custGeom>
              <a:rect b="b" l="l" r="r" t="t"/>
              <a:pathLst>
                <a:path extrusionOk="0" h="2446" w="2446">
                  <a:moveTo>
                    <a:pt x="1223" y="0"/>
                  </a:moveTo>
                  <a:cubicBezTo>
                    <a:pt x="543" y="0"/>
                    <a:pt x="1" y="553"/>
                    <a:pt x="1" y="1223"/>
                  </a:cubicBezTo>
                  <a:cubicBezTo>
                    <a:pt x="1" y="1903"/>
                    <a:pt x="543" y="2445"/>
                    <a:pt x="1223" y="2445"/>
                  </a:cubicBezTo>
                  <a:cubicBezTo>
                    <a:pt x="1893" y="2445"/>
                    <a:pt x="2445" y="1903"/>
                    <a:pt x="2445" y="1223"/>
                  </a:cubicBezTo>
                  <a:cubicBezTo>
                    <a:pt x="2445" y="553"/>
                    <a:pt x="1893" y="0"/>
                    <a:pt x="12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8" name="Google Shape;198;p22"/>
            <p:cNvGrpSpPr/>
            <p:nvPr/>
          </p:nvGrpSpPr>
          <p:grpSpPr>
            <a:xfrm>
              <a:off x="8656102" y="3067804"/>
              <a:ext cx="294447" cy="293245"/>
              <a:chOff x="4993475" y="2669325"/>
              <a:chExt cx="245025" cy="244025"/>
            </a:xfrm>
          </p:grpSpPr>
          <p:sp>
            <p:nvSpPr>
              <p:cNvPr id="199" name="Google Shape;199;p22"/>
              <p:cNvSpPr/>
              <p:nvPr/>
            </p:nvSpPr>
            <p:spPr>
              <a:xfrm>
                <a:off x="4993475" y="2669325"/>
                <a:ext cx="245025" cy="244025"/>
              </a:xfrm>
              <a:custGeom>
                <a:rect b="b" l="l" r="r" t="t"/>
                <a:pathLst>
                  <a:path extrusionOk="0" h="9761" w="9801">
                    <a:moveTo>
                      <a:pt x="4900" y="258"/>
                    </a:moveTo>
                    <a:cubicBezTo>
                      <a:pt x="6080" y="258"/>
                      <a:pt x="7196" y="693"/>
                      <a:pt x="8068" y="1501"/>
                    </a:cubicBezTo>
                    <a:cubicBezTo>
                      <a:pt x="8960" y="2352"/>
                      <a:pt x="9482" y="3500"/>
                      <a:pt x="9524" y="4733"/>
                    </a:cubicBezTo>
                    <a:cubicBezTo>
                      <a:pt x="9567" y="5966"/>
                      <a:pt x="9120" y="7146"/>
                      <a:pt x="8280" y="8049"/>
                    </a:cubicBezTo>
                    <a:cubicBezTo>
                      <a:pt x="7430" y="8942"/>
                      <a:pt x="6282" y="9463"/>
                      <a:pt x="5049" y="9506"/>
                    </a:cubicBezTo>
                    <a:cubicBezTo>
                      <a:pt x="4995" y="9508"/>
                      <a:pt x="4941" y="9509"/>
                      <a:pt x="4888" y="9509"/>
                    </a:cubicBezTo>
                    <a:cubicBezTo>
                      <a:pt x="3713" y="9509"/>
                      <a:pt x="2597" y="9065"/>
                      <a:pt x="1743" y="8262"/>
                    </a:cubicBezTo>
                    <a:cubicBezTo>
                      <a:pt x="839" y="7411"/>
                      <a:pt x="319" y="6263"/>
                      <a:pt x="277" y="5030"/>
                    </a:cubicBezTo>
                    <a:cubicBezTo>
                      <a:pt x="234" y="3797"/>
                      <a:pt x="680" y="2618"/>
                      <a:pt x="1520" y="1714"/>
                    </a:cubicBezTo>
                    <a:cubicBezTo>
                      <a:pt x="2370" y="821"/>
                      <a:pt x="3518" y="301"/>
                      <a:pt x="4751" y="258"/>
                    </a:cubicBezTo>
                    <a:close/>
                    <a:moveTo>
                      <a:pt x="4901" y="0"/>
                    </a:moveTo>
                    <a:cubicBezTo>
                      <a:pt x="4848" y="0"/>
                      <a:pt x="4794" y="1"/>
                      <a:pt x="4741" y="3"/>
                    </a:cubicBezTo>
                    <a:cubicBezTo>
                      <a:pt x="4103" y="24"/>
                      <a:pt x="3497" y="162"/>
                      <a:pt x="2913" y="417"/>
                    </a:cubicBezTo>
                    <a:cubicBezTo>
                      <a:pt x="2317" y="683"/>
                      <a:pt x="1786" y="1066"/>
                      <a:pt x="1339" y="1544"/>
                    </a:cubicBezTo>
                    <a:cubicBezTo>
                      <a:pt x="893" y="2023"/>
                      <a:pt x="542" y="2586"/>
                      <a:pt x="319" y="3192"/>
                    </a:cubicBezTo>
                    <a:cubicBezTo>
                      <a:pt x="106" y="3787"/>
                      <a:pt x="0" y="4404"/>
                      <a:pt x="21" y="5041"/>
                    </a:cubicBezTo>
                    <a:cubicBezTo>
                      <a:pt x="43" y="5679"/>
                      <a:pt x="180" y="6285"/>
                      <a:pt x="436" y="6870"/>
                    </a:cubicBezTo>
                    <a:cubicBezTo>
                      <a:pt x="702" y="7465"/>
                      <a:pt x="1084" y="7996"/>
                      <a:pt x="1562" y="8443"/>
                    </a:cubicBezTo>
                    <a:cubicBezTo>
                      <a:pt x="2041" y="8900"/>
                      <a:pt x="2604" y="9240"/>
                      <a:pt x="3210" y="9463"/>
                    </a:cubicBezTo>
                    <a:cubicBezTo>
                      <a:pt x="3752" y="9665"/>
                      <a:pt x="4316" y="9761"/>
                      <a:pt x="4900" y="9761"/>
                    </a:cubicBezTo>
                    <a:lnTo>
                      <a:pt x="5060" y="9761"/>
                    </a:lnTo>
                    <a:cubicBezTo>
                      <a:pt x="5698" y="9740"/>
                      <a:pt x="6303" y="9601"/>
                      <a:pt x="6888" y="9346"/>
                    </a:cubicBezTo>
                    <a:cubicBezTo>
                      <a:pt x="7483" y="9081"/>
                      <a:pt x="8015" y="8698"/>
                      <a:pt x="8461" y="8219"/>
                    </a:cubicBezTo>
                    <a:cubicBezTo>
                      <a:pt x="8918" y="7741"/>
                      <a:pt x="9258" y="7178"/>
                      <a:pt x="9482" y="6572"/>
                    </a:cubicBezTo>
                    <a:cubicBezTo>
                      <a:pt x="9705" y="5977"/>
                      <a:pt x="9801" y="5360"/>
                      <a:pt x="9779" y="4722"/>
                    </a:cubicBezTo>
                    <a:cubicBezTo>
                      <a:pt x="9758" y="4085"/>
                      <a:pt x="9620" y="3478"/>
                      <a:pt x="9364" y="2894"/>
                    </a:cubicBezTo>
                    <a:cubicBezTo>
                      <a:pt x="9099" y="2299"/>
                      <a:pt x="8716" y="1767"/>
                      <a:pt x="8238" y="1321"/>
                    </a:cubicBezTo>
                    <a:cubicBezTo>
                      <a:pt x="7760" y="864"/>
                      <a:pt x="7207" y="523"/>
                      <a:pt x="6590" y="301"/>
                    </a:cubicBezTo>
                    <a:cubicBezTo>
                      <a:pt x="6045" y="106"/>
                      <a:pt x="5482" y="0"/>
                      <a:pt x="4901"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2"/>
              <p:cNvSpPr/>
              <p:nvPr/>
            </p:nvSpPr>
            <p:spPr>
              <a:xfrm>
                <a:off x="5059100" y="2729600"/>
                <a:ext cx="41750" cy="49300"/>
              </a:xfrm>
              <a:custGeom>
                <a:rect b="b" l="l" r="r" t="t"/>
                <a:pathLst>
                  <a:path extrusionOk="0" h="1972" w="1670">
                    <a:moveTo>
                      <a:pt x="659" y="1"/>
                    </a:moveTo>
                    <a:cubicBezTo>
                      <a:pt x="637" y="1"/>
                      <a:pt x="615" y="5"/>
                      <a:pt x="595" y="15"/>
                    </a:cubicBezTo>
                    <a:cubicBezTo>
                      <a:pt x="543" y="47"/>
                      <a:pt x="510" y="122"/>
                      <a:pt x="553" y="186"/>
                    </a:cubicBezTo>
                    <a:lnTo>
                      <a:pt x="1329" y="1663"/>
                    </a:lnTo>
                    <a:lnTo>
                      <a:pt x="118" y="1716"/>
                    </a:lnTo>
                    <a:cubicBezTo>
                      <a:pt x="54" y="1716"/>
                      <a:pt x="0" y="1780"/>
                      <a:pt x="0" y="1854"/>
                    </a:cubicBezTo>
                    <a:cubicBezTo>
                      <a:pt x="0" y="1918"/>
                      <a:pt x="54" y="1971"/>
                      <a:pt x="128" y="1971"/>
                    </a:cubicBezTo>
                    <a:lnTo>
                      <a:pt x="1542" y="1908"/>
                    </a:lnTo>
                    <a:cubicBezTo>
                      <a:pt x="1584" y="1908"/>
                      <a:pt x="1627" y="1875"/>
                      <a:pt x="1648" y="1844"/>
                    </a:cubicBezTo>
                    <a:cubicBezTo>
                      <a:pt x="1669" y="1801"/>
                      <a:pt x="1669" y="1759"/>
                      <a:pt x="1648" y="1716"/>
                    </a:cubicBezTo>
                    <a:lnTo>
                      <a:pt x="777" y="68"/>
                    </a:lnTo>
                    <a:cubicBezTo>
                      <a:pt x="754" y="24"/>
                      <a:pt x="707" y="1"/>
                      <a:pt x="659"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2"/>
              <p:cNvSpPr/>
              <p:nvPr/>
            </p:nvSpPr>
            <p:spPr>
              <a:xfrm>
                <a:off x="5143075" y="2790775"/>
                <a:ext cx="53175" cy="41275"/>
              </a:xfrm>
              <a:custGeom>
                <a:rect b="b" l="l" r="r" t="t"/>
                <a:pathLst>
                  <a:path extrusionOk="0" h="1651" w="2127">
                    <a:moveTo>
                      <a:pt x="1996" y="1"/>
                    </a:moveTo>
                    <a:cubicBezTo>
                      <a:pt x="1990" y="1"/>
                      <a:pt x="1984" y="1"/>
                      <a:pt x="1977" y="2"/>
                    </a:cubicBezTo>
                    <a:lnTo>
                      <a:pt x="118" y="183"/>
                    </a:lnTo>
                    <a:cubicBezTo>
                      <a:pt x="75" y="183"/>
                      <a:pt x="32" y="205"/>
                      <a:pt x="11" y="247"/>
                    </a:cubicBezTo>
                    <a:cubicBezTo>
                      <a:pt x="0" y="290"/>
                      <a:pt x="0" y="332"/>
                      <a:pt x="21" y="375"/>
                    </a:cubicBezTo>
                    <a:lnTo>
                      <a:pt x="744" y="1586"/>
                    </a:lnTo>
                    <a:cubicBezTo>
                      <a:pt x="766" y="1629"/>
                      <a:pt x="808" y="1650"/>
                      <a:pt x="851" y="1650"/>
                    </a:cubicBezTo>
                    <a:cubicBezTo>
                      <a:pt x="872" y="1650"/>
                      <a:pt x="893" y="1639"/>
                      <a:pt x="914" y="1629"/>
                    </a:cubicBezTo>
                    <a:cubicBezTo>
                      <a:pt x="978" y="1597"/>
                      <a:pt x="999" y="1512"/>
                      <a:pt x="957" y="1459"/>
                    </a:cubicBezTo>
                    <a:lnTo>
                      <a:pt x="340" y="417"/>
                    </a:lnTo>
                    <a:lnTo>
                      <a:pt x="1999" y="257"/>
                    </a:lnTo>
                    <a:cubicBezTo>
                      <a:pt x="2073" y="247"/>
                      <a:pt x="2126" y="183"/>
                      <a:pt x="2116" y="120"/>
                    </a:cubicBezTo>
                    <a:cubicBezTo>
                      <a:pt x="2116" y="51"/>
                      <a:pt x="2062" y="1"/>
                      <a:pt x="1996"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2"/>
              <p:cNvSpPr/>
              <p:nvPr/>
            </p:nvSpPr>
            <p:spPr>
              <a:xfrm>
                <a:off x="5055125" y="2807100"/>
                <a:ext cx="73900" cy="55775"/>
              </a:xfrm>
              <a:custGeom>
                <a:rect b="b" l="l" r="r" t="t"/>
                <a:pathLst>
                  <a:path extrusionOk="0" h="2231" w="2956">
                    <a:moveTo>
                      <a:pt x="1585" y="0"/>
                    </a:moveTo>
                    <a:cubicBezTo>
                      <a:pt x="1495" y="0"/>
                      <a:pt x="1400" y="9"/>
                      <a:pt x="1297" y="30"/>
                    </a:cubicBezTo>
                    <a:cubicBezTo>
                      <a:pt x="861" y="104"/>
                      <a:pt x="447" y="402"/>
                      <a:pt x="43" y="891"/>
                    </a:cubicBezTo>
                    <a:cubicBezTo>
                      <a:pt x="0" y="944"/>
                      <a:pt x="10" y="1029"/>
                      <a:pt x="64" y="1071"/>
                    </a:cubicBezTo>
                    <a:cubicBezTo>
                      <a:pt x="86" y="1089"/>
                      <a:pt x="114" y="1098"/>
                      <a:pt x="142" y="1098"/>
                    </a:cubicBezTo>
                    <a:cubicBezTo>
                      <a:pt x="180" y="1098"/>
                      <a:pt x="220" y="1081"/>
                      <a:pt x="244" y="1050"/>
                    </a:cubicBezTo>
                    <a:cubicBezTo>
                      <a:pt x="606" y="604"/>
                      <a:pt x="967" y="348"/>
                      <a:pt x="1350" y="274"/>
                    </a:cubicBezTo>
                    <a:cubicBezTo>
                      <a:pt x="1424" y="262"/>
                      <a:pt x="1497" y="255"/>
                      <a:pt x="1567" y="255"/>
                    </a:cubicBezTo>
                    <a:cubicBezTo>
                      <a:pt x="1846" y="255"/>
                      <a:pt x="2086" y="357"/>
                      <a:pt x="2264" y="561"/>
                    </a:cubicBezTo>
                    <a:cubicBezTo>
                      <a:pt x="2583" y="922"/>
                      <a:pt x="2689" y="1539"/>
                      <a:pt x="2519" y="2070"/>
                    </a:cubicBezTo>
                    <a:cubicBezTo>
                      <a:pt x="2498" y="2134"/>
                      <a:pt x="2540" y="2209"/>
                      <a:pt x="2604" y="2230"/>
                    </a:cubicBezTo>
                    <a:lnTo>
                      <a:pt x="2647" y="2230"/>
                    </a:lnTo>
                    <a:cubicBezTo>
                      <a:pt x="2700" y="2230"/>
                      <a:pt x="2753" y="2198"/>
                      <a:pt x="2764" y="2145"/>
                    </a:cubicBezTo>
                    <a:cubicBezTo>
                      <a:pt x="2955" y="1539"/>
                      <a:pt x="2828" y="816"/>
                      <a:pt x="2455" y="402"/>
                    </a:cubicBezTo>
                    <a:cubicBezTo>
                      <a:pt x="2288" y="208"/>
                      <a:pt x="2012" y="0"/>
                      <a:pt x="1585"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3" name="Google Shape;203;p22"/>
            <p:cNvSpPr/>
            <p:nvPr/>
          </p:nvSpPr>
          <p:spPr>
            <a:xfrm>
              <a:off x="8656097" y="4978127"/>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2"/>
            <p:cNvSpPr/>
            <p:nvPr/>
          </p:nvSpPr>
          <p:spPr>
            <a:xfrm>
              <a:off x="6922065" y="489695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2"/>
            <p:cNvSpPr/>
            <p:nvPr/>
          </p:nvSpPr>
          <p:spPr>
            <a:xfrm>
              <a:off x="8784692" y="1467953"/>
              <a:ext cx="204079" cy="304991"/>
            </a:xfrm>
            <a:custGeom>
              <a:rect b="b" l="l" r="r" t="t"/>
              <a:pathLst>
                <a:path extrusionOk="0" h="10152" w="6793">
                  <a:moveTo>
                    <a:pt x="2881" y="1"/>
                  </a:moveTo>
                  <a:lnTo>
                    <a:pt x="192" y="5581"/>
                  </a:lnTo>
                  <a:lnTo>
                    <a:pt x="192" y="5581"/>
                  </a:lnTo>
                  <a:lnTo>
                    <a:pt x="2020" y="5517"/>
                  </a:lnTo>
                  <a:lnTo>
                    <a:pt x="1" y="10152"/>
                  </a:lnTo>
                  <a:lnTo>
                    <a:pt x="6474" y="4539"/>
                  </a:lnTo>
                  <a:lnTo>
                    <a:pt x="4678" y="4508"/>
                  </a:lnTo>
                  <a:lnTo>
                    <a:pt x="6793" y="53"/>
                  </a:lnTo>
                  <a:lnTo>
                    <a:pt x="288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2"/>
            <p:cNvSpPr/>
            <p:nvPr/>
          </p:nvSpPr>
          <p:spPr>
            <a:xfrm>
              <a:off x="8866947" y="2353027"/>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2"/>
            <p:cNvSpPr/>
            <p:nvPr/>
          </p:nvSpPr>
          <p:spPr>
            <a:xfrm>
              <a:off x="8582615" y="2065882"/>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208" name="Shape 208"/>
        <p:cNvGrpSpPr/>
        <p:nvPr/>
      </p:nvGrpSpPr>
      <p:grpSpPr>
        <a:xfrm>
          <a:off x="0" y="0"/>
          <a:ext cx="0" cy="0"/>
          <a:chOff x="0" y="0"/>
          <a:chExt cx="0" cy="0"/>
        </a:xfrm>
      </p:grpSpPr>
      <p:sp>
        <p:nvSpPr>
          <p:cNvPr id="209" name="Google Shape;209;p23"/>
          <p:cNvSpPr txBox="1"/>
          <p:nvPr>
            <p:ph type="title"/>
          </p:nvPr>
        </p:nvSpPr>
        <p:spPr>
          <a:xfrm>
            <a:off x="5076300" y="2170950"/>
            <a:ext cx="3348900" cy="1211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600"/>
              <a:buNone/>
              <a:defRPr sz="32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10" name="Google Shape;210;p23"/>
          <p:cNvSpPr txBox="1"/>
          <p:nvPr>
            <p:ph hasCustomPrompt="1" idx="2" type="title"/>
          </p:nvPr>
        </p:nvSpPr>
        <p:spPr>
          <a:xfrm>
            <a:off x="6497300" y="550625"/>
            <a:ext cx="1927800" cy="1187100"/>
          </a:xfrm>
          <a:prstGeom prst="rect">
            <a:avLst/>
          </a:prstGeom>
          <a:solidFill>
            <a:srgbClr val="F9AD8B">
              <a:alpha val="13970"/>
            </a:srgbClr>
          </a:solidFill>
        </p:spPr>
        <p:txBody>
          <a:bodyPr anchorCtr="0" anchor="ctr" bIns="91425" lIns="91425" spcFirstLastPara="1" rIns="91425" wrap="square" tIns="91425">
            <a:noAutofit/>
          </a:bodyPr>
          <a:lstStyle>
            <a:lvl1pPr lvl="0" rtl="0" algn="r">
              <a:spcBef>
                <a:spcPts val="0"/>
              </a:spcBef>
              <a:spcAft>
                <a:spcPts val="0"/>
              </a:spcAft>
              <a:buSzPts val="6000"/>
              <a:buNone/>
              <a:defRPr sz="76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11" name="Google Shape;211;p23"/>
          <p:cNvSpPr txBox="1"/>
          <p:nvPr>
            <p:ph idx="1" type="subTitle"/>
          </p:nvPr>
        </p:nvSpPr>
        <p:spPr>
          <a:xfrm>
            <a:off x="5293775" y="3945575"/>
            <a:ext cx="3131100" cy="663000"/>
          </a:xfrm>
          <a:prstGeom prst="rect">
            <a:avLst/>
          </a:prstGeom>
          <a:solidFill>
            <a:srgbClr val="F9AD8B">
              <a:alpha val="13970"/>
            </a:srgbClr>
          </a:solidFill>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12" name="Google Shape;212;p23"/>
          <p:cNvGrpSpPr/>
          <p:nvPr/>
        </p:nvGrpSpPr>
        <p:grpSpPr>
          <a:xfrm>
            <a:off x="720100" y="550617"/>
            <a:ext cx="7701600" cy="4057967"/>
            <a:chOff x="720100" y="550617"/>
            <a:chExt cx="7701600" cy="4057967"/>
          </a:xfrm>
        </p:grpSpPr>
        <p:cxnSp>
          <p:nvCxnSpPr>
            <p:cNvPr id="213" name="Google Shape;213;p23"/>
            <p:cNvCxnSpPr/>
            <p:nvPr/>
          </p:nvCxnSpPr>
          <p:spPr>
            <a:xfrm>
              <a:off x="720100" y="4608584"/>
              <a:ext cx="7701600" cy="0"/>
            </a:xfrm>
            <a:prstGeom prst="straightConnector1">
              <a:avLst/>
            </a:prstGeom>
            <a:noFill/>
            <a:ln cap="flat" cmpd="sng" w="9525">
              <a:solidFill>
                <a:schemeClr val="dk1"/>
              </a:solidFill>
              <a:prstDash val="solid"/>
              <a:round/>
              <a:headEnd len="med" w="med" type="none"/>
              <a:tailEnd len="med" w="med" type="none"/>
            </a:ln>
          </p:spPr>
        </p:cxnSp>
        <p:cxnSp>
          <p:nvCxnSpPr>
            <p:cNvPr id="214" name="Google Shape;214;p23"/>
            <p:cNvCxnSpPr/>
            <p:nvPr/>
          </p:nvCxnSpPr>
          <p:spPr>
            <a:xfrm>
              <a:off x="720100" y="550617"/>
              <a:ext cx="7701600" cy="0"/>
            </a:xfrm>
            <a:prstGeom prst="straightConnector1">
              <a:avLst/>
            </a:prstGeom>
            <a:noFill/>
            <a:ln cap="flat" cmpd="sng" w="9525">
              <a:solidFill>
                <a:schemeClr val="dk1"/>
              </a:solidFill>
              <a:prstDash val="solid"/>
              <a:round/>
              <a:headEnd len="med" w="med" type="none"/>
              <a:tailEnd len="med" w="med" type="none"/>
            </a:ln>
          </p:spPr>
        </p:cxnSp>
      </p:grpSp>
      <p:sp>
        <p:nvSpPr>
          <p:cNvPr id="215" name="Google Shape;215;p23"/>
          <p:cNvSpPr/>
          <p:nvPr/>
        </p:nvSpPr>
        <p:spPr>
          <a:xfrm>
            <a:off x="371776" y="969950"/>
            <a:ext cx="3924045" cy="3299622"/>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_1">
    <p:spTree>
      <p:nvGrpSpPr>
        <p:cNvPr id="216" name="Shape 216"/>
        <p:cNvGrpSpPr/>
        <p:nvPr/>
      </p:nvGrpSpPr>
      <p:grpSpPr>
        <a:xfrm>
          <a:off x="0" y="0"/>
          <a:ext cx="0" cy="0"/>
          <a:chOff x="0" y="0"/>
          <a:chExt cx="0" cy="0"/>
        </a:xfrm>
      </p:grpSpPr>
      <p:sp>
        <p:nvSpPr>
          <p:cNvPr id="217" name="Google Shape;217;p24"/>
          <p:cNvSpPr txBox="1"/>
          <p:nvPr>
            <p:ph type="title"/>
          </p:nvPr>
        </p:nvSpPr>
        <p:spPr>
          <a:xfrm>
            <a:off x="3073050" y="2069575"/>
            <a:ext cx="2997900" cy="1631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32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18" name="Google Shape;218;p24"/>
          <p:cNvSpPr txBox="1"/>
          <p:nvPr>
            <p:ph hasCustomPrompt="1" idx="2" type="title"/>
          </p:nvPr>
        </p:nvSpPr>
        <p:spPr>
          <a:xfrm>
            <a:off x="3608100" y="550625"/>
            <a:ext cx="1927800" cy="1187100"/>
          </a:xfrm>
          <a:prstGeom prst="rect">
            <a:avLst/>
          </a:prstGeom>
          <a:solidFill>
            <a:srgbClr val="F9AD8B">
              <a:alpha val="13970"/>
            </a:srgbClr>
          </a:solidFill>
        </p:spPr>
        <p:txBody>
          <a:bodyPr anchorCtr="0" anchor="ctr" bIns="91425" lIns="91425" spcFirstLastPara="1" rIns="91425" wrap="square" tIns="91425">
            <a:noAutofit/>
          </a:bodyPr>
          <a:lstStyle>
            <a:lvl1pPr lvl="0" rtl="0" algn="ctr">
              <a:spcBef>
                <a:spcPts val="0"/>
              </a:spcBef>
              <a:spcAft>
                <a:spcPts val="0"/>
              </a:spcAft>
              <a:buSzPts val="6000"/>
              <a:buNone/>
              <a:defRPr sz="76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19" name="Google Shape;219;p24"/>
          <p:cNvSpPr txBox="1"/>
          <p:nvPr>
            <p:ph idx="1" type="subTitle"/>
          </p:nvPr>
        </p:nvSpPr>
        <p:spPr>
          <a:xfrm>
            <a:off x="3173225" y="3903225"/>
            <a:ext cx="2797500" cy="705000"/>
          </a:xfrm>
          <a:prstGeom prst="rect">
            <a:avLst/>
          </a:prstGeom>
          <a:solidFill>
            <a:srgbClr val="F9AD8B">
              <a:alpha val="13970"/>
            </a:srgbClr>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20" name="Google Shape;220;p24"/>
          <p:cNvSpPr/>
          <p:nvPr/>
        </p:nvSpPr>
        <p:spPr>
          <a:xfrm>
            <a:off x="-1356474" y="1049700"/>
            <a:ext cx="3924045" cy="3299622"/>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4"/>
          <p:cNvSpPr/>
          <p:nvPr/>
        </p:nvSpPr>
        <p:spPr>
          <a:xfrm>
            <a:off x="6488451" y="992525"/>
            <a:ext cx="3924045" cy="3299622"/>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2" name="Google Shape;222;p24"/>
          <p:cNvCxnSpPr/>
          <p:nvPr/>
        </p:nvCxnSpPr>
        <p:spPr>
          <a:xfrm>
            <a:off x="731550" y="4608584"/>
            <a:ext cx="7701600" cy="0"/>
          </a:xfrm>
          <a:prstGeom prst="straightConnector1">
            <a:avLst/>
          </a:prstGeom>
          <a:noFill/>
          <a:ln cap="flat" cmpd="sng" w="9525">
            <a:solidFill>
              <a:schemeClr val="dk1"/>
            </a:solidFill>
            <a:prstDash val="solid"/>
            <a:round/>
            <a:headEnd len="med" w="med" type="none"/>
            <a:tailEnd len="med" w="med" type="none"/>
          </a:ln>
        </p:spPr>
      </p:cxnSp>
      <p:grpSp>
        <p:nvGrpSpPr>
          <p:cNvPr id="223" name="Google Shape;223;p24"/>
          <p:cNvGrpSpPr/>
          <p:nvPr/>
        </p:nvGrpSpPr>
        <p:grpSpPr>
          <a:xfrm>
            <a:off x="631474" y="355425"/>
            <a:ext cx="7796459" cy="773783"/>
            <a:chOff x="631474" y="355425"/>
            <a:chExt cx="7796459" cy="773783"/>
          </a:xfrm>
        </p:grpSpPr>
        <p:grpSp>
          <p:nvGrpSpPr>
            <p:cNvPr id="224" name="Google Shape;224;p24"/>
            <p:cNvGrpSpPr/>
            <p:nvPr/>
          </p:nvGrpSpPr>
          <p:grpSpPr>
            <a:xfrm>
              <a:off x="631474" y="355425"/>
              <a:ext cx="7796459" cy="589344"/>
              <a:chOff x="631474" y="355425"/>
              <a:chExt cx="7796459" cy="589344"/>
            </a:xfrm>
          </p:grpSpPr>
          <p:sp>
            <p:nvSpPr>
              <p:cNvPr id="225" name="Google Shape;225;p24"/>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6" name="Google Shape;226;p24"/>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227" name="Google Shape;227;p24"/>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8" name="Google Shape;228;p24"/>
            <p:cNvSpPr/>
            <p:nvPr/>
          </p:nvSpPr>
          <p:spPr>
            <a:xfrm flipH="1">
              <a:off x="7684571" y="3554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4"/>
            <p:cNvSpPr/>
            <p:nvPr/>
          </p:nvSpPr>
          <p:spPr>
            <a:xfrm flipH="1">
              <a:off x="7859806" y="9334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4"/>
            <p:cNvSpPr/>
            <p:nvPr/>
          </p:nvSpPr>
          <p:spPr>
            <a:xfrm flipH="1">
              <a:off x="959552"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4"/>
            <p:cNvSpPr/>
            <p:nvPr/>
          </p:nvSpPr>
          <p:spPr>
            <a:xfrm flipH="1">
              <a:off x="1210657"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BLANK_1_1_1">
    <p:spTree>
      <p:nvGrpSpPr>
        <p:cNvPr id="232" name="Shape 232"/>
        <p:cNvGrpSpPr/>
        <p:nvPr/>
      </p:nvGrpSpPr>
      <p:grpSpPr>
        <a:xfrm>
          <a:off x="0" y="0"/>
          <a:ext cx="0" cy="0"/>
          <a:chOff x="0" y="0"/>
          <a:chExt cx="0" cy="0"/>
        </a:xfrm>
      </p:grpSpPr>
      <p:sp>
        <p:nvSpPr>
          <p:cNvPr id="233" name="Google Shape;233;p25"/>
          <p:cNvSpPr txBox="1"/>
          <p:nvPr>
            <p:ph idx="1" type="subTitle"/>
          </p:nvPr>
        </p:nvSpPr>
        <p:spPr>
          <a:xfrm>
            <a:off x="2545300" y="2860400"/>
            <a:ext cx="4053300" cy="91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4" name="Google Shape;234;p25"/>
          <p:cNvSpPr txBox="1"/>
          <p:nvPr>
            <p:ph type="title"/>
          </p:nvPr>
        </p:nvSpPr>
        <p:spPr>
          <a:xfrm>
            <a:off x="1922500" y="1367400"/>
            <a:ext cx="5298900" cy="13254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sz="70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cxnSp>
        <p:nvCxnSpPr>
          <p:cNvPr id="235" name="Google Shape;235;p25"/>
          <p:cNvCxnSpPr/>
          <p:nvPr/>
        </p:nvCxnSpPr>
        <p:spPr>
          <a:xfrm>
            <a:off x="720100" y="4608584"/>
            <a:ext cx="7701600" cy="0"/>
          </a:xfrm>
          <a:prstGeom prst="straightConnector1">
            <a:avLst/>
          </a:prstGeom>
          <a:noFill/>
          <a:ln cap="flat" cmpd="sng" w="9525">
            <a:solidFill>
              <a:schemeClr val="dk1"/>
            </a:solidFill>
            <a:prstDash val="solid"/>
            <a:round/>
            <a:headEnd len="med" w="med" type="none"/>
            <a:tailEnd len="med" w="med" type="none"/>
          </a:ln>
        </p:spPr>
      </p:cxnSp>
      <p:grpSp>
        <p:nvGrpSpPr>
          <p:cNvPr id="236" name="Google Shape;236;p25"/>
          <p:cNvGrpSpPr/>
          <p:nvPr/>
        </p:nvGrpSpPr>
        <p:grpSpPr>
          <a:xfrm>
            <a:off x="631474" y="355425"/>
            <a:ext cx="7796459" cy="773783"/>
            <a:chOff x="631474" y="355425"/>
            <a:chExt cx="7796459" cy="773783"/>
          </a:xfrm>
        </p:grpSpPr>
        <p:grpSp>
          <p:nvGrpSpPr>
            <p:cNvPr id="237" name="Google Shape;237;p25"/>
            <p:cNvGrpSpPr/>
            <p:nvPr/>
          </p:nvGrpSpPr>
          <p:grpSpPr>
            <a:xfrm>
              <a:off x="631474" y="355425"/>
              <a:ext cx="7796459" cy="589344"/>
              <a:chOff x="631474" y="355425"/>
              <a:chExt cx="7796459" cy="589344"/>
            </a:xfrm>
          </p:grpSpPr>
          <p:sp>
            <p:nvSpPr>
              <p:cNvPr id="238" name="Google Shape;238;p25"/>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9" name="Google Shape;239;p25"/>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240" name="Google Shape;240;p25"/>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1" name="Google Shape;241;p25"/>
            <p:cNvSpPr/>
            <p:nvPr/>
          </p:nvSpPr>
          <p:spPr>
            <a:xfrm flipH="1">
              <a:off x="7455971" y="6602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5"/>
            <p:cNvSpPr/>
            <p:nvPr/>
          </p:nvSpPr>
          <p:spPr>
            <a:xfrm flipH="1">
              <a:off x="7859806" y="9334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5"/>
            <p:cNvSpPr/>
            <p:nvPr/>
          </p:nvSpPr>
          <p:spPr>
            <a:xfrm flipH="1">
              <a:off x="959552"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5"/>
            <p:cNvSpPr/>
            <p:nvPr/>
          </p:nvSpPr>
          <p:spPr>
            <a:xfrm flipH="1">
              <a:off x="1210657"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BLANK_1_1_1_2">
    <p:spTree>
      <p:nvGrpSpPr>
        <p:cNvPr id="245" name="Shape 245"/>
        <p:cNvGrpSpPr/>
        <p:nvPr/>
      </p:nvGrpSpPr>
      <p:grpSpPr>
        <a:xfrm>
          <a:off x="0" y="0"/>
          <a:ext cx="0" cy="0"/>
          <a:chOff x="0" y="0"/>
          <a:chExt cx="0" cy="0"/>
        </a:xfrm>
      </p:grpSpPr>
      <p:sp>
        <p:nvSpPr>
          <p:cNvPr id="246" name="Google Shape;246;p26"/>
          <p:cNvSpPr txBox="1"/>
          <p:nvPr>
            <p:ph idx="1" type="subTitle"/>
          </p:nvPr>
        </p:nvSpPr>
        <p:spPr>
          <a:xfrm>
            <a:off x="5701825" y="2633525"/>
            <a:ext cx="2732400" cy="10371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7" name="Google Shape;247;p26"/>
          <p:cNvSpPr txBox="1"/>
          <p:nvPr>
            <p:ph type="title"/>
          </p:nvPr>
        </p:nvSpPr>
        <p:spPr>
          <a:xfrm>
            <a:off x="5701825" y="1591325"/>
            <a:ext cx="2732400" cy="982200"/>
          </a:xfrm>
          <a:prstGeom prst="rect">
            <a:avLst/>
          </a:prstGeom>
          <a:solidFill>
            <a:srgbClr val="F9AD8B">
              <a:alpha val="13970"/>
            </a:srgbClr>
          </a:solidFill>
        </p:spPr>
        <p:txBody>
          <a:bodyPr anchorCtr="0" anchor="t" bIns="91425" lIns="91425" spcFirstLastPara="1" rIns="91425" wrap="square" tIns="91425">
            <a:noAutofit/>
          </a:bodyPr>
          <a:lstStyle>
            <a:lvl1pPr lvl="0" rtl="0" algn="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248" name="Google Shape;248;p26"/>
          <p:cNvSpPr/>
          <p:nvPr/>
        </p:nvSpPr>
        <p:spPr>
          <a:xfrm>
            <a:off x="-257150" y="-103034"/>
            <a:ext cx="3405892" cy="2863921"/>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9" name="Google Shape;249;p26"/>
          <p:cNvGrpSpPr/>
          <p:nvPr/>
        </p:nvGrpSpPr>
        <p:grpSpPr>
          <a:xfrm>
            <a:off x="627549" y="355425"/>
            <a:ext cx="7796459" cy="773783"/>
            <a:chOff x="631474" y="355425"/>
            <a:chExt cx="7796459" cy="773783"/>
          </a:xfrm>
        </p:grpSpPr>
        <p:sp>
          <p:nvSpPr>
            <p:cNvPr id="250" name="Google Shape;250;p26"/>
            <p:cNvSpPr/>
            <p:nvPr/>
          </p:nvSpPr>
          <p:spPr>
            <a:xfrm flipH="1">
              <a:off x="7684571" y="3554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6"/>
            <p:cNvSpPr/>
            <p:nvPr/>
          </p:nvSpPr>
          <p:spPr>
            <a:xfrm flipH="1">
              <a:off x="7859806" y="9334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6"/>
            <p:cNvSpPr/>
            <p:nvPr/>
          </p:nvSpPr>
          <p:spPr>
            <a:xfrm flipH="1">
              <a:off x="959552"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6"/>
            <p:cNvSpPr/>
            <p:nvPr/>
          </p:nvSpPr>
          <p:spPr>
            <a:xfrm flipH="1">
              <a:off x="1210657"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4" name="Google Shape;254;p26"/>
            <p:cNvGrpSpPr/>
            <p:nvPr/>
          </p:nvGrpSpPr>
          <p:grpSpPr>
            <a:xfrm>
              <a:off x="631474" y="355425"/>
              <a:ext cx="7796459" cy="589344"/>
              <a:chOff x="631474" y="355425"/>
              <a:chExt cx="7796459" cy="589344"/>
            </a:xfrm>
          </p:grpSpPr>
          <p:cxnSp>
            <p:nvCxnSpPr>
              <p:cNvPr id="255" name="Google Shape;255;p26"/>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256" name="Google Shape;256;p26"/>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6"/>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58" name="Google Shape;258;p26"/>
          <p:cNvGrpSpPr/>
          <p:nvPr/>
        </p:nvGrpSpPr>
        <p:grpSpPr>
          <a:xfrm flipH="1" rot="10800000">
            <a:off x="631474" y="4009647"/>
            <a:ext cx="7796459" cy="773783"/>
            <a:chOff x="631474" y="355425"/>
            <a:chExt cx="7796459" cy="773783"/>
          </a:xfrm>
        </p:grpSpPr>
        <p:sp>
          <p:nvSpPr>
            <p:cNvPr id="259" name="Google Shape;259;p26"/>
            <p:cNvSpPr/>
            <p:nvPr/>
          </p:nvSpPr>
          <p:spPr>
            <a:xfrm flipH="1">
              <a:off x="7684571" y="3554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6"/>
            <p:cNvSpPr/>
            <p:nvPr/>
          </p:nvSpPr>
          <p:spPr>
            <a:xfrm flipH="1">
              <a:off x="7859806" y="9334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6"/>
            <p:cNvSpPr/>
            <p:nvPr/>
          </p:nvSpPr>
          <p:spPr>
            <a:xfrm flipH="1">
              <a:off x="959552"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p:nvPr/>
          </p:nvSpPr>
          <p:spPr>
            <a:xfrm flipH="1">
              <a:off x="1210657"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3" name="Google Shape;263;p26"/>
            <p:cNvGrpSpPr/>
            <p:nvPr/>
          </p:nvGrpSpPr>
          <p:grpSpPr>
            <a:xfrm>
              <a:off x="631474" y="355425"/>
              <a:ext cx="7796459" cy="589344"/>
              <a:chOff x="631474" y="355425"/>
              <a:chExt cx="7796459" cy="589344"/>
            </a:xfrm>
          </p:grpSpPr>
          <p:cxnSp>
            <p:nvCxnSpPr>
              <p:cNvPr id="264" name="Google Shape;264;p26"/>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265" name="Google Shape;265;p26"/>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6"/>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7" name="Google Shape;267;p26"/>
          <p:cNvSpPr/>
          <p:nvPr/>
        </p:nvSpPr>
        <p:spPr>
          <a:xfrm>
            <a:off x="8740516" y="3020125"/>
            <a:ext cx="41218" cy="41218"/>
          </a:xfrm>
          <a:custGeom>
            <a:rect b="b" l="l" r="r" t="t"/>
            <a:pathLst>
              <a:path extrusionOk="0" h="1372" w="1372">
                <a:moveTo>
                  <a:pt x="691" y="0"/>
                </a:moveTo>
                <a:cubicBezTo>
                  <a:pt x="309" y="0"/>
                  <a:pt x="1" y="309"/>
                  <a:pt x="1" y="680"/>
                </a:cubicBezTo>
                <a:cubicBezTo>
                  <a:pt x="1" y="1063"/>
                  <a:pt x="309" y="1372"/>
                  <a:pt x="691" y="1372"/>
                </a:cubicBezTo>
                <a:cubicBezTo>
                  <a:pt x="1064" y="1372"/>
                  <a:pt x="1372" y="1063"/>
                  <a:pt x="1372" y="680"/>
                </a:cubicBezTo>
                <a:cubicBezTo>
                  <a:pt x="1372" y="309"/>
                  <a:pt x="1064" y="0"/>
                  <a:pt x="6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BLANK_1_1_1_2_1">
    <p:spTree>
      <p:nvGrpSpPr>
        <p:cNvPr id="268" name="Shape 268"/>
        <p:cNvGrpSpPr/>
        <p:nvPr/>
      </p:nvGrpSpPr>
      <p:grpSpPr>
        <a:xfrm>
          <a:off x="0" y="0"/>
          <a:ext cx="0" cy="0"/>
          <a:chOff x="0" y="0"/>
          <a:chExt cx="0" cy="0"/>
        </a:xfrm>
      </p:grpSpPr>
      <p:sp>
        <p:nvSpPr>
          <p:cNvPr id="269" name="Google Shape;269;p27"/>
          <p:cNvSpPr txBox="1"/>
          <p:nvPr>
            <p:ph idx="1" type="subTitle"/>
          </p:nvPr>
        </p:nvSpPr>
        <p:spPr>
          <a:xfrm>
            <a:off x="720000" y="2550600"/>
            <a:ext cx="2732400" cy="1037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0" name="Google Shape;270;p27"/>
          <p:cNvSpPr txBox="1"/>
          <p:nvPr>
            <p:ph type="title"/>
          </p:nvPr>
        </p:nvSpPr>
        <p:spPr>
          <a:xfrm>
            <a:off x="720000" y="1499025"/>
            <a:ext cx="2732400" cy="991500"/>
          </a:xfrm>
          <a:prstGeom prst="rect">
            <a:avLst/>
          </a:prstGeom>
          <a:solidFill>
            <a:srgbClr val="F9AD8B">
              <a:alpha val="13970"/>
            </a:srgbClr>
          </a:solidFill>
        </p:spPr>
        <p:txBody>
          <a:bodyPr anchorCtr="0" anchor="t" bIns="91425" lIns="91425" spcFirstLastPara="1" rIns="91425" wrap="square" tIns="91425">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271" name="Google Shape;271;p27"/>
          <p:cNvSpPr/>
          <p:nvPr/>
        </p:nvSpPr>
        <p:spPr>
          <a:xfrm>
            <a:off x="6025775" y="711441"/>
            <a:ext cx="3405892" cy="2863921"/>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2" name="Google Shape;272;p27"/>
          <p:cNvGrpSpPr/>
          <p:nvPr/>
        </p:nvGrpSpPr>
        <p:grpSpPr>
          <a:xfrm>
            <a:off x="627549" y="355425"/>
            <a:ext cx="7796459" cy="773783"/>
            <a:chOff x="631474" y="355425"/>
            <a:chExt cx="7796459" cy="773783"/>
          </a:xfrm>
        </p:grpSpPr>
        <p:sp>
          <p:nvSpPr>
            <p:cNvPr id="273" name="Google Shape;273;p27"/>
            <p:cNvSpPr/>
            <p:nvPr/>
          </p:nvSpPr>
          <p:spPr>
            <a:xfrm flipH="1">
              <a:off x="7684571" y="3554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7"/>
            <p:cNvSpPr/>
            <p:nvPr/>
          </p:nvSpPr>
          <p:spPr>
            <a:xfrm flipH="1">
              <a:off x="7859806" y="9334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p:nvPr/>
          </p:nvSpPr>
          <p:spPr>
            <a:xfrm flipH="1">
              <a:off x="959552"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p:nvPr/>
          </p:nvSpPr>
          <p:spPr>
            <a:xfrm flipH="1">
              <a:off x="1210657"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7" name="Google Shape;277;p27"/>
            <p:cNvGrpSpPr/>
            <p:nvPr/>
          </p:nvGrpSpPr>
          <p:grpSpPr>
            <a:xfrm>
              <a:off x="631474" y="355425"/>
              <a:ext cx="7796459" cy="589344"/>
              <a:chOff x="631474" y="355425"/>
              <a:chExt cx="7796459" cy="589344"/>
            </a:xfrm>
          </p:grpSpPr>
          <p:cxnSp>
            <p:nvCxnSpPr>
              <p:cNvPr id="278" name="Google Shape;278;p27"/>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279" name="Google Shape;279;p27"/>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7"/>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81" name="Google Shape;281;p27"/>
          <p:cNvGrpSpPr/>
          <p:nvPr/>
        </p:nvGrpSpPr>
        <p:grpSpPr>
          <a:xfrm flipH="1" rot="10800000">
            <a:off x="631474" y="4009647"/>
            <a:ext cx="7796459" cy="773783"/>
            <a:chOff x="631474" y="355425"/>
            <a:chExt cx="7796459" cy="773783"/>
          </a:xfrm>
        </p:grpSpPr>
        <p:sp>
          <p:nvSpPr>
            <p:cNvPr id="282" name="Google Shape;282;p27"/>
            <p:cNvSpPr/>
            <p:nvPr/>
          </p:nvSpPr>
          <p:spPr>
            <a:xfrm flipH="1">
              <a:off x="7684571" y="3554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7"/>
            <p:cNvSpPr/>
            <p:nvPr/>
          </p:nvSpPr>
          <p:spPr>
            <a:xfrm flipH="1">
              <a:off x="7859806" y="9334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7"/>
            <p:cNvSpPr/>
            <p:nvPr/>
          </p:nvSpPr>
          <p:spPr>
            <a:xfrm flipH="1">
              <a:off x="959552"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7"/>
            <p:cNvSpPr/>
            <p:nvPr/>
          </p:nvSpPr>
          <p:spPr>
            <a:xfrm flipH="1">
              <a:off x="1210657"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6" name="Google Shape;286;p27"/>
            <p:cNvGrpSpPr/>
            <p:nvPr/>
          </p:nvGrpSpPr>
          <p:grpSpPr>
            <a:xfrm>
              <a:off x="631474" y="355425"/>
              <a:ext cx="7796459" cy="589344"/>
              <a:chOff x="631474" y="355425"/>
              <a:chExt cx="7796459" cy="589344"/>
            </a:xfrm>
          </p:grpSpPr>
          <p:cxnSp>
            <p:nvCxnSpPr>
              <p:cNvPr id="287" name="Google Shape;287;p27"/>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288" name="Google Shape;288;p27"/>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7"/>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0" name="Google Shape;290;p27"/>
          <p:cNvGrpSpPr/>
          <p:nvPr/>
        </p:nvGrpSpPr>
        <p:grpSpPr>
          <a:xfrm>
            <a:off x="8567528" y="1623590"/>
            <a:ext cx="310695" cy="2275316"/>
            <a:chOff x="8552428" y="1609478"/>
            <a:chExt cx="310695" cy="2275316"/>
          </a:xfrm>
        </p:grpSpPr>
        <p:sp>
          <p:nvSpPr>
            <p:cNvPr id="291" name="Google Shape;291;p27"/>
            <p:cNvSpPr/>
            <p:nvPr/>
          </p:nvSpPr>
          <p:spPr>
            <a:xfrm>
              <a:off x="8789639" y="2535009"/>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7"/>
            <p:cNvSpPr/>
            <p:nvPr/>
          </p:nvSpPr>
          <p:spPr>
            <a:xfrm>
              <a:off x="8593642" y="1609478"/>
              <a:ext cx="204079" cy="304991"/>
            </a:xfrm>
            <a:custGeom>
              <a:rect b="b" l="l" r="r" t="t"/>
              <a:pathLst>
                <a:path extrusionOk="0" h="10152" w="6793">
                  <a:moveTo>
                    <a:pt x="2881" y="1"/>
                  </a:moveTo>
                  <a:lnTo>
                    <a:pt x="192" y="5581"/>
                  </a:lnTo>
                  <a:lnTo>
                    <a:pt x="192" y="5581"/>
                  </a:lnTo>
                  <a:lnTo>
                    <a:pt x="2020" y="5517"/>
                  </a:lnTo>
                  <a:lnTo>
                    <a:pt x="1" y="10152"/>
                  </a:lnTo>
                  <a:lnTo>
                    <a:pt x="6474" y="4539"/>
                  </a:lnTo>
                  <a:lnTo>
                    <a:pt x="4678" y="4508"/>
                  </a:lnTo>
                  <a:lnTo>
                    <a:pt x="6793" y="53"/>
                  </a:lnTo>
                  <a:lnTo>
                    <a:pt x="288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7"/>
            <p:cNvSpPr/>
            <p:nvPr/>
          </p:nvSpPr>
          <p:spPr>
            <a:xfrm>
              <a:off x="8552428" y="3843575"/>
              <a:ext cx="41218" cy="41218"/>
            </a:xfrm>
            <a:custGeom>
              <a:rect b="b" l="l" r="r" t="t"/>
              <a:pathLst>
                <a:path extrusionOk="0" h="1372" w="1372">
                  <a:moveTo>
                    <a:pt x="691" y="0"/>
                  </a:moveTo>
                  <a:cubicBezTo>
                    <a:pt x="309" y="0"/>
                    <a:pt x="1" y="309"/>
                    <a:pt x="1" y="680"/>
                  </a:cubicBezTo>
                  <a:cubicBezTo>
                    <a:pt x="1" y="1063"/>
                    <a:pt x="309" y="1372"/>
                    <a:pt x="691" y="1372"/>
                  </a:cubicBezTo>
                  <a:cubicBezTo>
                    <a:pt x="1064" y="1372"/>
                    <a:pt x="1372" y="1063"/>
                    <a:pt x="1372" y="680"/>
                  </a:cubicBezTo>
                  <a:cubicBezTo>
                    <a:pt x="1372" y="309"/>
                    <a:pt x="1064" y="0"/>
                    <a:pt x="6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BLANK_1_1_1_2_1_1">
    <p:spTree>
      <p:nvGrpSpPr>
        <p:cNvPr id="294" name="Shape 294"/>
        <p:cNvGrpSpPr/>
        <p:nvPr/>
      </p:nvGrpSpPr>
      <p:grpSpPr>
        <a:xfrm>
          <a:off x="0" y="0"/>
          <a:ext cx="0" cy="0"/>
          <a:chOff x="0" y="0"/>
          <a:chExt cx="0" cy="0"/>
        </a:xfrm>
      </p:grpSpPr>
      <p:sp>
        <p:nvSpPr>
          <p:cNvPr id="295" name="Google Shape;295;p28"/>
          <p:cNvSpPr txBox="1"/>
          <p:nvPr>
            <p:ph idx="1" type="subTitle"/>
          </p:nvPr>
        </p:nvSpPr>
        <p:spPr>
          <a:xfrm>
            <a:off x="5691600" y="2550600"/>
            <a:ext cx="2732400" cy="10371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6" name="Google Shape;296;p28"/>
          <p:cNvSpPr txBox="1"/>
          <p:nvPr>
            <p:ph type="title"/>
          </p:nvPr>
        </p:nvSpPr>
        <p:spPr>
          <a:xfrm>
            <a:off x="5691600" y="1504350"/>
            <a:ext cx="2732400" cy="986400"/>
          </a:xfrm>
          <a:prstGeom prst="rect">
            <a:avLst/>
          </a:prstGeom>
          <a:solidFill>
            <a:srgbClr val="F9AD8B">
              <a:alpha val="13970"/>
            </a:srgbClr>
          </a:solidFill>
        </p:spPr>
        <p:txBody>
          <a:bodyPr anchorCtr="0" anchor="t" bIns="91425" lIns="91425" spcFirstLastPara="1" rIns="91425" wrap="square" tIns="91425">
            <a:noAutofit/>
          </a:bodyPr>
          <a:lstStyle>
            <a:lvl1pPr lvl="0" rtl="0" algn="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297" name="Google Shape;297;p28"/>
          <p:cNvSpPr/>
          <p:nvPr/>
        </p:nvSpPr>
        <p:spPr>
          <a:xfrm>
            <a:off x="12000" y="2162866"/>
            <a:ext cx="3405892" cy="2863921"/>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8" name="Google Shape;298;p28"/>
          <p:cNvGrpSpPr/>
          <p:nvPr/>
        </p:nvGrpSpPr>
        <p:grpSpPr>
          <a:xfrm>
            <a:off x="627549" y="355425"/>
            <a:ext cx="7796459" cy="773783"/>
            <a:chOff x="631474" y="355425"/>
            <a:chExt cx="7796459" cy="773783"/>
          </a:xfrm>
        </p:grpSpPr>
        <p:sp>
          <p:nvSpPr>
            <p:cNvPr id="299" name="Google Shape;299;p28"/>
            <p:cNvSpPr/>
            <p:nvPr/>
          </p:nvSpPr>
          <p:spPr>
            <a:xfrm flipH="1">
              <a:off x="7684571" y="3554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8"/>
            <p:cNvSpPr/>
            <p:nvPr/>
          </p:nvSpPr>
          <p:spPr>
            <a:xfrm flipH="1">
              <a:off x="7859806" y="9334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8"/>
            <p:cNvSpPr/>
            <p:nvPr/>
          </p:nvSpPr>
          <p:spPr>
            <a:xfrm flipH="1">
              <a:off x="959552"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8"/>
            <p:cNvSpPr/>
            <p:nvPr/>
          </p:nvSpPr>
          <p:spPr>
            <a:xfrm flipH="1">
              <a:off x="1210657"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3" name="Google Shape;303;p28"/>
            <p:cNvGrpSpPr/>
            <p:nvPr/>
          </p:nvGrpSpPr>
          <p:grpSpPr>
            <a:xfrm>
              <a:off x="631474" y="355425"/>
              <a:ext cx="7796459" cy="589344"/>
              <a:chOff x="631474" y="355425"/>
              <a:chExt cx="7796459" cy="589344"/>
            </a:xfrm>
          </p:grpSpPr>
          <p:cxnSp>
            <p:nvCxnSpPr>
              <p:cNvPr id="304" name="Google Shape;304;p28"/>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305" name="Google Shape;305;p28"/>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8"/>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07" name="Google Shape;307;p28"/>
          <p:cNvGrpSpPr/>
          <p:nvPr/>
        </p:nvGrpSpPr>
        <p:grpSpPr>
          <a:xfrm flipH="1" rot="10800000">
            <a:off x="631474" y="4009647"/>
            <a:ext cx="7796459" cy="773783"/>
            <a:chOff x="631474" y="355425"/>
            <a:chExt cx="7796459" cy="773783"/>
          </a:xfrm>
        </p:grpSpPr>
        <p:sp>
          <p:nvSpPr>
            <p:cNvPr id="308" name="Google Shape;308;p28"/>
            <p:cNvSpPr/>
            <p:nvPr/>
          </p:nvSpPr>
          <p:spPr>
            <a:xfrm flipH="1">
              <a:off x="7684571" y="3554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8"/>
            <p:cNvSpPr/>
            <p:nvPr/>
          </p:nvSpPr>
          <p:spPr>
            <a:xfrm flipH="1">
              <a:off x="7859806" y="9334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8"/>
            <p:cNvSpPr/>
            <p:nvPr/>
          </p:nvSpPr>
          <p:spPr>
            <a:xfrm flipH="1">
              <a:off x="959552"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8"/>
            <p:cNvSpPr/>
            <p:nvPr/>
          </p:nvSpPr>
          <p:spPr>
            <a:xfrm flipH="1">
              <a:off x="1210657"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2" name="Google Shape;312;p28"/>
            <p:cNvGrpSpPr/>
            <p:nvPr/>
          </p:nvGrpSpPr>
          <p:grpSpPr>
            <a:xfrm>
              <a:off x="631474" y="355425"/>
              <a:ext cx="7796459" cy="589344"/>
              <a:chOff x="631474" y="355425"/>
              <a:chExt cx="7796459" cy="589344"/>
            </a:xfrm>
          </p:grpSpPr>
          <p:cxnSp>
            <p:nvCxnSpPr>
              <p:cNvPr id="313" name="Google Shape;313;p28"/>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314" name="Google Shape;314;p28"/>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8"/>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BLANK_1_1_1_2_1_1_1">
    <p:spTree>
      <p:nvGrpSpPr>
        <p:cNvPr id="316" name="Shape 316"/>
        <p:cNvGrpSpPr/>
        <p:nvPr/>
      </p:nvGrpSpPr>
      <p:grpSpPr>
        <a:xfrm>
          <a:off x="0" y="0"/>
          <a:ext cx="0" cy="0"/>
          <a:chOff x="0" y="0"/>
          <a:chExt cx="0" cy="0"/>
        </a:xfrm>
      </p:grpSpPr>
      <p:sp>
        <p:nvSpPr>
          <p:cNvPr id="317" name="Google Shape;317;p29"/>
          <p:cNvSpPr txBox="1"/>
          <p:nvPr>
            <p:ph idx="1" type="subTitle"/>
          </p:nvPr>
        </p:nvSpPr>
        <p:spPr>
          <a:xfrm>
            <a:off x="720000" y="2503130"/>
            <a:ext cx="2962200" cy="1464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18" name="Google Shape;318;p29"/>
          <p:cNvSpPr txBox="1"/>
          <p:nvPr>
            <p:ph type="title"/>
          </p:nvPr>
        </p:nvSpPr>
        <p:spPr>
          <a:xfrm>
            <a:off x="720000" y="540000"/>
            <a:ext cx="3334200" cy="1737600"/>
          </a:xfrm>
          <a:prstGeom prst="rect">
            <a:avLst/>
          </a:prstGeom>
          <a:solidFill>
            <a:srgbClr val="F9AD8B">
              <a:alpha val="13970"/>
            </a:srgbClr>
          </a:solidFill>
        </p:spPr>
        <p:txBody>
          <a:bodyPr anchorCtr="0" anchor="t" bIns="91425" lIns="91425" spcFirstLastPara="1" rIns="91425" wrap="square" tIns="91425">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cxnSp>
        <p:nvCxnSpPr>
          <p:cNvPr id="319" name="Google Shape;319;p29"/>
          <p:cNvCxnSpPr/>
          <p:nvPr/>
        </p:nvCxnSpPr>
        <p:spPr>
          <a:xfrm>
            <a:off x="720100" y="550617"/>
            <a:ext cx="7701600" cy="0"/>
          </a:xfrm>
          <a:prstGeom prst="straightConnector1">
            <a:avLst/>
          </a:prstGeom>
          <a:noFill/>
          <a:ln cap="flat" cmpd="sng" w="9525">
            <a:solidFill>
              <a:schemeClr val="dk1"/>
            </a:solidFill>
            <a:prstDash val="solid"/>
            <a:round/>
            <a:headEnd len="med" w="med" type="none"/>
            <a:tailEnd len="med" w="med" type="none"/>
          </a:ln>
        </p:spPr>
      </p:cxnSp>
      <p:grpSp>
        <p:nvGrpSpPr>
          <p:cNvPr id="320" name="Google Shape;320;p29"/>
          <p:cNvGrpSpPr/>
          <p:nvPr/>
        </p:nvGrpSpPr>
        <p:grpSpPr>
          <a:xfrm>
            <a:off x="166330" y="413637"/>
            <a:ext cx="8759499" cy="4455205"/>
            <a:chOff x="166330" y="413637"/>
            <a:chExt cx="8759499" cy="4455205"/>
          </a:xfrm>
        </p:grpSpPr>
        <p:sp>
          <p:nvSpPr>
            <p:cNvPr id="321" name="Google Shape;321;p29"/>
            <p:cNvSpPr/>
            <p:nvPr/>
          </p:nvSpPr>
          <p:spPr>
            <a:xfrm flipH="1">
              <a:off x="3546796" y="4795359"/>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9"/>
            <p:cNvSpPr/>
            <p:nvPr/>
          </p:nvSpPr>
          <p:spPr>
            <a:xfrm flipH="1">
              <a:off x="328077"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9"/>
            <p:cNvSpPr/>
            <p:nvPr/>
          </p:nvSpPr>
          <p:spPr>
            <a:xfrm flipH="1">
              <a:off x="579182"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9"/>
            <p:cNvSpPr/>
            <p:nvPr/>
          </p:nvSpPr>
          <p:spPr>
            <a:xfrm>
              <a:off x="166330" y="3786776"/>
              <a:ext cx="363755" cy="170221"/>
            </a:xfrm>
            <a:custGeom>
              <a:rect b="b" l="l" r="r" t="t"/>
              <a:pathLst>
                <a:path extrusionOk="0" h="5666" w="12108">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5" name="Google Shape;325;p29"/>
            <p:cNvGrpSpPr/>
            <p:nvPr/>
          </p:nvGrpSpPr>
          <p:grpSpPr>
            <a:xfrm>
              <a:off x="8589832" y="4072283"/>
              <a:ext cx="295738" cy="293395"/>
              <a:chOff x="3656800" y="2938925"/>
              <a:chExt cx="246100" cy="244150"/>
            </a:xfrm>
          </p:grpSpPr>
          <p:sp>
            <p:nvSpPr>
              <p:cNvPr id="326" name="Google Shape;326;p29"/>
              <p:cNvSpPr/>
              <p:nvPr/>
            </p:nvSpPr>
            <p:spPr>
              <a:xfrm>
                <a:off x="3656800" y="2938925"/>
                <a:ext cx="246100" cy="244150"/>
              </a:xfrm>
              <a:custGeom>
                <a:rect b="b" l="l" r="r" t="t"/>
                <a:pathLst>
                  <a:path extrusionOk="0" h="9766" w="9844">
                    <a:moveTo>
                      <a:pt x="4932" y="252"/>
                    </a:moveTo>
                    <a:cubicBezTo>
                      <a:pt x="5868" y="252"/>
                      <a:pt x="6782" y="539"/>
                      <a:pt x="7569" y="1082"/>
                    </a:cubicBezTo>
                    <a:cubicBezTo>
                      <a:pt x="8578" y="1793"/>
                      <a:pt x="9258" y="2856"/>
                      <a:pt x="9482" y="4068"/>
                    </a:cubicBezTo>
                    <a:cubicBezTo>
                      <a:pt x="9694" y="5280"/>
                      <a:pt x="9428" y="6513"/>
                      <a:pt x="8717" y="7523"/>
                    </a:cubicBezTo>
                    <a:cubicBezTo>
                      <a:pt x="8015" y="8544"/>
                      <a:pt x="6952" y="9213"/>
                      <a:pt x="5740" y="9436"/>
                    </a:cubicBezTo>
                    <a:cubicBezTo>
                      <a:pt x="5464" y="9489"/>
                      <a:pt x="5188" y="9510"/>
                      <a:pt x="4911" y="9510"/>
                    </a:cubicBezTo>
                    <a:cubicBezTo>
                      <a:pt x="3976" y="9510"/>
                      <a:pt x="3062" y="9224"/>
                      <a:pt x="2275" y="8681"/>
                    </a:cubicBezTo>
                    <a:cubicBezTo>
                      <a:pt x="1265" y="7970"/>
                      <a:pt x="584" y="6907"/>
                      <a:pt x="372" y="5695"/>
                    </a:cubicBezTo>
                    <a:cubicBezTo>
                      <a:pt x="149" y="4483"/>
                      <a:pt x="425" y="3250"/>
                      <a:pt x="1127" y="2240"/>
                    </a:cubicBezTo>
                    <a:cubicBezTo>
                      <a:pt x="1839" y="1219"/>
                      <a:pt x="2892" y="550"/>
                      <a:pt x="4113" y="326"/>
                    </a:cubicBezTo>
                    <a:cubicBezTo>
                      <a:pt x="4380" y="274"/>
                      <a:pt x="4656" y="252"/>
                      <a:pt x="4932" y="252"/>
                    </a:cubicBezTo>
                    <a:close/>
                    <a:moveTo>
                      <a:pt x="4913" y="1"/>
                    </a:moveTo>
                    <a:cubicBezTo>
                      <a:pt x="4628" y="1"/>
                      <a:pt x="4344" y="25"/>
                      <a:pt x="4061" y="71"/>
                    </a:cubicBezTo>
                    <a:cubicBezTo>
                      <a:pt x="3412" y="189"/>
                      <a:pt x="2806" y="433"/>
                      <a:pt x="2264" y="784"/>
                    </a:cubicBezTo>
                    <a:cubicBezTo>
                      <a:pt x="1732" y="1134"/>
                      <a:pt x="1276" y="1571"/>
                      <a:pt x="914" y="2091"/>
                    </a:cubicBezTo>
                    <a:cubicBezTo>
                      <a:pt x="553" y="2612"/>
                      <a:pt x="298" y="3186"/>
                      <a:pt x="159" y="3803"/>
                    </a:cubicBezTo>
                    <a:cubicBezTo>
                      <a:pt x="22" y="4441"/>
                      <a:pt x="0" y="5089"/>
                      <a:pt x="117" y="5737"/>
                    </a:cubicBezTo>
                    <a:cubicBezTo>
                      <a:pt x="234" y="6385"/>
                      <a:pt x="478" y="6992"/>
                      <a:pt x="829" y="7544"/>
                    </a:cubicBezTo>
                    <a:cubicBezTo>
                      <a:pt x="1170" y="8076"/>
                      <a:pt x="1616" y="8522"/>
                      <a:pt x="2136" y="8884"/>
                    </a:cubicBezTo>
                    <a:cubicBezTo>
                      <a:pt x="2658" y="9245"/>
                      <a:pt x="3232" y="9500"/>
                      <a:pt x="3848" y="9638"/>
                    </a:cubicBezTo>
                    <a:cubicBezTo>
                      <a:pt x="4199" y="9723"/>
                      <a:pt x="4560" y="9766"/>
                      <a:pt x="4921" y="9766"/>
                    </a:cubicBezTo>
                    <a:cubicBezTo>
                      <a:pt x="5209" y="9766"/>
                      <a:pt x="5495" y="9734"/>
                      <a:pt x="5783" y="9692"/>
                    </a:cubicBezTo>
                    <a:cubicBezTo>
                      <a:pt x="6431" y="9574"/>
                      <a:pt x="7037" y="9330"/>
                      <a:pt x="7590" y="8979"/>
                    </a:cubicBezTo>
                    <a:cubicBezTo>
                      <a:pt x="8110" y="8629"/>
                      <a:pt x="8568" y="8192"/>
                      <a:pt x="8929" y="7672"/>
                    </a:cubicBezTo>
                    <a:cubicBezTo>
                      <a:pt x="9291" y="7151"/>
                      <a:pt x="9546" y="6577"/>
                      <a:pt x="9683" y="5960"/>
                    </a:cubicBezTo>
                    <a:cubicBezTo>
                      <a:pt x="9832" y="5322"/>
                      <a:pt x="9843" y="4674"/>
                      <a:pt x="9726" y="4026"/>
                    </a:cubicBezTo>
                    <a:cubicBezTo>
                      <a:pt x="9609" y="3378"/>
                      <a:pt x="9376" y="2771"/>
                      <a:pt x="9014" y="2219"/>
                    </a:cubicBezTo>
                    <a:cubicBezTo>
                      <a:pt x="8674" y="1687"/>
                      <a:pt x="8238" y="1241"/>
                      <a:pt x="7717" y="879"/>
                    </a:cubicBezTo>
                    <a:cubicBezTo>
                      <a:pt x="7196" y="518"/>
                      <a:pt x="6622" y="263"/>
                      <a:pt x="6006" y="125"/>
                    </a:cubicBezTo>
                    <a:cubicBezTo>
                      <a:pt x="5646" y="41"/>
                      <a:pt x="5280" y="1"/>
                      <a:pt x="4913"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9"/>
              <p:cNvSpPr/>
              <p:nvPr/>
            </p:nvSpPr>
            <p:spPr>
              <a:xfrm>
                <a:off x="3705425" y="3054925"/>
                <a:ext cx="52900" cy="42850"/>
              </a:xfrm>
              <a:custGeom>
                <a:rect b="b" l="l" r="r" t="t"/>
                <a:pathLst>
                  <a:path extrusionOk="0" h="1714" w="2116">
                    <a:moveTo>
                      <a:pt x="133" y="1"/>
                    </a:moveTo>
                    <a:cubicBezTo>
                      <a:pt x="75" y="1"/>
                      <a:pt x="20" y="50"/>
                      <a:pt x="11" y="108"/>
                    </a:cubicBezTo>
                    <a:cubicBezTo>
                      <a:pt x="0" y="183"/>
                      <a:pt x="43" y="247"/>
                      <a:pt x="117" y="257"/>
                    </a:cubicBezTo>
                    <a:lnTo>
                      <a:pt x="1765" y="512"/>
                    </a:lnTo>
                    <a:lnTo>
                      <a:pt x="1084" y="1512"/>
                    </a:lnTo>
                    <a:cubicBezTo>
                      <a:pt x="1042" y="1575"/>
                      <a:pt x="1063" y="1650"/>
                      <a:pt x="1117" y="1693"/>
                    </a:cubicBezTo>
                    <a:cubicBezTo>
                      <a:pt x="1138" y="1714"/>
                      <a:pt x="1169" y="1714"/>
                      <a:pt x="1191" y="1714"/>
                    </a:cubicBezTo>
                    <a:cubicBezTo>
                      <a:pt x="1233" y="1714"/>
                      <a:pt x="1265" y="1693"/>
                      <a:pt x="1297" y="1660"/>
                    </a:cubicBezTo>
                    <a:lnTo>
                      <a:pt x="2083" y="491"/>
                    </a:lnTo>
                    <a:cubicBezTo>
                      <a:pt x="2116" y="460"/>
                      <a:pt x="2116" y="406"/>
                      <a:pt x="2095" y="364"/>
                    </a:cubicBezTo>
                    <a:cubicBezTo>
                      <a:pt x="2083" y="332"/>
                      <a:pt x="2041" y="300"/>
                      <a:pt x="1998" y="290"/>
                    </a:cubicBezTo>
                    <a:lnTo>
                      <a:pt x="149" y="2"/>
                    </a:lnTo>
                    <a:cubicBezTo>
                      <a:pt x="144" y="1"/>
                      <a:pt x="138" y="1"/>
                      <a:pt x="133"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9"/>
              <p:cNvSpPr/>
              <p:nvPr/>
            </p:nvSpPr>
            <p:spPr>
              <a:xfrm>
                <a:off x="3800300" y="2997725"/>
                <a:ext cx="41725" cy="50100"/>
              </a:xfrm>
              <a:custGeom>
                <a:rect b="b" l="l" r="r" t="t"/>
                <a:pathLst>
                  <a:path extrusionOk="0" h="2004" w="1669">
                    <a:moveTo>
                      <a:pt x="1111" y="1"/>
                    </a:moveTo>
                    <a:cubicBezTo>
                      <a:pt x="1067" y="1"/>
                      <a:pt x="1021" y="22"/>
                      <a:pt x="999" y="58"/>
                    </a:cubicBezTo>
                    <a:lnTo>
                      <a:pt x="21" y="1663"/>
                    </a:lnTo>
                    <a:cubicBezTo>
                      <a:pt x="0" y="1695"/>
                      <a:pt x="0" y="1748"/>
                      <a:pt x="21" y="1780"/>
                    </a:cubicBezTo>
                    <a:cubicBezTo>
                      <a:pt x="43" y="1822"/>
                      <a:pt x="74" y="1844"/>
                      <a:pt x="117" y="1855"/>
                    </a:cubicBezTo>
                    <a:lnTo>
                      <a:pt x="1531" y="2004"/>
                    </a:lnTo>
                    <a:lnTo>
                      <a:pt x="1541" y="2004"/>
                    </a:lnTo>
                    <a:cubicBezTo>
                      <a:pt x="1605" y="2004"/>
                      <a:pt x="1658" y="1950"/>
                      <a:pt x="1669" y="1886"/>
                    </a:cubicBezTo>
                    <a:cubicBezTo>
                      <a:pt x="1669" y="1812"/>
                      <a:pt x="1626" y="1759"/>
                      <a:pt x="1552" y="1748"/>
                    </a:cubicBezTo>
                    <a:lnTo>
                      <a:pt x="351" y="1621"/>
                    </a:lnTo>
                    <a:lnTo>
                      <a:pt x="1212" y="196"/>
                    </a:lnTo>
                    <a:cubicBezTo>
                      <a:pt x="1255" y="133"/>
                      <a:pt x="1233" y="58"/>
                      <a:pt x="1169" y="15"/>
                    </a:cubicBezTo>
                    <a:cubicBezTo>
                      <a:pt x="1152" y="5"/>
                      <a:pt x="1132" y="1"/>
                      <a:pt x="1111"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9"/>
              <p:cNvSpPr/>
              <p:nvPr/>
            </p:nvSpPr>
            <p:spPr>
              <a:xfrm>
                <a:off x="3770525" y="3075825"/>
                <a:ext cx="70975" cy="58100"/>
              </a:xfrm>
              <a:custGeom>
                <a:rect b="b" l="l" r="r" t="t"/>
                <a:pathLst>
                  <a:path extrusionOk="0" h="2324" w="2839">
                    <a:moveTo>
                      <a:pt x="1334" y="1"/>
                    </a:moveTo>
                    <a:cubicBezTo>
                      <a:pt x="1293" y="1"/>
                      <a:pt x="1253" y="2"/>
                      <a:pt x="1212" y="6"/>
                    </a:cubicBezTo>
                    <a:cubicBezTo>
                      <a:pt x="904" y="28"/>
                      <a:pt x="490" y="165"/>
                      <a:pt x="224" y="708"/>
                    </a:cubicBezTo>
                    <a:cubicBezTo>
                      <a:pt x="22" y="1101"/>
                      <a:pt x="1" y="1622"/>
                      <a:pt x="160" y="2227"/>
                    </a:cubicBezTo>
                    <a:cubicBezTo>
                      <a:pt x="181" y="2281"/>
                      <a:pt x="224" y="2324"/>
                      <a:pt x="287" y="2324"/>
                    </a:cubicBezTo>
                    <a:lnTo>
                      <a:pt x="320" y="2324"/>
                    </a:lnTo>
                    <a:cubicBezTo>
                      <a:pt x="383" y="2302"/>
                      <a:pt x="426" y="2227"/>
                      <a:pt x="405" y="2164"/>
                    </a:cubicBezTo>
                    <a:cubicBezTo>
                      <a:pt x="266" y="1611"/>
                      <a:pt x="277" y="1164"/>
                      <a:pt x="447" y="814"/>
                    </a:cubicBezTo>
                    <a:cubicBezTo>
                      <a:pt x="617" y="474"/>
                      <a:pt x="883" y="283"/>
                      <a:pt x="1234" y="250"/>
                    </a:cubicBezTo>
                    <a:cubicBezTo>
                      <a:pt x="1258" y="249"/>
                      <a:pt x="1282" y="248"/>
                      <a:pt x="1306" y="248"/>
                    </a:cubicBezTo>
                    <a:cubicBezTo>
                      <a:pt x="1766" y="248"/>
                      <a:pt x="2280" y="528"/>
                      <a:pt x="2583" y="952"/>
                    </a:cubicBezTo>
                    <a:cubicBezTo>
                      <a:pt x="2610" y="985"/>
                      <a:pt x="2653" y="1002"/>
                      <a:pt x="2695" y="1002"/>
                    </a:cubicBezTo>
                    <a:cubicBezTo>
                      <a:pt x="2720" y="1002"/>
                      <a:pt x="2744" y="996"/>
                      <a:pt x="2764" y="984"/>
                    </a:cubicBezTo>
                    <a:cubicBezTo>
                      <a:pt x="2828" y="942"/>
                      <a:pt x="2838" y="857"/>
                      <a:pt x="2796" y="803"/>
                    </a:cubicBezTo>
                    <a:cubicBezTo>
                      <a:pt x="2451" y="320"/>
                      <a:pt x="1866" y="1"/>
                      <a:pt x="1334"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0" name="Google Shape;330;p29"/>
            <p:cNvSpPr/>
            <p:nvPr/>
          </p:nvSpPr>
          <p:spPr>
            <a:xfrm>
              <a:off x="503588" y="413637"/>
              <a:ext cx="73484" cy="73484"/>
            </a:xfrm>
            <a:custGeom>
              <a:rect b="b" l="l" r="r" t="t"/>
              <a:pathLst>
                <a:path extrusionOk="0" h="2446" w="2446">
                  <a:moveTo>
                    <a:pt x="1223" y="0"/>
                  </a:moveTo>
                  <a:cubicBezTo>
                    <a:pt x="543" y="0"/>
                    <a:pt x="1" y="553"/>
                    <a:pt x="1" y="1223"/>
                  </a:cubicBezTo>
                  <a:cubicBezTo>
                    <a:pt x="1" y="1903"/>
                    <a:pt x="543" y="2445"/>
                    <a:pt x="1223" y="2445"/>
                  </a:cubicBezTo>
                  <a:cubicBezTo>
                    <a:pt x="1893" y="2445"/>
                    <a:pt x="2445" y="1903"/>
                    <a:pt x="2445" y="1223"/>
                  </a:cubicBezTo>
                  <a:cubicBezTo>
                    <a:pt x="2445" y="553"/>
                    <a:pt x="1893" y="0"/>
                    <a:pt x="12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9"/>
            <p:cNvSpPr/>
            <p:nvPr/>
          </p:nvSpPr>
          <p:spPr>
            <a:xfrm>
              <a:off x="8681505" y="3481790"/>
              <a:ext cx="204079" cy="304991"/>
            </a:xfrm>
            <a:custGeom>
              <a:rect b="b" l="l" r="r" t="t"/>
              <a:pathLst>
                <a:path extrusionOk="0" h="10152" w="6793">
                  <a:moveTo>
                    <a:pt x="2881" y="1"/>
                  </a:moveTo>
                  <a:lnTo>
                    <a:pt x="192" y="5581"/>
                  </a:lnTo>
                  <a:lnTo>
                    <a:pt x="192" y="5581"/>
                  </a:lnTo>
                  <a:lnTo>
                    <a:pt x="2020" y="5517"/>
                  </a:lnTo>
                  <a:lnTo>
                    <a:pt x="1" y="10152"/>
                  </a:lnTo>
                  <a:lnTo>
                    <a:pt x="6474" y="4539"/>
                  </a:lnTo>
                  <a:lnTo>
                    <a:pt x="4678" y="4508"/>
                  </a:lnTo>
                  <a:lnTo>
                    <a:pt x="6793" y="53"/>
                  </a:lnTo>
                  <a:lnTo>
                    <a:pt x="288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9"/>
            <p:cNvSpPr/>
            <p:nvPr/>
          </p:nvSpPr>
          <p:spPr>
            <a:xfrm>
              <a:off x="8885572" y="3918377"/>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BLANK_1_1_1_2_1_1_1_1">
    <p:spTree>
      <p:nvGrpSpPr>
        <p:cNvPr id="333" name="Shape 333"/>
        <p:cNvGrpSpPr/>
        <p:nvPr/>
      </p:nvGrpSpPr>
      <p:grpSpPr>
        <a:xfrm>
          <a:off x="0" y="0"/>
          <a:ext cx="0" cy="0"/>
          <a:chOff x="0" y="0"/>
          <a:chExt cx="0" cy="0"/>
        </a:xfrm>
      </p:grpSpPr>
      <p:sp>
        <p:nvSpPr>
          <p:cNvPr id="334" name="Google Shape;334;p30"/>
          <p:cNvSpPr txBox="1"/>
          <p:nvPr>
            <p:ph idx="1" type="subTitle"/>
          </p:nvPr>
        </p:nvSpPr>
        <p:spPr>
          <a:xfrm>
            <a:off x="720000" y="2136000"/>
            <a:ext cx="3770100" cy="148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335" name="Google Shape;335;p30"/>
          <p:cNvSpPr txBox="1"/>
          <p:nvPr>
            <p:ph type="title"/>
          </p:nvPr>
        </p:nvSpPr>
        <p:spPr>
          <a:xfrm>
            <a:off x="1922525" y="540000"/>
            <a:ext cx="52989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grpSp>
        <p:nvGrpSpPr>
          <p:cNvPr id="336" name="Google Shape;336;p30"/>
          <p:cNvGrpSpPr/>
          <p:nvPr/>
        </p:nvGrpSpPr>
        <p:grpSpPr>
          <a:xfrm>
            <a:off x="466514" y="1172701"/>
            <a:ext cx="8377972" cy="3667891"/>
            <a:chOff x="466514" y="1172701"/>
            <a:chExt cx="8377972" cy="3667891"/>
          </a:xfrm>
        </p:grpSpPr>
        <p:sp>
          <p:nvSpPr>
            <p:cNvPr id="337" name="Google Shape;337;p30"/>
            <p:cNvSpPr/>
            <p:nvPr/>
          </p:nvSpPr>
          <p:spPr>
            <a:xfrm>
              <a:off x="466514" y="1720496"/>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8" name="Google Shape;338;p30"/>
            <p:cNvGrpSpPr/>
            <p:nvPr/>
          </p:nvGrpSpPr>
          <p:grpSpPr>
            <a:xfrm rot="4272554">
              <a:off x="8510107" y="3517690"/>
              <a:ext cx="295751" cy="293378"/>
              <a:chOff x="2358100" y="2162200"/>
              <a:chExt cx="246100" cy="244125"/>
            </a:xfrm>
          </p:grpSpPr>
          <p:sp>
            <p:nvSpPr>
              <p:cNvPr id="339" name="Google Shape;339;p30"/>
              <p:cNvSpPr/>
              <p:nvPr/>
            </p:nvSpPr>
            <p:spPr>
              <a:xfrm>
                <a:off x="2358100" y="2162200"/>
                <a:ext cx="246100" cy="244125"/>
              </a:xfrm>
              <a:custGeom>
                <a:rect b="b" l="l" r="r" t="t"/>
                <a:pathLst>
                  <a:path extrusionOk="0" h="9765" w="9844">
                    <a:moveTo>
                      <a:pt x="4933" y="251"/>
                    </a:moveTo>
                    <a:cubicBezTo>
                      <a:pt x="5646" y="251"/>
                      <a:pt x="6347" y="421"/>
                      <a:pt x="7006" y="751"/>
                    </a:cubicBezTo>
                    <a:cubicBezTo>
                      <a:pt x="8112" y="1314"/>
                      <a:pt x="8930" y="2260"/>
                      <a:pt x="9313" y="3440"/>
                    </a:cubicBezTo>
                    <a:cubicBezTo>
                      <a:pt x="9706" y="4609"/>
                      <a:pt x="9610" y="5863"/>
                      <a:pt x="9057" y="6969"/>
                    </a:cubicBezTo>
                    <a:cubicBezTo>
                      <a:pt x="8494" y="8074"/>
                      <a:pt x="7548" y="8893"/>
                      <a:pt x="6369" y="9276"/>
                    </a:cubicBezTo>
                    <a:cubicBezTo>
                      <a:pt x="5894" y="9435"/>
                      <a:pt x="5406" y="9514"/>
                      <a:pt x="4919" y="9514"/>
                    </a:cubicBezTo>
                    <a:cubicBezTo>
                      <a:pt x="4206" y="9514"/>
                      <a:pt x="3496" y="9345"/>
                      <a:pt x="2840" y="9009"/>
                    </a:cubicBezTo>
                    <a:cubicBezTo>
                      <a:pt x="1734" y="8457"/>
                      <a:pt x="915" y="7500"/>
                      <a:pt x="532" y="6331"/>
                    </a:cubicBezTo>
                    <a:cubicBezTo>
                      <a:pt x="140" y="5151"/>
                      <a:pt x="235" y="3897"/>
                      <a:pt x="799" y="2802"/>
                    </a:cubicBezTo>
                    <a:cubicBezTo>
                      <a:pt x="1351" y="1696"/>
                      <a:pt x="2308" y="878"/>
                      <a:pt x="3477" y="484"/>
                    </a:cubicBezTo>
                    <a:cubicBezTo>
                      <a:pt x="3955" y="336"/>
                      <a:pt x="4444" y="251"/>
                      <a:pt x="4933" y="251"/>
                    </a:cubicBezTo>
                    <a:close/>
                    <a:moveTo>
                      <a:pt x="4921" y="0"/>
                    </a:moveTo>
                    <a:cubicBezTo>
                      <a:pt x="4402" y="0"/>
                      <a:pt x="3892" y="82"/>
                      <a:pt x="3402" y="251"/>
                    </a:cubicBezTo>
                    <a:cubicBezTo>
                      <a:pt x="2776" y="453"/>
                      <a:pt x="2202" y="772"/>
                      <a:pt x="1713" y="1207"/>
                    </a:cubicBezTo>
                    <a:cubicBezTo>
                      <a:pt x="1234" y="1622"/>
                      <a:pt x="851" y="2121"/>
                      <a:pt x="565" y="2685"/>
                    </a:cubicBezTo>
                    <a:cubicBezTo>
                      <a:pt x="277" y="3248"/>
                      <a:pt x="107" y="3855"/>
                      <a:pt x="55" y="4481"/>
                    </a:cubicBezTo>
                    <a:cubicBezTo>
                      <a:pt x="1" y="5140"/>
                      <a:pt x="86" y="5778"/>
                      <a:pt x="288" y="6406"/>
                    </a:cubicBezTo>
                    <a:cubicBezTo>
                      <a:pt x="490" y="7032"/>
                      <a:pt x="820" y="7606"/>
                      <a:pt x="1245" y="8095"/>
                    </a:cubicBezTo>
                    <a:cubicBezTo>
                      <a:pt x="1659" y="8574"/>
                      <a:pt x="2159" y="8957"/>
                      <a:pt x="2722" y="9243"/>
                    </a:cubicBezTo>
                    <a:cubicBezTo>
                      <a:pt x="3286" y="9531"/>
                      <a:pt x="3891" y="9701"/>
                      <a:pt x="4529" y="9754"/>
                    </a:cubicBezTo>
                    <a:cubicBezTo>
                      <a:pt x="4657" y="9765"/>
                      <a:pt x="4795" y="9765"/>
                      <a:pt x="4923" y="9765"/>
                    </a:cubicBezTo>
                    <a:cubicBezTo>
                      <a:pt x="5443" y="9765"/>
                      <a:pt x="5954" y="9680"/>
                      <a:pt x="6454" y="9520"/>
                    </a:cubicBezTo>
                    <a:cubicBezTo>
                      <a:pt x="7070" y="9318"/>
                      <a:pt x="7644" y="8988"/>
                      <a:pt x="8133" y="8563"/>
                    </a:cubicBezTo>
                    <a:cubicBezTo>
                      <a:pt x="8611" y="8149"/>
                      <a:pt x="8994" y="7649"/>
                      <a:pt x="9281" y="7086"/>
                    </a:cubicBezTo>
                    <a:cubicBezTo>
                      <a:pt x="9568" y="6522"/>
                      <a:pt x="9738" y="5917"/>
                      <a:pt x="9791" y="5279"/>
                    </a:cubicBezTo>
                    <a:cubicBezTo>
                      <a:pt x="9844" y="4630"/>
                      <a:pt x="9770" y="3982"/>
                      <a:pt x="9557" y="3354"/>
                    </a:cubicBezTo>
                    <a:cubicBezTo>
                      <a:pt x="9355" y="2728"/>
                      <a:pt x="9036" y="2164"/>
                      <a:pt x="8601" y="1675"/>
                    </a:cubicBezTo>
                    <a:cubicBezTo>
                      <a:pt x="8186" y="1197"/>
                      <a:pt x="7687" y="814"/>
                      <a:pt x="7123" y="527"/>
                    </a:cubicBezTo>
                    <a:cubicBezTo>
                      <a:pt x="6560" y="240"/>
                      <a:pt x="5954" y="70"/>
                      <a:pt x="5327" y="17"/>
                    </a:cubicBezTo>
                    <a:cubicBezTo>
                      <a:pt x="5191" y="6"/>
                      <a:pt x="5056" y="0"/>
                      <a:pt x="4921"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0"/>
              <p:cNvSpPr/>
              <p:nvPr/>
            </p:nvSpPr>
            <p:spPr>
              <a:xfrm>
                <a:off x="2407275" y="2288325"/>
                <a:ext cx="53175" cy="38800"/>
              </a:xfrm>
              <a:custGeom>
                <a:rect b="b" l="l" r="r" t="t"/>
                <a:pathLst>
                  <a:path extrusionOk="0" h="1552" w="2127">
                    <a:moveTo>
                      <a:pt x="128" y="0"/>
                    </a:moveTo>
                    <a:cubicBezTo>
                      <a:pt x="54" y="0"/>
                      <a:pt x="1" y="64"/>
                      <a:pt x="1" y="128"/>
                    </a:cubicBezTo>
                    <a:cubicBezTo>
                      <a:pt x="1" y="202"/>
                      <a:pt x="54" y="255"/>
                      <a:pt x="128" y="255"/>
                    </a:cubicBezTo>
                    <a:lnTo>
                      <a:pt x="1797" y="276"/>
                    </a:lnTo>
                    <a:lnTo>
                      <a:pt x="1265" y="1371"/>
                    </a:lnTo>
                    <a:cubicBezTo>
                      <a:pt x="1234" y="1435"/>
                      <a:pt x="1255" y="1509"/>
                      <a:pt x="1319" y="1541"/>
                    </a:cubicBezTo>
                    <a:cubicBezTo>
                      <a:pt x="1340" y="1552"/>
                      <a:pt x="1361" y="1552"/>
                      <a:pt x="1372" y="1552"/>
                    </a:cubicBezTo>
                    <a:cubicBezTo>
                      <a:pt x="1425" y="1552"/>
                      <a:pt x="1468" y="1531"/>
                      <a:pt x="1489" y="1477"/>
                    </a:cubicBezTo>
                    <a:lnTo>
                      <a:pt x="2106" y="213"/>
                    </a:lnTo>
                    <a:cubicBezTo>
                      <a:pt x="2127" y="170"/>
                      <a:pt x="2127" y="128"/>
                      <a:pt x="2106" y="85"/>
                    </a:cubicBezTo>
                    <a:cubicBezTo>
                      <a:pt x="2084" y="53"/>
                      <a:pt x="2042" y="31"/>
                      <a:pt x="1999" y="31"/>
                    </a:cubicBezTo>
                    <a:lnTo>
                      <a:pt x="128"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0"/>
              <p:cNvSpPr/>
              <p:nvPr/>
            </p:nvSpPr>
            <p:spPr>
              <a:xfrm>
                <a:off x="2498425" y="2214925"/>
                <a:ext cx="42000" cy="49225"/>
              </a:xfrm>
              <a:custGeom>
                <a:rect b="b" l="l" r="r" t="t"/>
                <a:pathLst>
                  <a:path extrusionOk="0" h="1969" w="1680">
                    <a:moveTo>
                      <a:pt x="873" y="0"/>
                    </a:moveTo>
                    <a:cubicBezTo>
                      <a:pt x="825" y="0"/>
                      <a:pt x="779" y="30"/>
                      <a:pt x="756" y="76"/>
                    </a:cubicBezTo>
                    <a:lnTo>
                      <a:pt x="22" y="1798"/>
                    </a:lnTo>
                    <a:cubicBezTo>
                      <a:pt x="0" y="1841"/>
                      <a:pt x="11" y="1883"/>
                      <a:pt x="33" y="1916"/>
                    </a:cubicBezTo>
                    <a:cubicBezTo>
                      <a:pt x="54" y="1958"/>
                      <a:pt x="96" y="1968"/>
                      <a:pt x="139" y="1968"/>
                    </a:cubicBezTo>
                    <a:lnTo>
                      <a:pt x="1552" y="1926"/>
                    </a:lnTo>
                    <a:cubicBezTo>
                      <a:pt x="1627" y="1916"/>
                      <a:pt x="1680" y="1862"/>
                      <a:pt x="1680" y="1788"/>
                    </a:cubicBezTo>
                    <a:cubicBezTo>
                      <a:pt x="1680" y="1729"/>
                      <a:pt x="1625" y="1670"/>
                      <a:pt x="1558" y="1670"/>
                    </a:cubicBezTo>
                    <a:cubicBezTo>
                      <a:pt x="1553" y="1670"/>
                      <a:pt x="1547" y="1670"/>
                      <a:pt x="1542" y="1671"/>
                    </a:cubicBezTo>
                    <a:lnTo>
                      <a:pt x="341" y="1713"/>
                    </a:lnTo>
                    <a:lnTo>
                      <a:pt x="1000" y="172"/>
                    </a:lnTo>
                    <a:cubicBezTo>
                      <a:pt x="1021" y="109"/>
                      <a:pt x="989" y="34"/>
                      <a:pt x="926" y="12"/>
                    </a:cubicBezTo>
                    <a:cubicBezTo>
                      <a:pt x="909" y="4"/>
                      <a:pt x="891" y="0"/>
                      <a:pt x="873"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2" name="Google Shape;342;p30"/>
            <p:cNvSpPr/>
            <p:nvPr/>
          </p:nvSpPr>
          <p:spPr>
            <a:xfrm rot="8100000">
              <a:off x="8415593" y="1276376"/>
              <a:ext cx="363742" cy="170215"/>
            </a:xfrm>
            <a:custGeom>
              <a:rect b="b" l="l" r="r" t="t"/>
              <a:pathLst>
                <a:path extrusionOk="0" h="5666" w="12108">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0"/>
            <p:cNvSpPr/>
            <p:nvPr/>
          </p:nvSpPr>
          <p:spPr>
            <a:xfrm>
              <a:off x="8747839" y="1883221"/>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0"/>
            <p:cNvSpPr/>
            <p:nvPr/>
          </p:nvSpPr>
          <p:spPr>
            <a:xfrm>
              <a:off x="8637859" y="4603489"/>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0"/>
            <p:cNvSpPr/>
            <p:nvPr/>
          </p:nvSpPr>
          <p:spPr>
            <a:xfrm>
              <a:off x="8408664" y="4222046"/>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0"/>
            <p:cNvSpPr/>
            <p:nvPr/>
          </p:nvSpPr>
          <p:spPr>
            <a:xfrm>
              <a:off x="7331659" y="4717189"/>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0"/>
            <p:cNvSpPr/>
            <p:nvPr/>
          </p:nvSpPr>
          <p:spPr>
            <a:xfrm>
              <a:off x="1828464" y="4767109"/>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BLANK_1_1_1_1">
    <p:spTree>
      <p:nvGrpSpPr>
        <p:cNvPr id="348" name="Shape 348"/>
        <p:cNvGrpSpPr/>
        <p:nvPr/>
      </p:nvGrpSpPr>
      <p:grpSpPr>
        <a:xfrm>
          <a:off x="0" y="0"/>
          <a:ext cx="0" cy="0"/>
          <a:chOff x="0" y="0"/>
          <a:chExt cx="0" cy="0"/>
        </a:xfrm>
      </p:grpSpPr>
      <p:sp>
        <p:nvSpPr>
          <p:cNvPr id="349" name="Google Shape;349;p31"/>
          <p:cNvSpPr txBox="1"/>
          <p:nvPr>
            <p:ph idx="1" type="subTitle"/>
          </p:nvPr>
        </p:nvSpPr>
        <p:spPr>
          <a:xfrm>
            <a:off x="719963" y="1944950"/>
            <a:ext cx="2311800" cy="464100"/>
          </a:xfrm>
          <a:prstGeom prst="rect">
            <a:avLst/>
          </a:prstGeom>
          <a:solidFill>
            <a:srgbClr val="F9AD8B">
              <a:alpha val="13970"/>
            </a:srgbClr>
          </a:solid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600">
                <a:latin typeface="Syncopate"/>
                <a:ea typeface="Syncopate"/>
                <a:cs typeface="Syncopate"/>
                <a:sym typeface="Syncopate"/>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350" name="Google Shape;350;p31"/>
          <p:cNvSpPr txBox="1"/>
          <p:nvPr>
            <p:ph idx="2" type="subTitle"/>
          </p:nvPr>
        </p:nvSpPr>
        <p:spPr>
          <a:xfrm>
            <a:off x="6112188" y="1944950"/>
            <a:ext cx="2311800" cy="464100"/>
          </a:xfrm>
          <a:prstGeom prst="rect">
            <a:avLst/>
          </a:prstGeom>
          <a:solidFill>
            <a:srgbClr val="F9AD8B">
              <a:alpha val="13970"/>
            </a:srgbClr>
          </a:solid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600">
                <a:latin typeface="Syncopate"/>
                <a:ea typeface="Syncopate"/>
                <a:cs typeface="Syncopate"/>
                <a:sym typeface="Syncopate"/>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351" name="Google Shape;351;p31"/>
          <p:cNvSpPr txBox="1"/>
          <p:nvPr>
            <p:ph idx="3" type="subTitle"/>
          </p:nvPr>
        </p:nvSpPr>
        <p:spPr>
          <a:xfrm>
            <a:off x="719875" y="2510500"/>
            <a:ext cx="2311800" cy="1359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Char char="●"/>
              <a:defRPr>
                <a:latin typeface="DM Sans"/>
                <a:ea typeface="DM Sans"/>
                <a:cs typeface="DM Sans"/>
                <a:sym typeface="DM Sans"/>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352" name="Google Shape;352;p31"/>
          <p:cNvSpPr txBox="1"/>
          <p:nvPr>
            <p:ph idx="4" type="subTitle"/>
          </p:nvPr>
        </p:nvSpPr>
        <p:spPr>
          <a:xfrm>
            <a:off x="6112200" y="2510500"/>
            <a:ext cx="2311800" cy="1359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Char char="●"/>
              <a:defRPr>
                <a:latin typeface="DM Sans"/>
                <a:ea typeface="DM Sans"/>
                <a:cs typeface="DM Sans"/>
                <a:sym typeface="DM Sans"/>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353" name="Google Shape;353;p31"/>
          <p:cNvSpPr txBox="1"/>
          <p:nvPr>
            <p:ph type="title"/>
          </p:nvPr>
        </p:nvSpPr>
        <p:spPr>
          <a:xfrm>
            <a:off x="1922525" y="540000"/>
            <a:ext cx="52989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BLANK_1_1_1_1_2">
    <p:spTree>
      <p:nvGrpSpPr>
        <p:cNvPr id="354" name="Shape 354"/>
        <p:cNvGrpSpPr/>
        <p:nvPr/>
      </p:nvGrpSpPr>
      <p:grpSpPr>
        <a:xfrm>
          <a:off x="0" y="0"/>
          <a:ext cx="0" cy="0"/>
          <a:chOff x="0" y="0"/>
          <a:chExt cx="0" cy="0"/>
        </a:xfrm>
      </p:grpSpPr>
      <p:sp>
        <p:nvSpPr>
          <p:cNvPr id="355" name="Google Shape;355;p32"/>
          <p:cNvSpPr txBox="1"/>
          <p:nvPr>
            <p:ph idx="1" type="subTitle"/>
          </p:nvPr>
        </p:nvSpPr>
        <p:spPr>
          <a:xfrm>
            <a:off x="719988" y="1918600"/>
            <a:ext cx="2514600" cy="464100"/>
          </a:xfrm>
          <a:prstGeom prst="rect">
            <a:avLst/>
          </a:prstGeom>
          <a:solidFill>
            <a:srgbClr val="F9AD8B">
              <a:alpha val="13970"/>
            </a:srgbClr>
          </a:solid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600">
                <a:latin typeface="Syncopate"/>
                <a:ea typeface="Syncopate"/>
                <a:cs typeface="Syncopate"/>
                <a:sym typeface="Syncopate"/>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356" name="Google Shape;356;p32"/>
          <p:cNvSpPr txBox="1"/>
          <p:nvPr>
            <p:ph idx="2" type="subTitle"/>
          </p:nvPr>
        </p:nvSpPr>
        <p:spPr>
          <a:xfrm>
            <a:off x="5012688" y="1918600"/>
            <a:ext cx="2514600" cy="464100"/>
          </a:xfrm>
          <a:prstGeom prst="rect">
            <a:avLst/>
          </a:prstGeom>
          <a:solidFill>
            <a:srgbClr val="F9AD8B">
              <a:alpha val="13970"/>
            </a:srgbClr>
          </a:solid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600">
                <a:latin typeface="Syncopate"/>
                <a:ea typeface="Syncopate"/>
                <a:cs typeface="Syncopate"/>
                <a:sym typeface="Syncopate"/>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357" name="Google Shape;357;p32"/>
          <p:cNvSpPr txBox="1"/>
          <p:nvPr>
            <p:ph idx="3" type="subTitle"/>
          </p:nvPr>
        </p:nvSpPr>
        <p:spPr>
          <a:xfrm>
            <a:off x="720000" y="2407950"/>
            <a:ext cx="4292700" cy="2093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358" name="Google Shape;358;p32"/>
          <p:cNvSpPr txBox="1"/>
          <p:nvPr>
            <p:ph idx="4" type="subTitle"/>
          </p:nvPr>
        </p:nvSpPr>
        <p:spPr>
          <a:xfrm>
            <a:off x="5012700" y="2407950"/>
            <a:ext cx="3415200" cy="2093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359" name="Google Shape;359;p32"/>
          <p:cNvSpPr txBox="1"/>
          <p:nvPr>
            <p:ph type="title"/>
          </p:nvPr>
        </p:nvSpPr>
        <p:spPr>
          <a:xfrm>
            <a:off x="1922525" y="540000"/>
            <a:ext cx="52989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360" name="Google Shape;360;p32"/>
          <p:cNvSpPr txBox="1"/>
          <p:nvPr>
            <p:ph idx="5" type="subTitle"/>
          </p:nvPr>
        </p:nvSpPr>
        <p:spPr>
          <a:xfrm>
            <a:off x="2063700" y="1129200"/>
            <a:ext cx="5016600" cy="589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1_1">
    <p:spTree>
      <p:nvGrpSpPr>
        <p:cNvPr id="361" name="Shape 361"/>
        <p:cNvGrpSpPr/>
        <p:nvPr/>
      </p:nvGrpSpPr>
      <p:grpSpPr>
        <a:xfrm>
          <a:off x="0" y="0"/>
          <a:ext cx="0" cy="0"/>
          <a:chOff x="0" y="0"/>
          <a:chExt cx="0" cy="0"/>
        </a:xfrm>
      </p:grpSpPr>
      <p:sp>
        <p:nvSpPr>
          <p:cNvPr id="362" name="Google Shape;362;p33"/>
          <p:cNvSpPr txBox="1"/>
          <p:nvPr>
            <p:ph idx="1" type="subTitle"/>
          </p:nvPr>
        </p:nvSpPr>
        <p:spPr>
          <a:xfrm>
            <a:off x="945675" y="2112025"/>
            <a:ext cx="2100900" cy="699600"/>
          </a:xfrm>
          <a:prstGeom prst="rect">
            <a:avLst/>
          </a:prstGeom>
          <a:solidFill>
            <a:srgbClr val="F9AD8B">
              <a:alpha val="13970"/>
            </a:srgbClr>
          </a:solid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600">
                <a:latin typeface="Syncopate"/>
                <a:ea typeface="Syncopate"/>
                <a:cs typeface="Syncopate"/>
                <a:sym typeface="Syncopate"/>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363" name="Google Shape;363;p33"/>
          <p:cNvSpPr txBox="1"/>
          <p:nvPr>
            <p:ph idx="2" type="subTitle"/>
          </p:nvPr>
        </p:nvSpPr>
        <p:spPr>
          <a:xfrm>
            <a:off x="3521588" y="2112025"/>
            <a:ext cx="2100900" cy="699600"/>
          </a:xfrm>
          <a:prstGeom prst="rect">
            <a:avLst/>
          </a:prstGeom>
          <a:solidFill>
            <a:srgbClr val="F9AD8B">
              <a:alpha val="13970"/>
            </a:srgbClr>
          </a:solid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600">
                <a:latin typeface="Syncopate"/>
                <a:ea typeface="Syncopate"/>
                <a:cs typeface="Syncopate"/>
                <a:sym typeface="Syncopate"/>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364" name="Google Shape;364;p33"/>
          <p:cNvSpPr txBox="1"/>
          <p:nvPr>
            <p:ph idx="3" type="subTitle"/>
          </p:nvPr>
        </p:nvSpPr>
        <p:spPr>
          <a:xfrm>
            <a:off x="1054050" y="2855575"/>
            <a:ext cx="1884000" cy="105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65" name="Google Shape;365;p33"/>
          <p:cNvSpPr txBox="1"/>
          <p:nvPr>
            <p:ph idx="4" type="subTitle"/>
          </p:nvPr>
        </p:nvSpPr>
        <p:spPr>
          <a:xfrm>
            <a:off x="3630000" y="2855575"/>
            <a:ext cx="1884000" cy="105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66" name="Google Shape;366;p33"/>
          <p:cNvSpPr txBox="1"/>
          <p:nvPr>
            <p:ph type="title"/>
          </p:nvPr>
        </p:nvSpPr>
        <p:spPr>
          <a:xfrm>
            <a:off x="1554250" y="540000"/>
            <a:ext cx="6035400" cy="10083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367" name="Google Shape;367;p33"/>
          <p:cNvSpPr txBox="1"/>
          <p:nvPr>
            <p:ph idx="5" type="subTitle"/>
          </p:nvPr>
        </p:nvSpPr>
        <p:spPr>
          <a:xfrm>
            <a:off x="6097525" y="2112025"/>
            <a:ext cx="2100900" cy="699600"/>
          </a:xfrm>
          <a:prstGeom prst="rect">
            <a:avLst/>
          </a:prstGeom>
          <a:solidFill>
            <a:srgbClr val="F9AD8B">
              <a:alpha val="13970"/>
            </a:srgbClr>
          </a:solid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b="1" sz="1600">
                <a:latin typeface="Syncopate"/>
                <a:ea typeface="Syncopate"/>
                <a:cs typeface="Syncopate"/>
                <a:sym typeface="Syncopate"/>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368" name="Google Shape;368;p33"/>
          <p:cNvSpPr txBox="1"/>
          <p:nvPr>
            <p:ph idx="6" type="subTitle"/>
          </p:nvPr>
        </p:nvSpPr>
        <p:spPr>
          <a:xfrm>
            <a:off x="6205900" y="2855575"/>
            <a:ext cx="1884000" cy="105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_1_1_1">
    <p:spTree>
      <p:nvGrpSpPr>
        <p:cNvPr id="369" name="Shape 369"/>
        <p:cNvGrpSpPr/>
        <p:nvPr/>
      </p:nvGrpSpPr>
      <p:grpSpPr>
        <a:xfrm>
          <a:off x="0" y="0"/>
          <a:ext cx="0" cy="0"/>
          <a:chOff x="0" y="0"/>
          <a:chExt cx="0" cy="0"/>
        </a:xfrm>
      </p:grpSpPr>
      <p:sp>
        <p:nvSpPr>
          <p:cNvPr id="370" name="Google Shape;370;p34"/>
          <p:cNvSpPr txBox="1"/>
          <p:nvPr>
            <p:ph type="title"/>
          </p:nvPr>
        </p:nvSpPr>
        <p:spPr>
          <a:xfrm>
            <a:off x="2313575" y="1962800"/>
            <a:ext cx="2039100" cy="421200"/>
          </a:xfrm>
          <a:prstGeom prst="rect">
            <a:avLst/>
          </a:prstGeom>
          <a:solidFill>
            <a:srgbClr val="F9AD8B">
              <a:alpha val="13970"/>
            </a:srgbClr>
          </a:solidFill>
        </p:spPr>
        <p:txBody>
          <a:bodyPr anchorCtr="0" anchor="ctr" bIns="91425" lIns="91425" spcFirstLastPara="1" rIns="91425" wrap="square" tIns="91425">
            <a:noAutofit/>
          </a:bodyPr>
          <a:lstStyle>
            <a:lvl1pPr lvl="0" rtl="0">
              <a:spcBef>
                <a:spcPts val="0"/>
              </a:spcBef>
              <a:spcAft>
                <a:spcPts val="0"/>
              </a:spcAft>
              <a:buSzPts val="2500"/>
              <a:buNone/>
              <a:defRPr sz="16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71" name="Google Shape;371;p34"/>
          <p:cNvSpPr txBox="1"/>
          <p:nvPr>
            <p:ph idx="1" type="subTitle"/>
          </p:nvPr>
        </p:nvSpPr>
        <p:spPr>
          <a:xfrm>
            <a:off x="2313571" y="2392227"/>
            <a:ext cx="20391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2" name="Google Shape;372;p34"/>
          <p:cNvSpPr txBox="1"/>
          <p:nvPr>
            <p:ph idx="2" type="title"/>
          </p:nvPr>
        </p:nvSpPr>
        <p:spPr>
          <a:xfrm>
            <a:off x="5723852" y="1965905"/>
            <a:ext cx="2039100" cy="421200"/>
          </a:xfrm>
          <a:prstGeom prst="rect">
            <a:avLst/>
          </a:prstGeom>
          <a:solidFill>
            <a:srgbClr val="F9AD8B">
              <a:alpha val="13970"/>
            </a:srgbClr>
          </a:solidFill>
        </p:spPr>
        <p:txBody>
          <a:bodyPr anchorCtr="0" anchor="ctr" bIns="91425" lIns="91425" spcFirstLastPara="1" rIns="91425" wrap="square" tIns="91425">
            <a:noAutofit/>
          </a:bodyPr>
          <a:lstStyle>
            <a:lvl1pPr lvl="0" rtl="0">
              <a:spcBef>
                <a:spcPts val="0"/>
              </a:spcBef>
              <a:spcAft>
                <a:spcPts val="0"/>
              </a:spcAft>
              <a:buSzPts val="2500"/>
              <a:buNone/>
              <a:defRPr sz="16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73" name="Google Shape;373;p34"/>
          <p:cNvSpPr txBox="1"/>
          <p:nvPr>
            <p:ph idx="3" type="subTitle"/>
          </p:nvPr>
        </p:nvSpPr>
        <p:spPr>
          <a:xfrm>
            <a:off x="5723861" y="2392215"/>
            <a:ext cx="20391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4" name="Google Shape;374;p34"/>
          <p:cNvSpPr txBox="1"/>
          <p:nvPr>
            <p:ph idx="4" type="title"/>
          </p:nvPr>
        </p:nvSpPr>
        <p:spPr>
          <a:xfrm>
            <a:off x="2313575" y="3343600"/>
            <a:ext cx="2039100" cy="421200"/>
          </a:xfrm>
          <a:prstGeom prst="rect">
            <a:avLst/>
          </a:prstGeom>
          <a:solidFill>
            <a:srgbClr val="F9AD8B">
              <a:alpha val="13970"/>
            </a:srgbClr>
          </a:solidFill>
        </p:spPr>
        <p:txBody>
          <a:bodyPr anchorCtr="0" anchor="ctr" bIns="91425" lIns="91425" spcFirstLastPara="1" rIns="91425" wrap="square" tIns="91425">
            <a:noAutofit/>
          </a:bodyPr>
          <a:lstStyle>
            <a:lvl1pPr lvl="0" rtl="0">
              <a:spcBef>
                <a:spcPts val="0"/>
              </a:spcBef>
              <a:spcAft>
                <a:spcPts val="0"/>
              </a:spcAft>
              <a:buSzPts val="2500"/>
              <a:buNone/>
              <a:defRPr sz="16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75" name="Google Shape;375;p34"/>
          <p:cNvSpPr txBox="1"/>
          <p:nvPr>
            <p:ph idx="5" type="subTitle"/>
          </p:nvPr>
        </p:nvSpPr>
        <p:spPr>
          <a:xfrm>
            <a:off x="2313571" y="3769627"/>
            <a:ext cx="20391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6" name="Google Shape;376;p34"/>
          <p:cNvSpPr txBox="1"/>
          <p:nvPr>
            <p:ph idx="6" type="title"/>
          </p:nvPr>
        </p:nvSpPr>
        <p:spPr>
          <a:xfrm>
            <a:off x="5723855" y="3343600"/>
            <a:ext cx="2039100" cy="421200"/>
          </a:xfrm>
          <a:prstGeom prst="rect">
            <a:avLst/>
          </a:prstGeom>
          <a:solidFill>
            <a:srgbClr val="F9AD8B">
              <a:alpha val="13970"/>
            </a:srgbClr>
          </a:solidFill>
        </p:spPr>
        <p:txBody>
          <a:bodyPr anchorCtr="0" anchor="ctr" bIns="91425" lIns="91425" spcFirstLastPara="1" rIns="91425" wrap="square" tIns="91425">
            <a:noAutofit/>
          </a:bodyPr>
          <a:lstStyle>
            <a:lvl1pPr lvl="0" rtl="0">
              <a:spcBef>
                <a:spcPts val="0"/>
              </a:spcBef>
              <a:spcAft>
                <a:spcPts val="0"/>
              </a:spcAft>
              <a:buSzPts val="2500"/>
              <a:buNone/>
              <a:defRPr sz="16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377" name="Google Shape;377;p34"/>
          <p:cNvSpPr txBox="1"/>
          <p:nvPr>
            <p:ph idx="7" type="subTitle"/>
          </p:nvPr>
        </p:nvSpPr>
        <p:spPr>
          <a:xfrm>
            <a:off x="5723861" y="3769627"/>
            <a:ext cx="20391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8" name="Google Shape;378;p34"/>
          <p:cNvSpPr txBox="1"/>
          <p:nvPr>
            <p:ph idx="8" type="title"/>
          </p:nvPr>
        </p:nvSpPr>
        <p:spPr>
          <a:xfrm>
            <a:off x="1749300" y="540000"/>
            <a:ext cx="5645400" cy="9597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grpSp>
        <p:nvGrpSpPr>
          <p:cNvPr id="379" name="Google Shape;379;p34"/>
          <p:cNvGrpSpPr/>
          <p:nvPr/>
        </p:nvGrpSpPr>
        <p:grpSpPr>
          <a:xfrm>
            <a:off x="655314" y="4357221"/>
            <a:ext cx="8218332" cy="651765"/>
            <a:chOff x="696989" y="4175496"/>
            <a:chExt cx="8218332" cy="651765"/>
          </a:xfrm>
        </p:grpSpPr>
        <p:grpSp>
          <p:nvGrpSpPr>
            <p:cNvPr id="380" name="Google Shape;380;p34"/>
            <p:cNvGrpSpPr/>
            <p:nvPr/>
          </p:nvGrpSpPr>
          <p:grpSpPr>
            <a:xfrm>
              <a:off x="5685994" y="4519533"/>
              <a:ext cx="295738" cy="293395"/>
              <a:chOff x="3656800" y="2938925"/>
              <a:chExt cx="246100" cy="244150"/>
            </a:xfrm>
          </p:grpSpPr>
          <p:sp>
            <p:nvSpPr>
              <p:cNvPr id="381" name="Google Shape;381;p34"/>
              <p:cNvSpPr/>
              <p:nvPr/>
            </p:nvSpPr>
            <p:spPr>
              <a:xfrm>
                <a:off x="3656800" y="2938925"/>
                <a:ext cx="246100" cy="244150"/>
              </a:xfrm>
              <a:custGeom>
                <a:rect b="b" l="l" r="r" t="t"/>
                <a:pathLst>
                  <a:path extrusionOk="0" h="9766" w="9844">
                    <a:moveTo>
                      <a:pt x="4932" y="252"/>
                    </a:moveTo>
                    <a:cubicBezTo>
                      <a:pt x="5868" y="252"/>
                      <a:pt x="6782" y="539"/>
                      <a:pt x="7569" y="1082"/>
                    </a:cubicBezTo>
                    <a:cubicBezTo>
                      <a:pt x="8578" y="1793"/>
                      <a:pt x="9258" y="2856"/>
                      <a:pt x="9482" y="4068"/>
                    </a:cubicBezTo>
                    <a:cubicBezTo>
                      <a:pt x="9694" y="5280"/>
                      <a:pt x="9428" y="6513"/>
                      <a:pt x="8717" y="7523"/>
                    </a:cubicBezTo>
                    <a:cubicBezTo>
                      <a:pt x="8015" y="8544"/>
                      <a:pt x="6952" y="9213"/>
                      <a:pt x="5740" y="9436"/>
                    </a:cubicBezTo>
                    <a:cubicBezTo>
                      <a:pt x="5464" y="9489"/>
                      <a:pt x="5188" y="9510"/>
                      <a:pt x="4911" y="9510"/>
                    </a:cubicBezTo>
                    <a:cubicBezTo>
                      <a:pt x="3976" y="9510"/>
                      <a:pt x="3062" y="9224"/>
                      <a:pt x="2275" y="8681"/>
                    </a:cubicBezTo>
                    <a:cubicBezTo>
                      <a:pt x="1265" y="7970"/>
                      <a:pt x="584" y="6907"/>
                      <a:pt x="372" y="5695"/>
                    </a:cubicBezTo>
                    <a:cubicBezTo>
                      <a:pt x="149" y="4483"/>
                      <a:pt x="425" y="3250"/>
                      <a:pt x="1127" y="2240"/>
                    </a:cubicBezTo>
                    <a:cubicBezTo>
                      <a:pt x="1839" y="1219"/>
                      <a:pt x="2892" y="550"/>
                      <a:pt x="4113" y="326"/>
                    </a:cubicBezTo>
                    <a:cubicBezTo>
                      <a:pt x="4380" y="274"/>
                      <a:pt x="4656" y="252"/>
                      <a:pt x="4932" y="252"/>
                    </a:cubicBezTo>
                    <a:close/>
                    <a:moveTo>
                      <a:pt x="4913" y="1"/>
                    </a:moveTo>
                    <a:cubicBezTo>
                      <a:pt x="4628" y="1"/>
                      <a:pt x="4344" y="25"/>
                      <a:pt x="4061" y="71"/>
                    </a:cubicBezTo>
                    <a:cubicBezTo>
                      <a:pt x="3412" y="189"/>
                      <a:pt x="2806" y="433"/>
                      <a:pt x="2264" y="784"/>
                    </a:cubicBezTo>
                    <a:cubicBezTo>
                      <a:pt x="1732" y="1134"/>
                      <a:pt x="1276" y="1571"/>
                      <a:pt x="914" y="2091"/>
                    </a:cubicBezTo>
                    <a:cubicBezTo>
                      <a:pt x="553" y="2612"/>
                      <a:pt x="298" y="3186"/>
                      <a:pt x="159" y="3803"/>
                    </a:cubicBezTo>
                    <a:cubicBezTo>
                      <a:pt x="22" y="4441"/>
                      <a:pt x="0" y="5089"/>
                      <a:pt x="117" y="5737"/>
                    </a:cubicBezTo>
                    <a:cubicBezTo>
                      <a:pt x="234" y="6385"/>
                      <a:pt x="478" y="6992"/>
                      <a:pt x="829" y="7544"/>
                    </a:cubicBezTo>
                    <a:cubicBezTo>
                      <a:pt x="1170" y="8076"/>
                      <a:pt x="1616" y="8522"/>
                      <a:pt x="2136" y="8884"/>
                    </a:cubicBezTo>
                    <a:cubicBezTo>
                      <a:pt x="2658" y="9245"/>
                      <a:pt x="3232" y="9500"/>
                      <a:pt x="3848" y="9638"/>
                    </a:cubicBezTo>
                    <a:cubicBezTo>
                      <a:pt x="4199" y="9723"/>
                      <a:pt x="4560" y="9766"/>
                      <a:pt x="4921" y="9766"/>
                    </a:cubicBezTo>
                    <a:cubicBezTo>
                      <a:pt x="5209" y="9766"/>
                      <a:pt x="5495" y="9734"/>
                      <a:pt x="5783" y="9692"/>
                    </a:cubicBezTo>
                    <a:cubicBezTo>
                      <a:pt x="6431" y="9574"/>
                      <a:pt x="7037" y="9330"/>
                      <a:pt x="7590" y="8979"/>
                    </a:cubicBezTo>
                    <a:cubicBezTo>
                      <a:pt x="8110" y="8629"/>
                      <a:pt x="8568" y="8192"/>
                      <a:pt x="8929" y="7672"/>
                    </a:cubicBezTo>
                    <a:cubicBezTo>
                      <a:pt x="9291" y="7151"/>
                      <a:pt x="9546" y="6577"/>
                      <a:pt x="9683" y="5960"/>
                    </a:cubicBezTo>
                    <a:cubicBezTo>
                      <a:pt x="9832" y="5322"/>
                      <a:pt x="9843" y="4674"/>
                      <a:pt x="9726" y="4026"/>
                    </a:cubicBezTo>
                    <a:cubicBezTo>
                      <a:pt x="9609" y="3378"/>
                      <a:pt x="9376" y="2771"/>
                      <a:pt x="9014" y="2219"/>
                    </a:cubicBezTo>
                    <a:cubicBezTo>
                      <a:pt x="8674" y="1687"/>
                      <a:pt x="8238" y="1241"/>
                      <a:pt x="7717" y="879"/>
                    </a:cubicBezTo>
                    <a:cubicBezTo>
                      <a:pt x="7196" y="518"/>
                      <a:pt x="6622" y="263"/>
                      <a:pt x="6006" y="125"/>
                    </a:cubicBezTo>
                    <a:cubicBezTo>
                      <a:pt x="5646" y="41"/>
                      <a:pt x="5280" y="1"/>
                      <a:pt x="4913"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4"/>
              <p:cNvSpPr/>
              <p:nvPr/>
            </p:nvSpPr>
            <p:spPr>
              <a:xfrm>
                <a:off x="3705425" y="3054925"/>
                <a:ext cx="52900" cy="42850"/>
              </a:xfrm>
              <a:custGeom>
                <a:rect b="b" l="l" r="r" t="t"/>
                <a:pathLst>
                  <a:path extrusionOk="0" h="1714" w="2116">
                    <a:moveTo>
                      <a:pt x="133" y="1"/>
                    </a:moveTo>
                    <a:cubicBezTo>
                      <a:pt x="75" y="1"/>
                      <a:pt x="20" y="50"/>
                      <a:pt x="11" y="108"/>
                    </a:cubicBezTo>
                    <a:cubicBezTo>
                      <a:pt x="0" y="183"/>
                      <a:pt x="43" y="247"/>
                      <a:pt x="117" y="257"/>
                    </a:cubicBezTo>
                    <a:lnTo>
                      <a:pt x="1765" y="512"/>
                    </a:lnTo>
                    <a:lnTo>
                      <a:pt x="1084" y="1512"/>
                    </a:lnTo>
                    <a:cubicBezTo>
                      <a:pt x="1042" y="1575"/>
                      <a:pt x="1063" y="1650"/>
                      <a:pt x="1117" y="1693"/>
                    </a:cubicBezTo>
                    <a:cubicBezTo>
                      <a:pt x="1138" y="1714"/>
                      <a:pt x="1169" y="1714"/>
                      <a:pt x="1191" y="1714"/>
                    </a:cubicBezTo>
                    <a:cubicBezTo>
                      <a:pt x="1233" y="1714"/>
                      <a:pt x="1265" y="1693"/>
                      <a:pt x="1297" y="1660"/>
                    </a:cubicBezTo>
                    <a:lnTo>
                      <a:pt x="2083" y="491"/>
                    </a:lnTo>
                    <a:cubicBezTo>
                      <a:pt x="2116" y="460"/>
                      <a:pt x="2116" y="406"/>
                      <a:pt x="2095" y="364"/>
                    </a:cubicBezTo>
                    <a:cubicBezTo>
                      <a:pt x="2083" y="332"/>
                      <a:pt x="2041" y="300"/>
                      <a:pt x="1998" y="290"/>
                    </a:cubicBezTo>
                    <a:lnTo>
                      <a:pt x="149" y="2"/>
                    </a:lnTo>
                    <a:cubicBezTo>
                      <a:pt x="144" y="1"/>
                      <a:pt x="138" y="1"/>
                      <a:pt x="133"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4"/>
              <p:cNvSpPr/>
              <p:nvPr/>
            </p:nvSpPr>
            <p:spPr>
              <a:xfrm>
                <a:off x="3800300" y="2997725"/>
                <a:ext cx="41725" cy="50100"/>
              </a:xfrm>
              <a:custGeom>
                <a:rect b="b" l="l" r="r" t="t"/>
                <a:pathLst>
                  <a:path extrusionOk="0" h="2004" w="1669">
                    <a:moveTo>
                      <a:pt x="1111" y="1"/>
                    </a:moveTo>
                    <a:cubicBezTo>
                      <a:pt x="1067" y="1"/>
                      <a:pt x="1021" y="22"/>
                      <a:pt x="999" y="58"/>
                    </a:cubicBezTo>
                    <a:lnTo>
                      <a:pt x="21" y="1663"/>
                    </a:lnTo>
                    <a:cubicBezTo>
                      <a:pt x="0" y="1695"/>
                      <a:pt x="0" y="1748"/>
                      <a:pt x="21" y="1780"/>
                    </a:cubicBezTo>
                    <a:cubicBezTo>
                      <a:pt x="43" y="1822"/>
                      <a:pt x="74" y="1844"/>
                      <a:pt x="117" y="1855"/>
                    </a:cubicBezTo>
                    <a:lnTo>
                      <a:pt x="1531" y="2004"/>
                    </a:lnTo>
                    <a:lnTo>
                      <a:pt x="1541" y="2004"/>
                    </a:lnTo>
                    <a:cubicBezTo>
                      <a:pt x="1605" y="2004"/>
                      <a:pt x="1658" y="1950"/>
                      <a:pt x="1669" y="1886"/>
                    </a:cubicBezTo>
                    <a:cubicBezTo>
                      <a:pt x="1669" y="1812"/>
                      <a:pt x="1626" y="1759"/>
                      <a:pt x="1552" y="1748"/>
                    </a:cubicBezTo>
                    <a:lnTo>
                      <a:pt x="351" y="1621"/>
                    </a:lnTo>
                    <a:lnTo>
                      <a:pt x="1212" y="196"/>
                    </a:lnTo>
                    <a:cubicBezTo>
                      <a:pt x="1255" y="133"/>
                      <a:pt x="1233" y="58"/>
                      <a:pt x="1169" y="15"/>
                    </a:cubicBezTo>
                    <a:cubicBezTo>
                      <a:pt x="1152" y="5"/>
                      <a:pt x="1132" y="1"/>
                      <a:pt x="1111"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4"/>
              <p:cNvSpPr/>
              <p:nvPr/>
            </p:nvSpPr>
            <p:spPr>
              <a:xfrm>
                <a:off x="3770525" y="3075825"/>
                <a:ext cx="70975" cy="58100"/>
              </a:xfrm>
              <a:custGeom>
                <a:rect b="b" l="l" r="r" t="t"/>
                <a:pathLst>
                  <a:path extrusionOk="0" h="2324" w="2839">
                    <a:moveTo>
                      <a:pt x="1334" y="1"/>
                    </a:moveTo>
                    <a:cubicBezTo>
                      <a:pt x="1293" y="1"/>
                      <a:pt x="1253" y="2"/>
                      <a:pt x="1212" y="6"/>
                    </a:cubicBezTo>
                    <a:cubicBezTo>
                      <a:pt x="904" y="28"/>
                      <a:pt x="490" y="165"/>
                      <a:pt x="224" y="708"/>
                    </a:cubicBezTo>
                    <a:cubicBezTo>
                      <a:pt x="22" y="1101"/>
                      <a:pt x="1" y="1622"/>
                      <a:pt x="160" y="2227"/>
                    </a:cubicBezTo>
                    <a:cubicBezTo>
                      <a:pt x="181" y="2281"/>
                      <a:pt x="224" y="2324"/>
                      <a:pt x="287" y="2324"/>
                    </a:cubicBezTo>
                    <a:lnTo>
                      <a:pt x="320" y="2324"/>
                    </a:lnTo>
                    <a:cubicBezTo>
                      <a:pt x="383" y="2302"/>
                      <a:pt x="426" y="2227"/>
                      <a:pt x="405" y="2164"/>
                    </a:cubicBezTo>
                    <a:cubicBezTo>
                      <a:pt x="266" y="1611"/>
                      <a:pt x="277" y="1164"/>
                      <a:pt x="447" y="814"/>
                    </a:cubicBezTo>
                    <a:cubicBezTo>
                      <a:pt x="617" y="474"/>
                      <a:pt x="883" y="283"/>
                      <a:pt x="1234" y="250"/>
                    </a:cubicBezTo>
                    <a:cubicBezTo>
                      <a:pt x="1258" y="249"/>
                      <a:pt x="1282" y="248"/>
                      <a:pt x="1306" y="248"/>
                    </a:cubicBezTo>
                    <a:cubicBezTo>
                      <a:pt x="1766" y="248"/>
                      <a:pt x="2280" y="528"/>
                      <a:pt x="2583" y="952"/>
                    </a:cubicBezTo>
                    <a:cubicBezTo>
                      <a:pt x="2610" y="985"/>
                      <a:pt x="2653" y="1002"/>
                      <a:pt x="2695" y="1002"/>
                    </a:cubicBezTo>
                    <a:cubicBezTo>
                      <a:pt x="2720" y="1002"/>
                      <a:pt x="2744" y="996"/>
                      <a:pt x="2764" y="984"/>
                    </a:cubicBezTo>
                    <a:cubicBezTo>
                      <a:pt x="2828" y="942"/>
                      <a:pt x="2838" y="857"/>
                      <a:pt x="2796" y="803"/>
                    </a:cubicBezTo>
                    <a:cubicBezTo>
                      <a:pt x="2451" y="320"/>
                      <a:pt x="1866" y="1"/>
                      <a:pt x="1334"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5" name="Google Shape;385;p34"/>
            <p:cNvSpPr/>
            <p:nvPr/>
          </p:nvSpPr>
          <p:spPr>
            <a:xfrm>
              <a:off x="8195264" y="4431471"/>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4"/>
            <p:cNvSpPr/>
            <p:nvPr/>
          </p:nvSpPr>
          <p:spPr>
            <a:xfrm>
              <a:off x="7793638" y="450174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4"/>
            <p:cNvSpPr/>
            <p:nvPr/>
          </p:nvSpPr>
          <p:spPr>
            <a:xfrm>
              <a:off x="8711242" y="4202878"/>
              <a:ext cx="204079" cy="304991"/>
            </a:xfrm>
            <a:custGeom>
              <a:rect b="b" l="l" r="r" t="t"/>
              <a:pathLst>
                <a:path extrusionOk="0" h="10152" w="6793">
                  <a:moveTo>
                    <a:pt x="2881" y="1"/>
                  </a:moveTo>
                  <a:lnTo>
                    <a:pt x="192" y="5581"/>
                  </a:lnTo>
                  <a:lnTo>
                    <a:pt x="192" y="5581"/>
                  </a:lnTo>
                  <a:lnTo>
                    <a:pt x="2020" y="5517"/>
                  </a:lnTo>
                  <a:lnTo>
                    <a:pt x="1" y="10152"/>
                  </a:lnTo>
                  <a:lnTo>
                    <a:pt x="6474" y="4539"/>
                  </a:lnTo>
                  <a:lnTo>
                    <a:pt x="4678" y="4508"/>
                  </a:lnTo>
                  <a:lnTo>
                    <a:pt x="6793" y="53"/>
                  </a:lnTo>
                  <a:lnTo>
                    <a:pt x="288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4"/>
            <p:cNvSpPr/>
            <p:nvPr/>
          </p:nvSpPr>
          <p:spPr>
            <a:xfrm>
              <a:off x="6920941" y="4542000"/>
              <a:ext cx="41218" cy="41218"/>
            </a:xfrm>
            <a:custGeom>
              <a:rect b="b" l="l" r="r" t="t"/>
              <a:pathLst>
                <a:path extrusionOk="0" h="1372" w="1372">
                  <a:moveTo>
                    <a:pt x="691" y="0"/>
                  </a:moveTo>
                  <a:cubicBezTo>
                    <a:pt x="309" y="0"/>
                    <a:pt x="1" y="309"/>
                    <a:pt x="1" y="680"/>
                  </a:cubicBezTo>
                  <a:cubicBezTo>
                    <a:pt x="1" y="1063"/>
                    <a:pt x="309" y="1372"/>
                    <a:pt x="691" y="1372"/>
                  </a:cubicBezTo>
                  <a:cubicBezTo>
                    <a:pt x="1064" y="1372"/>
                    <a:pt x="1372" y="1063"/>
                    <a:pt x="1372" y="680"/>
                  </a:cubicBezTo>
                  <a:cubicBezTo>
                    <a:pt x="1372" y="309"/>
                    <a:pt x="1064" y="0"/>
                    <a:pt x="6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4"/>
            <p:cNvSpPr/>
            <p:nvPr/>
          </p:nvSpPr>
          <p:spPr>
            <a:xfrm>
              <a:off x="8074175" y="47309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0" name="Google Shape;390;p34"/>
            <p:cNvGrpSpPr/>
            <p:nvPr/>
          </p:nvGrpSpPr>
          <p:grpSpPr>
            <a:xfrm>
              <a:off x="696989" y="4175496"/>
              <a:ext cx="333052" cy="359775"/>
              <a:chOff x="998164" y="2108659"/>
              <a:chExt cx="333052" cy="359775"/>
            </a:xfrm>
          </p:grpSpPr>
          <p:sp>
            <p:nvSpPr>
              <p:cNvPr id="391" name="Google Shape;391;p34"/>
              <p:cNvSpPr/>
              <p:nvPr/>
            </p:nvSpPr>
            <p:spPr>
              <a:xfrm>
                <a:off x="1014772" y="2428177"/>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4"/>
              <p:cNvSpPr/>
              <p:nvPr/>
            </p:nvSpPr>
            <p:spPr>
              <a:xfrm>
                <a:off x="1290959" y="224770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4"/>
              <p:cNvSpPr/>
              <p:nvPr/>
            </p:nvSpPr>
            <p:spPr>
              <a:xfrm>
                <a:off x="1119352" y="229915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4"/>
              <p:cNvSpPr/>
              <p:nvPr/>
            </p:nvSpPr>
            <p:spPr>
              <a:xfrm>
                <a:off x="998164" y="2108659"/>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5" name="Google Shape;395;p34"/>
            <p:cNvGrpSpPr/>
            <p:nvPr/>
          </p:nvGrpSpPr>
          <p:grpSpPr>
            <a:xfrm rot="3767331">
              <a:off x="1274478" y="4375175"/>
              <a:ext cx="295737" cy="293394"/>
              <a:chOff x="3656800" y="2938925"/>
              <a:chExt cx="246100" cy="244150"/>
            </a:xfrm>
          </p:grpSpPr>
          <p:sp>
            <p:nvSpPr>
              <p:cNvPr id="396" name="Google Shape;396;p34"/>
              <p:cNvSpPr/>
              <p:nvPr/>
            </p:nvSpPr>
            <p:spPr>
              <a:xfrm>
                <a:off x="3656800" y="2938925"/>
                <a:ext cx="246100" cy="244150"/>
              </a:xfrm>
              <a:custGeom>
                <a:rect b="b" l="l" r="r" t="t"/>
                <a:pathLst>
                  <a:path extrusionOk="0" h="9766" w="9844">
                    <a:moveTo>
                      <a:pt x="4932" y="252"/>
                    </a:moveTo>
                    <a:cubicBezTo>
                      <a:pt x="5868" y="252"/>
                      <a:pt x="6782" y="539"/>
                      <a:pt x="7569" y="1082"/>
                    </a:cubicBezTo>
                    <a:cubicBezTo>
                      <a:pt x="8578" y="1793"/>
                      <a:pt x="9258" y="2856"/>
                      <a:pt x="9482" y="4068"/>
                    </a:cubicBezTo>
                    <a:cubicBezTo>
                      <a:pt x="9694" y="5280"/>
                      <a:pt x="9428" y="6513"/>
                      <a:pt x="8717" y="7523"/>
                    </a:cubicBezTo>
                    <a:cubicBezTo>
                      <a:pt x="8015" y="8544"/>
                      <a:pt x="6952" y="9213"/>
                      <a:pt x="5740" y="9436"/>
                    </a:cubicBezTo>
                    <a:cubicBezTo>
                      <a:pt x="5464" y="9489"/>
                      <a:pt x="5188" y="9510"/>
                      <a:pt x="4911" y="9510"/>
                    </a:cubicBezTo>
                    <a:cubicBezTo>
                      <a:pt x="3976" y="9510"/>
                      <a:pt x="3062" y="9224"/>
                      <a:pt x="2275" y="8681"/>
                    </a:cubicBezTo>
                    <a:cubicBezTo>
                      <a:pt x="1265" y="7970"/>
                      <a:pt x="584" y="6907"/>
                      <a:pt x="372" y="5695"/>
                    </a:cubicBezTo>
                    <a:cubicBezTo>
                      <a:pt x="149" y="4483"/>
                      <a:pt x="425" y="3250"/>
                      <a:pt x="1127" y="2240"/>
                    </a:cubicBezTo>
                    <a:cubicBezTo>
                      <a:pt x="1839" y="1219"/>
                      <a:pt x="2892" y="550"/>
                      <a:pt x="4113" y="326"/>
                    </a:cubicBezTo>
                    <a:cubicBezTo>
                      <a:pt x="4380" y="274"/>
                      <a:pt x="4656" y="252"/>
                      <a:pt x="4932" y="252"/>
                    </a:cubicBezTo>
                    <a:close/>
                    <a:moveTo>
                      <a:pt x="4913" y="1"/>
                    </a:moveTo>
                    <a:cubicBezTo>
                      <a:pt x="4628" y="1"/>
                      <a:pt x="4344" y="25"/>
                      <a:pt x="4061" y="71"/>
                    </a:cubicBezTo>
                    <a:cubicBezTo>
                      <a:pt x="3412" y="189"/>
                      <a:pt x="2806" y="433"/>
                      <a:pt x="2264" y="784"/>
                    </a:cubicBezTo>
                    <a:cubicBezTo>
                      <a:pt x="1732" y="1134"/>
                      <a:pt x="1276" y="1571"/>
                      <a:pt x="914" y="2091"/>
                    </a:cubicBezTo>
                    <a:cubicBezTo>
                      <a:pt x="553" y="2612"/>
                      <a:pt x="298" y="3186"/>
                      <a:pt x="159" y="3803"/>
                    </a:cubicBezTo>
                    <a:cubicBezTo>
                      <a:pt x="22" y="4441"/>
                      <a:pt x="0" y="5089"/>
                      <a:pt x="117" y="5737"/>
                    </a:cubicBezTo>
                    <a:cubicBezTo>
                      <a:pt x="234" y="6385"/>
                      <a:pt x="478" y="6992"/>
                      <a:pt x="829" y="7544"/>
                    </a:cubicBezTo>
                    <a:cubicBezTo>
                      <a:pt x="1170" y="8076"/>
                      <a:pt x="1616" y="8522"/>
                      <a:pt x="2136" y="8884"/>
                    </a:cubicBezTo>
                    <a:cubicBezTo>
                      <a:pt x="2658" y="9245"/>
                      <a:pt x="3232" y="9500"/>
                      <a:pt x="3848" y="9638"/>
                    </a:cubicBezTo>
                    <a:cubicBezTo>
                      <a:pt x="4199" y="9723"/>
                      <a:pt x="4560" y="9766"/>
                      <a:pt x="4921" y="9766"/>
                    </a:cubicBezTo>
                    <a:cubicBezTo>
                      <a:pt x="5209" y="9766"/>
                      <a:pt x="5495" y="9734"/>
                      <a:pt x="5783" y="9692"/>
                    </a:cubicBezTo>
                    <a:cubicBezTo>
                      <a:pt x="6431" y="9574"/>
                      <a:pt x="7037" y="9330"/>
                      <a:pt x="7590" y="8979"/>
                    </a:cubicBezTo>
                    <a:cubicBezTo>
                      <a:pt x="8110" y="8629"/>
                      <a:pt x="8568" y="8192"/>
                      <a:pt x="8929" y="7672"/>
                    </a:cubicBezTo>
                    <a:cubicBezTo>
                      <a:pt x="9291" y="7151"/>
                      <a:pt x="9546" y="6577"/>
                      <a:pt x="9683" y="5960"/>
                    </a:cubicBezTo>
                    <a:cubicBezTo>
                      <a:pt x="9832" y="5322"/>
                      <a:pt x="9843" y="4674"/>
                      <a:pt x="9726" y="4026"/>
                    </a:cubicBezTo>
                    <a:cubicBezTo>
                      <a:pt x="9609" y="3378"/>
                      <a:pt x="9376" y="2771"/>
                      <a:pt x="9014" y="2219"/>
                    </a:cubicBezTo>
                    <a:cubicBezTo>
                      <a:pt x="8674" y="1687"/>
                      <a:pt x="8238" y="1241"/>
                      <a:pt x="7717" y="879"/>
                    </a:cubicBezTo>
                    <a:cubicBezTo>
                      <a:pt x="7196" y="518"/>
                      <a:pt x="6622" y="263"/>
                      <a:pt x="6006" y="125"/>
                    </a:cubicBezTo>
                    <a:cubicBezTo>
                      <a:pt x="5646" y="41"/>
                      <a:pt x="5280" y="1"/>
                      <a:pt x="4913"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4"/>
              <p:cNvSpPr/>
              <p:nvPr/>
            </p:nvSpPr>
            <p:spPr>
              <a:xfrm>
                <a:off x="3705425" y="3054925"/>
                <a:ext cx="52900" cy="42850"/>
              </a:xfrm>
              <a:custGeom>
                <a:rect b="b" l="l" r="r" t="t"/>
                <a:pathLst>
                  <a:path extrusionOk="0" h="1714" w="2116">
                    <a:moveTo>
                      <a:pt x="133" y="1"/>
                    </a:moveTo>
                    <a:cubicBezTo>
                      <a:pt x="75" y="1"/>
                      <a:pt x="20" y="50"/>
                      <a:pt x="11" y="108"/>
                    </a:cubicBezTo>
                    <a:cubicBezTo>
                      <a:pt x="0" y="183"/>
                      <a:pt x="43" y="247"/>
                      <a:pt x="117" y="257"/>
                    </a:cubicBezTo>
                    <a:lnTo>
                      <a:pt x="1765" y="512"/>
                    </a:lnTo>
                    <a:lnTo>
                      <a:pt x="1084" y="1512"/>
                    </a:lnTo>
                    <a:cubicBezTo>
                      <a:pt x="1042" y="1575"/>
                      <a:pt x="1063" y="1650"/>
                      <a:pt x="1117" y="1693"/>
                    </a:cubicBezTo>
                    <a:cubicBezTo>
                      <a:pt x="1138" y="1714"/>
                      <a:pt x="1169" y="1714"/>
                      <a:pt x="1191" y="1714"/>
                    </a:cubicBezTo>
                    <a:cubicBezTo>
                      <a:pt x="1233" y="1714"/>
                      <a:pt x="1265" y="1693"/>
                      <a:pt x="1297" y="1660"/>
                    </a:cubicBezTo>
                    <a:lnTo>
                      <a:pt x="2083" y="491"/>
                    </a:lnTo>
                    <a:cubicBezTo>
                      <a:pt x="2116" y="460"/>
                      <a:pt x="2116" y="406"/>
                      <a:pt x="2095" y="364"/>
                    </a:cubicBezTo>
                    <a:cubicBezTo>
                      <a:pt x="2083" y="332"/>
                      <a:pt x="2041" y="300"/>
                      <a:pt x="1998" y="290"/>
                    </a:cubicBezTo>
                    <a:lnTo>
                      <a:pt x="149" y="2"/>
                    </a:lnTo>
                    <a:cubicBezTo>
                      <a:pt x="144" y="1"/>
                      <a:pt x="138" y="1"/>
                      <a:pt x="133"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4"/>
              <p:cNvSpPr/>
              <p:nvPr/>
            </p:nvSpPr>
            <p:spPr>
              <a:xfrm>
                <a:off x="3800300" y="2997725"/>
                <a:ext cx="41725" cy="50100"/>
              </a:xfrm>
              <a:custGeom>
                <a:rect b="b" l="l" r="r" t="t"/>
                <a:pathLst>
                  <a:path extrusionOk="0" h="2004" w="1669">
                    <a:moveTo>
                      <a:pt x="1111" y="1"/>
                    </a:moveTo>
                    <a:cubicBezTo>
                      <a:pt x="1067" y="1"/>
                      <a:pt x="1021" y="22"/>
                      <a:pt x="999" y="58"/>
                    </a:cubicBezTo>
                    <a:lnTo>
                      <a:pt x="21" y="1663"/>
                    </a:lnTo>
                    <a:cubicBezTo>
                      <a:pt x="0" y="1695"/>
                      <a:pt x="0" y="1748"/>
                      <a:pt x="21" y="1780"/>
                    </a:cubicBezTo>
                    <a:cubicBezTo>
                      <a:pt x="43" y="1822"/>
                      <a:pt x="74" y="1844"/>
                      <a:pt x="117" y="1855"/>
                    </a:cubicBezTo>
                    <a:lnTo>
                      <a:pt x="1531" y="2004"/>
                    </a:lnTo>
                    <a:lnTo>
                      <a:pt x="1541" y="2004"/>
                    </a:lnTo>
                    <a:cubicBezTo>
                      <a:pt x="1605" y="2004"/>
                      <a:pt x="1658" y="1950"/>
                      <a:pt x="1669" y="1886"/>
                    </a:cubicBezTo>
                    <a:cubicBezTo>
                      <a:pt x="1669" y="1812"/>
                      <a:pt x="1626" y="1759"/>
                      <a:pt x="1552" y="1748"/>
                    </a:cubicBezTo>
                    <a:lnTo>
                      <a:pt x="351" y="1621"/>
                    </a:lnTo>
                    <a:lnTo>
                      <a:pt x="1212" y="196"/>
                    </a:lnTo>
                    <a:cubicBezTo>
                      <a:pt x="1255" y="133"/>
                      <a:pt x="1233" y="58"/>
                      <a:pt x="1169" y="15"/>
                    </a:cubicBezTo>
                    <a:cubicBezTo>
                      <a:pt x="1152" y="5"/>
                      <a:pt x="1132" y="1"/>
                      <a:pt x="1111"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4"/>
              <p:cNvSpPr/>
              <p:nvPr/>
            </p:nvSpPr>
            <p:spPr>
              <a:xfrm>
                <a:off x="3770525" y="3075825"/>
                <a:ext cx="70975" cy="58100"/>
              </a:xfrm>
              <a:custGeom>
                <a:rect b="b" l="l" r="r" t="t"/>
                <a:pathLst>
                  <a:path extrusionOk="0" h="2324" w="2839">
                    <a:moveTo>
                      <a:pt x="1334" y="1"/>
                    </a:moveTo>
                    <a:cubicBezTo>
                      <a:pt x="1293" y="1"/>
                      <a:pt x="1253" y="2"/>
                      <a:pt x="1212" y="6"/>
                    </a:cubicBezTo>
                    <a:cubicBezTo>
                      <a:pt x="904" y="28"/>
                      <a:pt x="490" y="165"/>
                      <a:pt x="224" y="708"/>
                    </a:cubicBezTo>
                    <a:cubicBezTo>
                      <a:pt x="22" y="1101"/>
                      <a:pt x="1" y="1622"/>
                      <a:pt x="160" y="2227"/>
                    </a:cubicBezTo>
                    <a:cubicBezTo>
                      <a:pt x="181" y="2281"/>
                      <a:pt x="224" y="2324"/>
                      <a:pt x="287" y="2324"/>
                    </a:cubicBezTo>
                    <a:lnTo>
                      <a:pt x="320" y="2324"/>
                    </a:lnTo>
                    <a:cubicBezTo>
                      <a:pt x="383" y="2302"/>
                      <a:pt x="426" y="2227"/>
                      <a:pt x="405" y="2164"/>
                    </a:cubicBezTo>
                    <a:cubicBezTo>
                      <a:pt x="266" y="1611"/>
                      <a:pt x="277" y="1164"/>
                      <a:pt x="447" y="814"/>
                    </a:cubicBezTo>
                    <a:cubicBezTo>
                      <a:pt x="617" y="474"/>
                      <a:pt x="883" y="283"/>
                      <a:pt x="1234" y="250"/>
                    </a:cubicBezTo>
                    <a:cubicBezTo>
                      <a:pt x="1258" y="249"/>
                      <a:pt x="1282" y="248"/>
                      <a:pt x="1306" y="248"/>
                    </a:cubicBezTo>
                    <a:cubicBezTo>
                      <a:pt x="1766" y="248"/>
                      <a:pt x="2280" y="528"/>
                      <a:pt x="2583" y="952"/>
                    </a:cubicBezTo>
                    <a:cubicBezTo>
                      <a:pt x="2610" y="985"/>
                      <a:pt x="2653" y="1002"/>
                      <a:pt x="2695" y="1002"/>
                    </a:cubicBezTo>
                    <a:cubicBezTo>
                      <a:pt x="2720" y="1002"/>
                      <a:pt x="2744" y="996"/>
                      <a:pt x="2764" y="984"/>
                    </a:cubicBezTo>
                    <a:cubicBezTo>
                      <a:pt x="2828" y="942"/>
                      <a:pt x="2838" y="857"/>
                      <a:pt x="2796" y="803"/>
                    </a:cubicBezTo>
                    <a:cubicBezTo>
                      <a:pt x="2451" y="320"/>
                      <a:pt x="1866" y="1"/>
                      <a:pt x="1334"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 name="Google Shape;400;p34"/>
            <p:cNvSpPr/>
            <p:nvPr/>
          </p:nvSpPr>
          <p:spPr>
            <a:xfrm rot="1694093">
              <a:off x="2332190" y="4581127"/>
              <a:ext cx="363749" cy="170218"/>
            </a:xfrm>
            <a:custGeom>
              <a:rect b="b" l="l" r="r" t="t"/>
              <a:pathLst>
                <a:path extrusionOk="0" h="5666" w="12108">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_1_1_1">
    <p:spTree>
      <p:nvGrpSpPr>
        <p:cNvPr id="401" name="Shape 401"/>
        <p:cNvGrpSpPr/>
        <p:nvPr/>
      </p:nvGrpSpPr>
      <p:grpSpPr>
        <a:xfrm>
          <a:off x="0" y="0"/>
          <a:ext cx="0" cy="0"/>
          <a:chOff x="0" y="0"/>
          <a:chExt cx="0" cy="0"/>
        </a:xfrm>
      </p:grpSpPr>
      <p:sp>
        <p:nvSpPr>
          <p:cNvPr id="402" name="Google Shape;402;p35"/>
          <p:cNvSpPr txBox="1"/>
          <p:nvPr>
            <p:ph type="title"/>
          </p:nvPr>
        </p:nvSpPr>
        <p:spPr>
          <a:xfrm>
            <a:off x="853950" y="1680400"/>
            <a:ext cx="2076600" cy="450000"/>
          </a:xfrm>
          <a:prstGeom prst="rect">
            <a:avLst/>
          </a:prstGeom>
          <a:solidFill>
            <a:srgbClr val="F9AD8B">
              <a:alpha val="13970"/>
            </a:srgbClr>
          </a:solidFill>
        </p:spPr>
        <p:txBody>
          <a:bodyPr anchorCtr="0" anchor="ctr" bIns="91425" lIns="91425" spcFirstLastPara="1" rIns="91425" wrap="square" tIns="91425">
            <a:noAutofit/>
          </a:bodyPr>
          <a:lstStyle>
            <a:lvl1pPr lvl="0" rtl="0" algn="ctr">
              <a:spcBef>
                <a:spcPts val="0"/>
              </a:spcBef>
              <a:spcAft>
                <a:spcPts val="0"/>
              </a:spcAft>
              <a:buSzPts val="2500"/>
              <a:buNone/>
              <a:defRPr sz="16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3" name="Google Shape;403;p35"/>
          <p:cNvSpPr txBox="1"/>
          <p:nvPr>
            <p:ph idx="1" type="subTitle"/>
          </p:nvPr>
        </p:nvSpPr>
        <p:spPr>
          <a:xfrm>
            <a:off x="853950" y="2228075"/>
            <a:ext cx="20766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4" name="Google Shape;404;p35"/>
          <p:cNvSpPr txBox="1"/>
          <p:nvPr>
            <p:ph idx="2" type="title"/>
          </p:nvPr>
        </p:nvSpPr>
        <p:spPr>
          <a:xfrm>
            <a:off x="3543500" y="1680400"/>
            <a:ext cx="2076600" cy="450000"/>
          </a:xfrm>
          <a:prstGeom prst="rect">
            <a:avLst/>
          </a:prstGeom>
          <a:solidFill>
            <a:srgbClr val="F9AD8B">
              <a:alpha val="13970"/>
            </a:srgbClr>
          </a:solidFill>
        </p:spPr>
        <p:txBody>
          <a:bodyPr anchorCtr="0" anchor="ctr" bIns="91425" lIns="91425" spcFirstLastPara="1" rIns="91425" wrap="square" tIns="91425">
            <a:noAutofit/>
          </a:bodyPr>
          <a:lstStyle>
            <a:lvl1pPr lvl="0" rtl="0" algn="ctr">
              <a:spcBef>
                <a:spcPts val="0"/>
              </a:spcBef>
              <a:spcAft>
                <a:spcPts val="0"/>
              </a:spcAft>
              <a:buSzPts val="2500"/>
              <a:buNone/>
              <a:defRPr sz="16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5" name="Google Shape;405;p35"/>
          <p:cNvSpPr txBox="1"/>
          <p:nvPr>
            <p:ph idx="3" type="subTitle"/>
          </p:nvPr>
        </p:nvSpPr>
        <p:spPr>
          <a:xfrm>
            <a:off x="3543475" y="2228075"/>
            <a:ext cx="20766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6" name="Google Shape;406;p35"/>
          <p:cNvSpPr txBox="1"/>
          <p:nvPr>
            <p:ph idx="4" type="title"/>
          </p:nvPr>
        </p:nvSpPr>
        <p:spPr>
          <a:xfrm>
            <a:off x="853950" y="3333003"/>
            <a:ext cx="2076600" cy="450000"/>
          </a:xfrm>
          <a:prstGeom prst="rect">
            <a:avLst/>
          </a:prstGeom>
          <a:solidFill>
            <a:srgbClr val="F9AD8B">
              <a:alpha val="13970"/>
            </a:srgbClr>
          </a:solidFill>
        </p:spPr>
        <p:txBody>
          <a:bodyPr anchorCtr="0" anchor="ctr" bIns="91425" lIns="91425" spcFirstLastPara="1" rIns="91425" wrap="square" tIns="91425">
            <a:noAutofit/>
          </a:bodyPr>
          <a:lstStyle>
            <a:lvl1pPr lvl="0" rtl="0" algn="ctr">
              <a:spcBef>
                <a:spcPts val="0"/>
              </a:spcBef>
              <a:spcAft>
                <a:spcPts val="0"/>
              </a:spcAft>
              <a:buSzPts val="2500"/>
              <a:buNone/>
              <a:defRPr sz="16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7" name="Google Shape;407;p35"/>
          <p:cNvSpPr txBox="1"/>
          <p:nvPr>
            <p:ph idx="5" type="subTitle"/>
          </p:nvPr>
        </p:nvSpPr>
        <p:spPr>
          <a:xfrm>
            <a:off x="853950" y="3880675"/>
            <a:ext cx="20766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8" name="Google Shape;408;p35"/>
          <p:cNvSpPr txBox="1"/>
          <p:nvPr>
            <p:ph idx="6" type="title"/>
          </p:nvPr>
        </p:nvSpPr>
        <p:spPr>
          <a:xfrm>
            <a:off x="3543500" y="3333003"/>
            <a:ext cx="2076600" cy="450000"/>
          </a:xfrm>
          <a:prstGeom prst="rect">
            <a:avLst/>
          </a:prstGeom>
          <a:solidFill>
            <a:srgbClr val="F9AD8B">
              <a:alpha val="13970"/>
            </a:srgbClr>
          </a:solidFill>
        </p:spPr>
        <p:txBody>
          <a:bodyPr anchorCtr="0" anchor="ctr" bIns="91425" lIns="91425" spcFirstLastPara="1" rIns="91425" wrap="square" tIns="91425">
            <a:noAutofit/>
          </a:bodyPr>
          <a:lstStyle>
            <a:lvl1pPr lvl="0" rtl="0" algn="ctr">
              <a:spcBef>
                <a:spcPts val="0"/>
              </a:spcBef>
              <a:spcAft>
                <a:spcPts val="0"/>
              </a:spcAft>
              <a:buSzPts val="2500"/>
              <a:buNone/>
              <a:defRPr sz="16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09" name="Google Shape;409;p35"/>
          <p:cNvSpPr txBox="1"/>
          <p:nvPr>
            <p:ph idx="7" type="subTitle"/>
          </p:nvPr>
        </p:nvSpPr>
        <p:spPr>
          <a:xfrm>
            <a:off x="3543475" y="3880675"/>
            <a:ext cx="20766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10" name="Google Shape;410;p35"/>
          <p:cNvSpPr txBox="1"/>
          <p:nvPr>
            <p:ph idx="8" type="title"/>
          </p:nvPr>
        </p:nvSpPr>
        <p:spPr>
          <a:xfrm>
            <a:off x="6213400" y="1680400"/>
            <a:ext cx="2076600" cy="450000"/>
          </a:xfrm>
          <a:prstGeom prst="rect">
            <a:avLst/>
          </a:prstGeom>
          <a:solidFill>
            <a:srgbClr val="F9AD8B">
              <a:alpha val="13970"/>
            </a:srgbClr>
          </a:solidFill>
        </p:spPr>
        <p:txBody>
          <a:bodyPr anchorCtr="0" anchor="ctr" bIns="91425" lIns="91425" spcFirstLastPara="1" rIns="91425" wrap="square" tIns="91425">
            <a:noAutofit/>
          </a:bodyPr>
          <a:lstStyle>
            <a:lvl1pPr lvl="0" rtl="0" algn="ctr">
              <a:spcBef>
                <a:spcPts val="0"/>
              </a:spcBef>
              <a:spcAft>
                <a:spcPts val="0"/>
              </a:spcAft>
              <a:buSzPts val="2500"/>
              <a:buNone/>
              <a:defRPr sz="16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11" name="Google Shape;411;p35"/>
          <p:cNvSpPr txBox="1"/>
          <p:nvPr>
            <p:ph idx="9" type="subTitle"/>
          </p:nvPr>
        </p:nvSpPr>
        <p:spPr>
          <a:xfrm>
            <a:off x="6213400" y="2228075"/>
            <a:ext cx="20766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12" name="Google Shape;412;p35"/>
          <p:cNvSpPr txBox="1"/>
          <p:nvPr>
            <p:ph idx="13" type="title"/>
          </p:nvPr>
        </p:nvSpPr>
        <p:spPr>
          <a:xfrm>
            <a:off x="6213400" y="3333003"/>
            <a:ext cx="2076600" cy="450000"/>
          </a:xfrm>
          <a:prstGeom prst="rect">
            <a:avLst/>
          </a:prstGeom>
          <a:solidFill>
            <a:srgbClr val="F9AD8B">
              <a:alpha val="13970"/>
            </a:srgbClr>
          </a:solidFill>
        </p:spPr>
        <p:txBody>
          <a:bodyPr anchorCtr="0" anchor="ctr" bIns="91425" lIns="91425" spcFirstLastPara="1" rIns="91425" wrap="square" tIns="91425">
            <a:noAutofit/>
          </a:bodyPr>
          <a:lstStyle>
            <a:lvl1pPr lvl="0" rtl="0" algn="ctr">
              <a:spcBef>
                <a:spcPts val="0"/>
              </a:spcBef>
              <a:spcAft>
                <a:spcPts val="0"/>
              </a:spcAft>
              <a:buSzPts val="2500"/>
              <a:buNone/>
              <a:defRPr sz="16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413" name="Google Shape;413;p35"/>
          <p:cNvSpPr txBox="1"/>
          <p:nvPr>
            <p:ph idx="14" type="subTitle"/>
          </p:nvPr>
        </p:nvSpPr>
        <p:spPr>
          <a:xfrm>
            <a:off x="6213400" y="3880675"/>
            <a:ext cx="20766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14" name="Google Shape;414;p35"/>
          <p:cNvSpPr txBox="1"/>
          <p:nvPr>
            <p:ph idx="15" type="title"/>
          </p:nvPr>
        </p:nvSpPr>
        <p:spPr>
          <a:xfrm>
            <a:off x="1922525" y="540000"/>
            <a:ext cx="5298900" cy="5892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sz="26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_1_1_1">
    <p:spTree>
      <p:nvGrpSpPr>
        <p:cNvPr id="415" name="Shape 415"/>
        <p:cNvGrpSpPr/>
        <p:nvPr/>
      </p:nvGrpSpPr>
      <p:grpSpPr>
        <a:xfrm>
          <a:off x="0" y="0"/>
          <a:ext cx="0" cy="0"/>
          <a:chOff x="0" y="0"/>
          <a:chExt cx="0" cy="0"/>
        </a:xfrm>
      </p:grpSpPr>
      <p:sp>
        <p:nvSpPr>
          <p:cNvPr id="416" name="Google Shape;416;p36"/>
          <p:cNvSpPr txBox="1"/>
          <p:nvPr>
            <p:ph hasCustomPrompt="1" type="title"/>
          </p:nvPr>
        </p:nvSpPr>
        <p:spPr>
          <a:xfrm>
            <a:off x="2506913" y="540000"/>
            <a:ext cx="4130400" cy="678600"/>
          </a:xfrm>
          <a:prstGeom prst="rect">
            <a:avLst/>
          </a:prstGeom>
          <a:solidFill>
            <a:srgbClr val="F9AD8B">
              <a:alpha val="13970"/>
            </a:srgbClr>
          </a:solidFill>
        </p:spPr>
        <p:txBody>
          <a:bodyPr anchorCtr="0" anchor="ctr" bIns="91425" lIns="91425" spcFirstLastPara="1" rIns="91425" wrap="square" tIns="91425">
            <a:noAutofit/>
          </a:bodyPr>
          <a:lstStyle>
            <a:lvl1pPr lvl="0" rtl="0" algn="ctr">
              <a:spcBef>
                <a:spcPts val="0"/>
              </a:spcBef>
              <a:spcAft>
                <a:spcPts val="0"/>
              </a:spcAft>
              <a:buSzPts val="6200"/>
              <a:buNone/>
              <a:defRPr sz="33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417" name="Google Shape;417;p36"/>
          <p:cNvSpPr txBox="1"/>
          <p:nvPr>
            <p:ph idx="1" type="subTitle"/>
          </p:nvPr>
        </p:nvSpPr>
        <p:spPr>
          <a:xfrm>
            <a:off x="2254563" y="1171177"/>
            <a:ext cx="4635000" cy="445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18" name="Google Shape;418;p36"/>
          <p:cNvSpPr txBox="1"/>
          <p:nvPr>
            <p:ph hasCustomPrompt="1" idx="2" type="title"/>
          </p:nvPr>
        </p:nvSpPr>
        <p:spPr>
          <a:xfrm>
            <a:off x="2506913" y="1988201"/>
            <a:ext cx="4130400" cy="678600"/>
          </a:xfrm>
          <a:prstGeom prst="rect">
            <a:avLst/>
          </a:prstGeom>
          <a:solidFill>
            <a:srgbClr val="F9AD8B">
              <a:alpha val="13970"/>
            </a:srgbClr>
          </a:solidFill>
        </p:spPr>
        <p:txBody>
          <a:bodyPr anchorCtr="0" anchor="ctr" bIns="91425" lIns="91425" spcFirstLastPara="1" rIns="91425" wrap="square" tIns="91425">
            <a:noAutofit/>
          </a:bodyPr>
          <a:lstStyle>
            <a:lvl1pPr lvl="0" rtl="0" algn="ctr">
              <a:spcBef>
                <a:spcPts val="0"/>
              </a:spcBef>
              <a:spcAft>
                <a:spcPts val="0"/>
              </a:spcAft>
              <a:buSzPts val="6200"/>
              <a:buNone/>
              <a:defRPr sz="33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419" name="Google Shape;419;p36"/>
          <p:cNvSpPr txBox="1"/>
          <p:nvPr>
            <p:ph idx="3" type="subTitle"/>
          </p:nvPr>
        </p:nvSpPr>
        <p:spPr>
          <a:xfrm>
            <a:off x="2254563" y="2619382"/>
            <a:ext cx="4635000" cy="445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20" name="Google Shape;420;p36"/>
          <p:cNvSpPr txBox="1"/>
          <p:nvPr>
            <p:ph hasCustomPrompt="1" idx="4" type="title"/>
          </p:nvPr>
        </p:nvSpPr>
        <p:spPr>
          <a:xfrm>
            <a:off x="2506913" y="3527125"/>
            <a:ext cx="4130400" cy="678600"/>
          </a:xfrm>
          <a:prstGeom prst="rect">
            <a:avLst/>
          </a:prstGeom>
          <a:solidFill>
            <a:srgbClr val="F9AD8B">
              <a:alpha val="13970"/>
            </a:srgbClr>
          </a:solidFill>
        </p:spPr>
        <p:txBody>
          <a:bodyPr anchorCtr="0" anchor="ctr" bIns="91425" lIns="91425" spcFirstLastPara="1" rIns="91425" wrap="square" tIns="91425">
            <a:noAutofit/>
          </a:bodyPr>
          <a:lstStyle>
            <a:lvl1pPr lvl="0" rtl="0" algn="ctr">
              <a:spcBef>
                <a:spcPts val="0"/>
              </a:spcBef>
              <a:spcAft>
                <a:spcPts val="0"/>
              </a:spcAft>
              <a:buSzPts val="6200"/>
              <a:buNone/>
              <a:defRPr sz="33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421" name="Google Shape;421;p36"/>
          <p:cNvSpPr txBox="1"/>
          <p:nvPr>
            <p:ph idx="5" type="subTitle"/>
          </p:nvPr>
        </p:nvSpPr>
        <p:spPr>
          <a:xfrm>
            <a:off x="2254563" y="4158324"/>
            <a:ext cx="4635000" cy="445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422" name="Google Shape;422;p36"/>
          <p:cNvGrpSpPr/>
          <p:nvPr/>
        </p:nvGrpSpPr>
        <p:grpSpPr>
          <a:xfrm>
            <a:off x="-2047124" y="936476"/>
            <a:ext cx="13269059" cy="3615110"/>
            <a:chOff x="-2047124" y="936476"/>
            <a:chExt cx="13269059" cy="3615110"/>
          </a:xfrm>
        </p:grpSpPr>
        <p:sp>
          <p:nvSpPr>
            <p:cNvPr id="423" name="Google Shape;423;p36"/>
            <p:cNvSpPr/>
            <p:nvPr/>
          </p:nvSpPr>
          <p:spPr>
            <a:xfrm>
              <a:off x="-2047124" y="967401"/>
              <a:ext cx="4262459" cy="3584185"/>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6"/>
            <p:cNvSpPr/>
            <p:nvPr/>
          </p:nvSpPr>
          <p:spPr>
            <a:xfrm>
              <a:off x="6959476" y="936476"/>
              <a:ext cx="4262459" cy="3584185"/>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Syncopate"/>
                <a:ea typeface="Syncopate"/>
                <a:cs typeface="Syncopate"/>
                <a:sym typeface="Syncopate"/>
              </a:endParaRPr>
            </a:p>
          </p:txBody>
        </p:sp>
      </p:grpSp>
      <p:grpSp>
        <p:nvGrpSpPr>
          <p:cNvPr id="425" name="Google Shape;425;p36"/>
          <p:cNvGrpSpPr/>
          <p:nvPr/>
        </p:nvGrpSpPr>
        <p:grpSpPr>
          <a:xfrm>
            <a:off x="8544430" y="2518750"/>
            <a:ext cx="348732" cy="1714044"/>
            <a:chOff x="8544430" y="2518750"/>
            <a:chExt cx="348732" cy="1714044"/>
          </a:xfrm>
        </p:grpSpPr>
        <p:sp>
          <p:nvSpPr>
            <p:cNvPr id="426" name="Google Shape;426;p36"/>
            <p:cNvSpPr/>
            <p:nvPr/>
          </p:nvSpPr>
          <p:spPr>
            <a:xfrm>
              <a:off x="8707278" y="2518750"/>
              <a:ext cx="41218" cy="41218"/>
            </a:xfrm>
            <a:custGeom>
              <a:rect b="b" l="l" r="r" t="t"/>
              <a:pathLst>
                <a:path extrusionOk="0" h="1372" w="1372">
                  <a:moveTo>
                    <a:pt x="691" y="0"/>
                  </a:moveTo>
                  <a:cubicBezTo>
                    <a:pt x="309" y="0"/>
                    <a:pt x="1" y="309"/>
                    <a:pt x="1" y="680"/>
                  </a:cubicBezTo>
                  <a:cubicBezTo>
                    <a:pt x="1" y="1063"/>
                    <a:pt x="309" y="1372"/>
                    <a:pt x="691" y="1372"/>
                  </a:cubicBezTo>
                  <a:cubicBezTo>
                    <a:pt x="1064" y="1372"/>
                    <a:pt x="1372" y="1063"/>
                    <a:pt x="1372" y="680"/>
                  </a:cubicBezTo>
                  <a:cubicBezTo>
                    <a:pt x="1372" y="309"/>
                    <a:pt x="1064" y="0"/>
                    <a:pt x="6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6"/>
            <p:cNvSpPr/>
            <p:nvPr/>
          </p:nvSpPr>
          <p:spPr>
            <a:xfrm>
              <a:off x="8819677" y="3073932"/>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6"/>
            <p:cNvSpPr/>
            <p:nvPr/>
          </p:nvSpPr>
          <p:spPr>
            <a:xfrm>
              <a:off x="8544430" y="3927803"/>
              <a:ext cx="204079" cy="304991"/>
            </a:xfrm>
            <a:custGeom>
              <a:rect b="b" l="l" r="r" t="t"/>
              <a:pathLst>
                <a:path extrusionOk="0" h="10152" w="6793">
                  <a:moveTo>
                    <a:pt x="2881" y="1"/>
                  </a:moveTo>
                  <a:lnTo>
                    <a:pt x="192" y="5581"/>
                  </a:lnTo>
                  <a:lnTo>
                    <a:pt x="192" y="5581"/>
                  </a:lnTo>
                  <a:lnTo>
                    <a:pt x="2020" y="5517"/>
                  </a:lnTo>
                  <a:lnTo>
                    <a:pt x="1" y="10152"/>
                  </a:lnTo>
                  <a:lnTo>
                    <a:pt x="6474" y="4539"/>
                  </a:lnTo>
                  <a:lnTo>
                    <a:pt x="4678" y="4508"/>
                  </a:lnTo>
                  <a:lnTo>
                    <a:pt x="6793" y="53"/>
                  </a:lnTo>
                  <a:lnTo>
                    <a:pt x="288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1_1_1_2">
    <p:spTree>
      <p:nvGrpSpPr>
        <p:cNvPr id="429" name="Shape 429"/>
        <p:cNvGrpSpPr/>
        <p:nvPr/>
      </p:nvGrpSpPr>
      <p:grpSpPr>
        <a:xfrm>
          <a:off x="0" y="0"/>
          <a:ext cx="0" cy="0"/>
          <a:chOff x="0" y="0"/>
          <a:chExt cx="0" cy="0"/>
        </a:xfrm>
      </p:grpSpPr>
      <p:sp>
        <p:nvSpPr>
          <p:cNvPr id="430" name="Google Shape;430;p37"/>
          <p:cNvSpPr txBox="1"/>
          <p:nvPr>
            <p:ph hasCustomPrompt="1" type="title"/>
          </p:nvPr>
        </p:nvSpPr>
        <p:spPr>
          <a:xfrm>
            <a:off x="934950" y="3392149"/>
            <a:ext cx="2010900" cy="6171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6200"/>
              <a:buNone/>
              <a:defRPr sz="3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431" name="Google Shape;431;p37"/>
          <p:cNvSpPr txBox="1"/>
          <p:nvPr>
            <p:ph idx="2" type="title"/>
          </p:nvPr>
        </p:nvSpPr>
        <p:spPr>
          <a:xfrm>
            <a:off x="934950" y="2066525"/>
            <a:ext cx="2010900" cy="4374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spcBef>
                <a:spcPts val="0"/>
              </a:spcBef>
              <a:spcAft>
                <a:spcPts val="0"/>
              </a:spcAft>
              <a:buSzPts val="1600"/>
              <a:buNone/>
              <a:defRPr sz="1600"/>
            </a:lvl2pPr>
            <a:lvl3pPr lvl="2" rtl="0" algn="ctr">
              <a:spcBef>
                <a:spcPts val="0"/>
              </a:spcBef>
              <a:spcAft>
                <a:spcPts val="0"/>
              </a:spcAft>
              <a:buSzPts val="1600"/>
              <a:buNone/>
              <a:defRPr sz="1600"/>
            </a:lvl3pPr>
            <a:lvl4pPr lvl="3" rtl="0" algn="ctr">
              <a:spcBef>
                <a:spcPts val="0"/>
              </a:spcBef>
              <a:spcAft>
                <a:spcPts val="0"/>
              </a:spcAft>
              <a:buSzPts val="1600"/>
              <a:buNone/>
              <a:defRPr sz="1600"/>
            </a:lvl4pPr>
            <a:lvl5pPr lvl="4" rtl="0" algn="ctr">
              <a:spcBef>
                <a:spcPts val="0"/>
              </a:spcBef>
              <a:spcAft>
                <a:spcPts val="0"/>
              </a:spcAft>
              <a:buSzPts val="1600"/>
              <a:buNone/>
              <a:defRPr sz="1600"/>
            </a:lvl5pPr>
            <a:lvl6pPr lvl="5" rtl="0" algn="ctr">
              <a:spcBef>
                <a:spcPts val="0"/>
              </a:spcBef>
              <a:spcAft>
                <a:spcPts val="0"/>
              </a:spcAft>
              <a:buSzPts val="1600"/>
              <a:buNone/>
              <a:defRPr sz="1600"/>
            </a:lvl6pPr>
            <a:lvl7pPr lvl="6" rtl="0" algn="ctr">
              <a:spcBef>
                <a:spcPts val="0"/>
              </a:spcBef>
              <a:spcAft>
                <a:spcPts val="0"/>
              </a:spcAft>
              <a:buSzPts val="1600"/>
              <a:buNone/>
              <a:defRPr sz="1600"/>
            </a:lvl7pPr>
            <a:lvl8pPr lvl="7" rtl="0" algn="ctr">
              <a:spcBef>
                <a:spcPts val="0"/>
              </a:spcBef>
              <a:spcAft>
                <a:spcPts val="0"/>
              </a:spcAft>
              <a:buSzPts val="1600"/>
              <a:buNone/>
              <a:defRPr sz="1600"/>
            </a:lvl8pPr>
            <a:lvl9pPr lvl="8" rtl="0" algn="ctr">
              <a:spcBef>
                <a:spcPts val="0"/>
              </a:spcBef>
              <a:spcAft>
                <a:spcPts val="0"/>
              </a:spcAft>
              <a:buSzPts val="1600"/>
              <a:buNone/>
              <a:defRPr sz="1600"/>
            </a:lvl9pPr>
          </a:lstStyle>
          <a:p/>
        </p:txBody>
      </p:sp>
      <p:sp>
        <p:nvSpPr>
          <p:cNvPr id="432" name="Google Shape;432;p37"/>
          <p:cNvSpPr txBox="1"/>
          <p:nvPr>
            <p:ph idx="1" type="subTitle"/>
          </p:nvPr>
        </p:nvSpPr>
        <p:spPr>
          <a:xfrm>
            <a:off x="863300" y="2517675"/>
            <a:ext cx="2154300" cy="570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33" name="Google Shape;433;p37"/>
          <p:cNvSpPr txBox="1"/>
          <p:nvPr>
            <p:ph hasCustomPrompt="1" idx="3" type="title"/>
          </p:nvPr>
        </p:nvSpPr>
        <p:spPr>
          <a:xfrm>
            <a:off x="3566550" y="3392350"/>
            <a:ext cx="2010900" cy="6171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6200"/>
              <a:buNone/>
              <a:defRPr sz="3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434" name="Google Shape;434;p37"/>
          <p:cNvSpPr txBox="1"/>
          <p:nvPr>
            <p:ph idx="4" type="title"/>
          </p:nvPr>
        </p:nvSpPr>
        <p:spPr>
          <a:xfrm>
            <a:off x="3566556" y="2066525"/>
            <a:ext cx="2010900" cy="4374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spcBef>
                <a:spcPts val="0"/>
              </a:spcBef>
              <a:spcAft>
                <a:spcPts val="0"/>
              </a:spcAft>
              <a:buSzPts val="1600"/>
              <a:buNone/>
              <a:defRPr sz="1600"/>
            </a:lvl2pPr>
            <a:lvl3pPr lvl="2" rtl="0" algn="ctr">
              <a:spcBef>
                <a:spcPts val="0"/>
              </a:spcBef>
              <a:spcAft>
                <a:spcPts val="0"/>
              </a:spcAft>
              <a:buSzPts val="1600"/>
              <a:buNone/>
              <a:defRPr sz="1600"/>
            </a:lvl3pPr>
            <a:lvl4pPr lvl="3" rtl="0" algn="ctr">
              <a:spcBef>
                <a:spcPts val="0"/>
              </a:spcBef>
              <a:spcAft>
                <a:spcPts val="0"/>
              </a:spcAft>
              <a:buSzPts val="1600"/>
              <a:buNone/>
              <a:defRPr sz="1600"/>
            </a:lvl4pPr>
            <a:lvl5pPr lvl="4" rtl="0" algn="ctr">
              <a:spcBef>
                <a:spcPts val="0"/>
              </a:spcBef>
              <a:spcAft>
                <a:spcPts val="0"/>
              </a:spcAft>
              <a:buSzPts val="1600"/>
              <a:buNone/>
              <a:defRPr sz="1600"/>
            </a:lvl5pPr>
            <a:lvl6pPr lvl="5" rtl="0" algn="ctr">
              <a:spcBef>
                <a:spcPts val="0"/>
              </a:spcBef>
              <a:spcAft>
                <a:spcPts val="0"/>
              </a:spcAft>
              <a:buSzPts val="1600"/>
              <a:buNone/>
              <a:defRPr sz="1600"/>
            </a:lvl6pPr>
            <a:lvl7pPr lvl="6" rtl="0" algn="ctr">
              <a:spcBef>
                <a:spcPts val="0"/>
              </a:spcBef>
              <a:spcAft>
                <a:spcPts val="0"/>
              </a:spcAft>
              <a:buSzPts val="1600"/>
              <a:buNone/>
              <a:defRPr sz="1600"/>
            </a:lvl7pPr>
            <a:lvl8pPr lvl="7" rtl="0" algn="ctr">
              <a:spcBef>
                <a:spcPts val="0"/>
              </a:spcBef>
              <a:spcAft>
                <a:spcPts val="0"/>
              </a:spcAft>
              <a:buSzPts val="1600"/>
              <a:buNone/>
              <a:defRPr sz="1600"/>
            </a:lvl8pPr>
            <a:lvl9pPr lvl="8" rtl="0" algn="ctr">
              <a:spcBef>
                <a:spcPts val="0"/>
              </a:spcBef>
              <a:spcAft>
                <a:spcPts val="0"/>
              </a:spcAft>
              <a:buSzPts val="1600"/>
              <a:buNone/>
              <a:defRPr sz="1600"/>
            </a:lvl9pPr>
          </a:lstStyle>
          <a:p/>
        </p:txBody>
      </p:sp>
      <p:sp>
        <p:nvSpPr>
          <p:cNvPr id="435" name="Google Shape;435;p37"/>
          <p:cNvSpPr txBox="1"/>
          <p:nvPr>
            <p:ph idx="5" type="subTitle"/>
          </p:nvPr>
        </p:nvSpPr>
        <p:spPr>
          <a:xfrm>
            <a:off x="3494837" y="2517675"/>
            <a:ext cx="2154300" cy="570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36" name="Google Shape;436;p37"/>
          <p:cNvSpPr txBox="1"/>
          <p:nvPr>
            <p:ph hasCustomPrompt="1" idx="6" type="title"/>
          </p:nvPr>
        </p:nvSpPr>
        <p:spPr>
          <a:xfrm>
            <a:off x="6198150" y="3392258"/>
            <a:ext cx="2010900" cy="6171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6200"/>
              <a:buNone/>
              <a:defRPr sz="3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437" name="Google Shape;437;p37"/>
          <p:cNvSpPr txBox="1"/>
          <p:nvPr>
            <p:ph idx="7" type="title"/>
          </p:nvPr>
        </p:nvSpPr>
        <p:spPr>
          <a:xfrm>
            <a:off x="6198150" y="2066525"/>
            <a:ext cx="2010900" cy="4374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spcBef>
                <a:spcPts val="0"/>
              </a:spcBef>
              <a:spcAft>
                <a:spcPts val="0"/>
              </a:spcAft>
              <a:buSzPts val="1600"/>
              <a:buNone/>
              <a:defRPr sz="1600"/>
            </a:lvl2pPr>
            <a:lvl3pPr lvl="2" rtl="0" algn="ctr">
              <a:spcBef>
                <a:spcPts val="0"/>
              </a:spcBef>
              <a:spcAft>
                <a:spcPts val="0"/>
              </a:spcAft>
              <a:buSzPts val="1600"/>
              <a:buNone/>
              <a:defRPr sz="1600"/>
            </a:lvl3pPr>
            <a:lvl4pPr lvl="3" rtl="0" algn="ctr">
              <a:spcBef>
                <a:spcPts val="0"/>
              </a:spcBef>
              <a:spcAft>
                <a:spcPts val="0"/>
              </a:spcAft>
              <a:buSzPts val="1600"/>
              <a:buNone/>
              <a:defRPr sz="1600"/>
            </a:lvl4pPr>
            <a:lvl5pPr lvl="4" rtl="0" algn="ctr">
              <a:spcBef>
                <a:spcPts val="0"/>
              </a:spcBef>
              <a:spcAft>
                <a:spcPts val="0"/>
              </a:spcAft>
              <a:buSzPts val="1600"/>
              <a:buNone/>
              <a:defRPr sz="1600"/>
            </a:lvl5pPr>
            <a:lvl6pPr lvl="5" rtl="0" algn="ctr">
              <a:spcBef>
                <a:spcPts val="0"/>
              </a:spcBef>
              <a:spcAft>
                <a:spcPts val="0"/>
              </a:spcAft>
              <a:buSzPts val="1600"/>
              <a:buNone/>
              <a:defRPr sz="1600"/>
            </a:lvl6pPr>
            <a:lvl7pPr lvl="6" rtl="0" algn="ctr">
              <a:spcBef>
                <a:spcPts val="0"/>
              </a:spcBef>
              <a:spcAft>
                <a:spcPts val="0"/>
              </a:spcAft>
              <a:buSzPts val="1600"/>
              <a:buNone/>
              <a:defRPr sz="1600"/>
            </a:lvl7pPr>
            <a:lvl8pPr lvl="7" rtl="0" algn="ctr">
              <a:spcBef>
                <a:spcPts val="0"/>
              </a:spcBef>
              <a:spcAft>
                <a:spcPts val="0"/>
              </a:spcAft>
              <a:buSzPts val="1600"/>
              <a:buNone/>
              <a:defRPr sz="1600"/>
            </a:lvl8pPr>
            <a:lvl9pPr lvl="8" rtl="0" algn="ctr">
              <a:spcBef>
                <a:spcPts val="0"/>
              </a:spcBef>
              <a:spcAft>
                <a:spcPts val="0"/>
              </a:spcAft>
              <a:buSzPts val="1600"/>
              <a:buNone/>
              <a:defRPr sz="1600"/>
            </a:lvl9pPr>
          </a:lstStyle>
          <a:p/>
        </p:txBody>
      </p:sp>
      <p:sp>
        <p:nvSpPr>
          <p:cNvPr id="438" name="Google Shape;438;p37"/>
          <p:cNvSpPr txBox="1"/>
          <p:nvPr>
            <p:ph idx="8" type="subTitle"/>
          </p:nvPr>
        </p:nvSpPr>
        <p:spPr>
          <a:xfrm>
            <a:off x="6126438" y="2517675"/>
            <a:ext cx="2154300" cy="570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39" name="Google Shape;439;p37"/>
          <p:cNvSpPr txBox="1"/>
          <p:nvPr>
            <p:ph idx="9" type="title"/>
          </p:nvPr>
        </p:nvSpPr>
        <p:spPr>
          <a:xfrm>
            <a:off x="1922525" y="540000"/>
            <a:ext cx="5298900" cy="906900"/>
          </a:xfrm>
          <a:prstGeom prst="rect">
            <a:avLst/>
          </a:prstGeom>
          <a:solidFill>
            <a:srgbClr val="F9AD8B">
              <a:alpha val="13970"/>
            </a:srgbClr>
          </a:solidFill>
        </p:spPr>
        <p:txBody>
          <a:bodyPr anchorCtr="0" anchor="t" bIns="91425" lIns="91425" spcFirstLastPara="1" rIns="91425" wrap="square" tIns="91425">
            <a:noAutofit/>
          </a:bodyPr>
          <a:lstStyle>
            <a:lvl1pPr lvl="0" rtl="0" algn="ctr">
              <a:spcBef>
                <a:spcPts val="0"/>
              </a:spcBef>
              <a:spcAft>
                <a:spcPts val="0"/>
              </a:spcAft>
              <a:buSzPts val="2600"/>
              <a:buNone/>
              <a:defRPr sz="24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grpSp>
        <p:nvGrpSpPr>
          <p:cNvPr id="440" name="Google Shape;440;p37"/>
          <p:cNvGrpSpPr/>
          <p:nvPr/>
        </p:nvGrpSpPr>
        <p:grpSpPr>
          <a:xfrm>
            <a:off x="312092" y="1345601"/>
            <a:ext cx="8602604" cy="3547798"/>
            <a:chOff x="312092" y="1345601"/>
            <a:chExt cx="8602604" cy="3547798"/>
          </a:xfrm>
        </p:grpSpPr>
        <p:sp>
          <p:nvSpPr>
            <p:cNvPr id="441" name="Google Shape;441;p37"/>
            <p:cNvSpPr/>
            <p:nvPr/>
          </p:nvSpPr>
          <p:spPr>
            <a:xfrm>
              <a:off x="585064" y="4322909"/>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7"/>
            <p:cNvSpPr/>
            <p:nvPr/>
          </p:nvSpPr>
          <p:spPr>
            <a:xfrm>
              <a:off x="1308405" y="1345601"/>
              <a:ext cx="363755" cy="170221"/>
            </a:xfrm>
            <a:custGeom>
              <a:rect b="b" l="l" r="r" t="t"/>
              <a:pathLst>
                <a:path extrusionOk="0" h="5666" w="12108">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7"/>
            <p:cNvSpPr/>
            <p:nvPr/>
          </p:nvSpPr>
          <p:spPr>
            <a:xfrm>
              <a:off x="433913" y="1680387"/>
              <a:ext cx="73484" cy="73484"/>
            </a:xfrm>
            <a:custGeom>
              <a:rect b="b" l="l" r="r" t="t"/>
              <a:pathLst>
                <a:path extrusionOk="0" h="2446" w="2446">
                  <a:moveTo>
                    <a:pt x="1223" y="0"/>
                  </a:moveTo>
                  <a:cubicBezTo>
                    <a:pt x="543" y="0"/>
                    <a:pt x="1" y="553"/>
                    <a:pt x="1" y="1223"/>
                  </a:cubicBezTo>
                  <a:cubicBezTo>
                    <a:pt x="1" y="1903"/>
                    <a:pt x="543" y="2445"/>
                    <a:pt x="1223" y="2445"/>
                  </a:cubicBezTo>
                  <a:cubicBezTo>
                    <a:pt x="1893" y="2445"/>
                    <a:pt x="2445" y="1903"/>
                    <a:pt x="2445" y="1223"/>
                  </a:cubicBezTo>
                  <a:cubicBezTo>
                    <a:pt x="2445" y="553"/>
                    <a:pt x="1893" y="0"/>
                    <a:pt x="12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7"/>
            <p:cNvSpPr/>
            <p:nvPr/>
          </p:nvSpPr>
          <p:spPr>
            <a:xfrm>
              <a:off x="360439" y="3418596"/>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5" name="Google Shape;445;p37"/>
            <p:cNvGrpSpPr/>
            <p:nvPr/>
          </p:nvGrpSpPr>
          <p:grpSpPr>
            <a:xfrm rot="4272554">
              <a:off x="350719" y="2677615"/>
              <a:ext cx="295751" cy="293378"/>
              <a:chOff x="2358100" y="2162200"/>
              <a:chExt cx="246100" cy="244125"/>
            </a:xfrm>
          </p:grpSpPr>
          <p:sp>
            <p:nvSpPr>
              <p:cNvPr id="446" name="Google Shape;446;p37"/>
              <p:cNvSpPr/>
              <p:nvPr/>
            </p:nvSpPr>
            <p:spPr>
              <a:xfrm>
                <a:off x="2358100" y="2162200"/>
                <a:ext cx="246100" cy="244125"/>
              </a:xfrm>
              <a:custGeom>
                <a:rect b="b" l="l" r="r" t="t"/>
                <a:pathLst>
                  <a:path extrusionOk="0" h="9765" w="9844">
                    <a:moveTo>
                      <a:pt x="4933" y="251"/>
                    </a:moveTo>
                    <a:cubicBezTo>
                      <a:pt x="5646" y="251"/>
                      <a:pt x="6347" y="421"/>
                      <a:pt x="7006" y="751"/>
                    </a:cubicBezTo>
                    <a:cubicBezTo>
                      <a:pt x="8112" y="1314"/>
                      <a:pt x="8930" y="2260"/>
                      <a:pt x="9313" y="3440"/>
                    </a:cubicBezTo>
                    <a:cubicBezTo>
                      <a:pt x="9706" y="4609"/>
                      <a:pt x="9610" y="5863"/>
                      <a:pt x="9057" y="6969"/>
                    </a:cubicBezTo>
                    <a:cubicBezTo>
                      <a:pt x="8494" y="8074"/>
                      <a:pt x="7548" y="8893"/>
                      <a:pt x="6369" y="9276"/>
                    </a:cubicBezTo>
                    <a:cubicBezTo>
                      <a:pt x="5894" y="9435"/>
                      <a:pt x="5406" y="9514"/>
                      <a:pt x="4919" y="9514"/>
                    </a:cubicBezTo>
                    <a:cubicBezTo>
                      <a:pt x="4206" y="9514"/>
                      <a:pt x="3496" y="9345"/>
                      <a:pt x="2840" y="9009"/>
                    </a:cubicBezTo>
                    <a:cubicBezTo>
                      <a:pt x="1734" y="8457"/>
                      <a:pt x="915" y="7500"/>
                      <a:pt x="532" y="6331"/>
                    </a:cubicBezTo>
                    <a:cubicBezTo>
                      <a:pt x="140" y="5151"/>
                      <a:pt x="235" y="3897"/>
                      <a:pt x="799" y="2802"/>
                    </a:cubicBezTo>
                    <a:cubicBezTo>
                      <a:pt x="1351" y="1696"/>
                      <a:pt x="2308" y="878"/>
                      <a:pt x="3477" y="484"/>
                    </a:cubicBezTo>
                    <a:cubicBezTo>
                      <a:pt x="3955" y="336"/>
                      <a:pt x="4444" y="251"/>
                      <a:pt x="4933" y="251"/>
                    </a:cubicBezTo>
                    <a:close/>
                    <a:moveTo>
                      <a:pt x="4921" y="0"/>
                    </a:moveTo>
                    <a:cubicBezTo>
                      <a:pt x="4402" y="0"/>
                      <a:pt x="3892" y="82"/>
                      <a:pt x="3402" y="251"/>
                    </a:cubicBezTo>
                    <a:cubicBezTo>
                      <a:pt x="2776" y="453"/>
                      <a:pt x="2202" y="772"/>
                      <a:pt x="1713" y="1207"/>
                    </a:cubicBezTo>
                    <a:cubicBezTo>
                      <a:pt x="1234" y="1622"/>
                      <a:pt x="851" y="2121"/>
                      <a:pt x="565" y="2685"/>
                    </a:cubicBezTo>
                    <a:cubicBezTo>
                      <a:pt x="277" y="3248"/>
                      <a:pt x="107" y="3855"/>
                      <a:pt x="55" y="4481"/>
                    </a:cubicBezTo>
                    <a:cubicBezTo>
                      <a:pt x="1" y="5140"/>
                      <a:pt x="86" y="5778"/>
                      <a:pt x="288" y="6406"/>
                    </a:cubicBezTo>
                    <a:cubicBezTo>
                      <a:pt x="490" y="7032"/>
                      <a:pt x="820" y="7606"/>
                      <a:pt x="1245" y="8095"/>
                    </a:cubicBezTo>
                    <a:cubicBezTo>
                      <a:pt x="1659" y="8574"/>
                      <a:pt x="2159" y="8957"/>
                      <a:pt x="2722" y="9243"/>
                    </a:cubicBezTo>
                    <a:cubicBezTo>
                      <a:pt x="3286" y="9531"/>
                      <a:pt x="3891" y="9701"/>
                      <a:pt x="4529" y="9754"/>
                    </a:cubicBezTo>
                    <a:cubicBezTo>
                      <a:pt x="4657" y="9765"/>
                      <a:pt x="4795" y="9765"/>
                      <a:pt x="4923" y="9765"/>
                    </a:cubicBezTo>
                    <a:cubicBezTo>
                      <a:pt x="5443" y="9765"/>
                      <a:pt x="5954" y="9680"/>
                      <a:pt x="6454" y="9520"/>
                    </a:cubicBezTo>
                    <a:cubicBezTo>
                      <a:pt x="7070" y="9318"/>
                      <a:pt x="7644" y="8988"/>
                      <a:pt x="8133" y="8563"/>
                    </a:cubicBezTo>
                    <a:cubicBezTo>
                      <a:pt x="8611" y="8149"/>
                      <a:pt x="8994" y="7649"/>
                      <a:pt x="9281" y="7086"/>
                    </a:cubicBezTo>
                    <a:cubicBezTo>
                      <a:pt x="9568" y="6522"/>
                      <a:pt x="9738" y="5917"/>
                      <a:pt x="9791" y="5279"/>
                    </a:cubicBezTo>
                    <a:cubicBezTo>
                      <a:pt x="9844" y="4630"/>
                      <a:pt x="9770" y="3982"/>
                      <a:pt x="9557" y="3354"/>
                    </a:cubicBezTo>
                    <a:cubicBezTo>
                      <a:pt x="9355" y="2728"/>
                      <a:pt x="9036" y="2164"/>
                      <a:pt x="8601" y="1675"/>
                    </a:cubicBezTo>
                    <a:cubicBezTo>
                      <a:pt x="8186" y="1197"/>
                      <a:pt x="7687" y="814"/>
                      <a:pt x="7123" y="527"/>
                    </a:cubicBezTo>
                    <a:cubicBezTo>
                      <a:pt x="6560" y="240"/>
                      <a:pt x="5954" y="70"/>
                      <a:pt x="5327" y="17"/>
                    </a:cubicBezTo>
                    <a:cubicBezTo>
                      <a:pt x="5191" y="6"/>
                      <a:pt x="5056" y="0"/>
                      <a:pt x="4921"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7"/>
              <p:cNvSpPr/>
              <p:nvPr/>
            </p:nvSpPr>
            <p:spPr>
              <a:xfrm>
                <a:off x="2407275" y="2288325"/>
                <a:ext cx="53175" cy="38800"/>
              </a:xfrm>
              <a:custGeom>
                <a:rect b="b" l="l" r="r" t="t"/>
                <a:pathLst>
                  <a:path extrusionOk="0" h="1552" w="2127">
                    <a:moveTo>
                      <a:pt x="128" y="0"/>
                    </a:moveTo>
                    <a:cubicBezTo>
                      <a:pt x="54" y="0"/>
                      <a:pt x="1" y="64"/>
                      <a:pt x="1" y="128"/>
                    </a:cubicBezTo>
                    <a:cubicBezTo>
                      <a:pt x="1" y="202"/>
                      <a:pt x="54" y="255"/>
                      <a:pt x="128" y="255"/>
                    </a:cubicBezTo>
                    <a:lnTo>
                      <a:pt x="1797" y="276"/>
                    </a:lnTo>
                    <a:lnTo>
                      <a:pt x="1265" y="1371"/>
                    </a:lnTo>
                    <a:cubicBezTo>
                      <a:pt x="1234" y="1435"/>
                      <a:pt x="1255" y="1509"/>
                      <a:pt x="1319" y="1541"/>
                    </a:cubicBezTo>
                    <a:cubicBezTo>
                      <a:pt x="1340" y="1552"/>
                      <a:pt x="1361" y="1552"/>
                      <a:pt x="1372" y="1552"/>
                    </a:cubicBezTo>
                    <a:cubicBezTo>
                      <a:pt x="1425" y="1552"/>
                      <a:pt x="1468" y="1531"/>
                      <a:pt x="1489" y="1477"/>
                    </a:cubicBezTo>
                    <a:lnTo>
                      <a:pt x="2106" y="213"/>
                    </a:lnTo>
                    <a:cubicBezTo>
                      <a:pt x="2127" y="170"/>
                      <a:pt x="2127" y="128"/>
                      <a:pt x="2106" y="85"/>
                    </a:cubicBezTo>
                    <a:cubicBezTo>
                      <a:pt x="2084" y="53"/>
                      <a:pt x="2042" y="31"/>
                      <a:pt x="1999" y="31"/>
                    </a:cubicBezTo>
                    <a:lnTo>
                      <a:pt x="128"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7"/>
              <p:cNvSpPr/>
              <p:nvPr/>
            </p:nvSpPr>
            <p:spPr>
              <a:xfrm>
                <a:off x="2498425" y="2214925"/>
                <a:ext cx="42000" cy="49225"/>
              </a:xfrm>
              <a:custGeom>
                <a:rect b="b" l="l" r="r" t="t"/>
                <a:pathLst>
                  <a:path extrusionOk="0" h="1969" w="1680">
                    <a:moveTo>
                      <a:pt x="873" y="0"/>
                    </a:moveTo>
                    <a:cubicBezTo>
                      <a:pt x="825" y="0"/>
                      <a:pt x="779" y="30"/>
                      <a:pt x="756" y="76"/>
                    </a:cubicBezTo>
                    <a:lnTo>
                      <a:pt x="22" y="1798"/>
                    </a:lnTo>
                    <a:cubicBezTo>
                      <a:pt x="0" y="1841"/>
                      <a:pt x="11" y="1883"/>
                      <a:pt x="33" y="1916"/>
                    </a:cubicBezTo>
                    <a:cubicBezTo>
                      <a:pt x="54" y="1958"/>
                      <a:pt x="96" y="1968"/>
                      <a:pt x="139" y="1968"/>
                    </a:cubicBezTo>
                    <a:lnTo>
                      <a:pt x="1552" y="1926"/>
                    </a:lnTo>
                    <a:cubicBezTo>
                      <a:pt x="1627" y="1916"/>
                      <a:pt x="1680" y="1862"/>
                      <a:pt x="1680" y="1788"/>
                    </a:cubicBezTo>
                    <a:cubicBezTo>
                      <a:pt x="1680" y="1729"/>
                      <a:pt x="1625" y="1670"/>
                      <a:pt x="1558" y="1670"/>
                    </a:cubicBezTo>
                    <a:cubicBezTo>
                      <a:pt x="1553" y="1670"/>
                      <a:pt x="1547" y="1670"/>
                      <a:pt x="1542" y="1671"/>
                    </a:cubicBezTo>
                    <a:lnTo>
                      <a:pt x="341" y="1713"/>
                    </a:lnTo>
                    <a:lnTo>
                      <a:pt x="1000" y="172"/>
                    </a:lnTo>
                    <a:cubicBezTo>
                      <a:pt x="1021" y="109"/>
                      <a:pt x="989" y="34"/>
                      <a:pt x="926" y="12"/>
                    </a:cubicBezTo>
                    <a:cubicBezTo>
                      <a:pt x="909" y="4"/>
                      <a:pt x="891" y="0"/>
                      <a:pt x="873"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7"/>
              <p:cNvSpPr/>
              <p:nvPr/>
            </p:nvSpPr>
            <p:spPr>
              <a:xfrm>
                <a:off x="2478500" y="2295275"/>
                <a:ext cx="68850" cy="61625"/>
              </a:xfrm>
              <a:custGeom>
                <a:rect b="b" l="l" r="r" t="t"/>
                <a:pathLst>
                  <a:path extrusionOk="0" h="2465" w="2754">
                    <a:moveTo>
                      <a:pt x="1316" y="0"/>
                    </a:moveTo>
                    <a:cubicBezTo>
                      <a:pt x="1215" y="0"/>
                      <a:pt x="1116" y="10"/>
                      <a:pt x="1021" y="30"/>
                    </a:cubicBezTo>
                    <a:cubicBezTo>
                      <a:pt x="723" y="105"/>
                      <a:pt x="330" y="296"/>
                      <a:pt x="138" y="870"/>
                    </a:cubicBezTo>
                    <a:cubicBezTo>
                      <a:pt x="1" y="1295"/>
                      <a:pt x="53" y="1805"/>
                      <a:pt x="298" y="2379"/>
                    </a:cubicBezTo>
                    <a:cubicBezTo>
                      <a:pt x="319" y="2432"/>
                      <a:pt x="362" y="2464"/>
                      <a:pt x="415" y="2464"/>
                    </a:cubicBezTo>
                    <a:cubicBezTo>
                      <a:pt x="426" y="2464"/>
                      <a:pt x="447" y="2464"/>
                      <a:pt x="457" y="2453"/>
                    </a:cubicBezTo>
                    <a:cubicBezTo>
                      <a:pt x="521" y="2422"/>
                      <a:pt x="553" y="2347"/>
                      <a:pt x="532" y="2283"/>
                    </a:cubicBezTo>
                    <a:cubicBezTo>
                      <a:pt x="308" y="1763"/>
                      <a:pt x="266" y="1316"/>
                      <a:pt x="383" y="944"/>
                    </a:cubicBezTo>
                    <a:cubicBezTo>
                      <a:pt x="500" y="594"/>
                      <a:pt x="745" y="360"/>
                      <a:pt x="1074" y="285"/>
                    </a:cubicBezTo>
                    <a:cubicBezTo>
                      <a:pt x="1157" y="266"/>
                      <a:pt x="1245" y="257"/>
                      <a:pt x="1334" y="257"/>
                    </a:cubicBezTo>
                    <a:cubicBezTo>
                      <a:pt x="1747" y="257"/>
                      <a:pt x="2205" y="451"/>
                      <a:pt x="2519" y="774"/>
                    </a:cubicBezTo>
                    <a:cubicBezTo>
                      <a:pt x="2542" y="802"/>
                      <a:pt x="2576" y="816"/>
                      <a:pt x="2612" y="816"/>
                    </a:cubicBezTo>
                    <a:cubicBezTo>
                      <a:pt x="2643" y="816"/>
                      <a:pt x="2675" y="805"/>
                      <a:pt x="2701" y="785"/>
                    </a:cubicBezTo>
                    <a:cubicBezTo>
                      <a:pt x="2743" y="731"/>
                      <a:pt x="2753" y="657"/>
                      <a:pt x="2701" y="604"/>
                    </a:cubicBezTo>
                    <a:cubicBezTo>
                      <a:pt x="2339" y="226"/>
                      <a:pt x="1803" y="0"/>
                      <a:pt x="1316"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0" name="Google Shape;450;p37"/>
            <p:cNvSpPr/>
            <p:nvPr/>
          </p:nvSpPr>
          <p:spPr>
            <a:xfrm>
              <a:off x="8452714" y="2361546"/>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7"/>
            <p:cNvSpPr/>
            <p:nvPr/>
          </p:nvSpPr>
          <p:spPr>
            <a:xfrm>
              <a:off x="8683538" y="2884018"/>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7"/>
            <p:cNvSpPr/>
            <p:nvPr/>
          </p:nvSpPr>
          <p:spPr>
            <a:xfrm>
              <a:off x="8710617" y="2219228"/>
              <a:ext cx="204079" cy="304991"/>
            </a:xfrm>
            <a:custGeom>
              <a:rect b="b" l="l" r="r" t="t"/>
              <a:pathLst>
                <a:path extrusionOk="0" h="10152" w="6793">
                  <a:moveTo>
                    <a:pt x="2881" y="1"/>
                  </a:moveTo>
                  <a:lnTo>
                    <a:pt x="192" y="5581"/>
                  </a:lnTo>
                  <a:lnTo>
                    <a:pt x="192" y="5581"/>
                  </a:lnTo>
                  <a:lnTo>
                    <a:pt x="2020" y="5517"/>
                  </a:lnTo>
                  <a:lnTo>
                    <a:pt x="1" y="10152"/>
                  </a:lnTo>
                  <a:lnTo>
                    <a:pt x="6474" y="4539"/>
                  </a:lnTo>
                  <a:lnTo>
                    <a:pt x="4678" y="4508"/>
                  </a:lnTo>
                  <a:lnTo>
                    <a:pt x="6793" y="53"/>
                  </a:lnTo>
                  <a:lnTo>
                    <a:pt x="288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7"/>
            <p:cNvSpPr/>
            <p:nvPr/>
          </p:nvSpPr>
          <p:spPr>
            <a:xfrm>
              <a:off x="8630672" y="4339514"/>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7"/>
            <p:cNvSpPr/>
            <p:nvPr/>
          </p:nvSpPr>
          <p:spPr>
            <a:xfrm>
              <a:off x="3315547" y="4658614"/>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7"/>
            <p:cNvSpPr/>
            <p:nvPr/>
          </p:nvSpPr>
          <p:spPr>
            <a:xfrm>
              <a:off x="6017052" y="4819944"/>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6" name="Google Shape;456;p37"/>
            <p:cNvGrpSpPr/>
            <p:nvPr/>
          </p:nvGrpSpPr>
          <p:grpSpPr>
            <a:xfrm rot="3767331">
              <a:off x="8502940" y="3708875"/>
              <a:ext cx="295737" cy="293394"/>
              <a:chOff x="3656800" y="2938925"/>
              <a:chExt cx="246100" cy="244150"/>
            </a:xfrm>
          </p:grpSpPr>
          <p:sp>
            <p:nvSpPr>
              <p:cNvPr id="457" name="Google Shape;457;p37"/>
              <p:cNvSpPr/>
              <p:nvPr/>
            </p:nvSpPr>
            <p:spPr>
              <a:xfrm>
                <a:off x="3656800" y="2938925"/>
                <a:ext cx="246100" cy="244150"/>
              </a:xfrm>
              <a:custGeom>
                <a:rect b="b" l="l" r="r" t="t"/>
                <a:pathLst>
                  <a:path extrusionOk="0" h="9766" w="9844">
                    <a:moveTo>
                      <a:pt x="4932" y="252"/>
                    </a:moveTo>
                    <a:cubicBezTo>
                      <a:pt x="5868" y="252"/>
                      <a:pt x="6782" y="539"/>
                      <a:pt x="7569" y="1082"/>
                    </a:cubicBezTo>
                    <a:cubicBezTo>
                      <a:pt x="8578" y="1793"/>
                      <a:pt x="9258" y="2856"/>
                      <a:pt x="9482" y="4068"/>
                    </a:cubicBezTo>
                    <a:cubicBezTo>
                      <a:pt x="9694" y="5280"/>
                      <a:pt x="9428" y="6513"/>
                      <a:pt x="8717" y="7523"/>
                    </a:cubicBezTo>
                    <a:cubicBezTo>
                      <a:pt x="8015" y="8544"/>
                      <a:pt x="6952" y="9213"/>
                      <a:pt x="5740" y="9436"/>
                    </a:cubicBezTo>
                    <a:cubicBezTo>
                      <a:pt x="5464" y="9489"/>
                      <a:pt x="5188" y="9510"/>
                      <a:pt x="4911" y="9510"/>
                    </a:cubicBezTo>
                    <a:cubicBezTo>
                      <a:pt x="3976" y="9510"/>
                      <a:pt x="3062" y="9224"/>
                      <a:pt x="2275" y="8681"/>
                    </a:cubicBezTo>
                    <a:cubicBezTo>
                      <a:pt x="1265" y="7970"/>
                      <a:pt x="584" y="6907"/>
                      <a:pt x="372" y="5695"/>
                    </a:cubicBezTo>
                    <a:cubicBezTo>
                      <a:pt x="149" y="4483"/>
                      <a:pt x="425" y="3250"/>
                      <a:pt x="1127" y="2240"/>
                    </a:cubicBezTo>
                    <a:cubicBezTo>
                      <a:pt x="1839" y="1219"/>
                      <a:pt x="2892" y="550"/>
                      <a:pt x="4113" y="326"/>
                    </a:cubicBezTo>
                    <a:cubicBezTo>
                      <a:pt x="4380" y="274"/>
                      <a:pt x="4656" y="252"/>
                      <a:pt x="4932" y="252"/>
                    </a:cubicBezTo>
                    <a:close/>
                    <a:moveTo>
                      <a:pt x="4913" y="1"/>
                    </a:moveTo>
                    <a:cubicBezTo>
                      <a:pt x="4628" y="1"/>
                      <a:pt x="4344" y="25"/>
                      <a:pt x="4061" y="71"/>
                    </a:cubicBezTo>
                    <a:cubicBezTo>
                      <a:pt x="3412" y="189"/>
                      <a:pt x="2806" y="433"/>
                      <a:pt x="2264" y="784"/>
                    </a:cubicBezTo>
                    <a:cubicBezTo>
                      <a:pt x="1732" y="1134"/>
                      <a:pt x="1276" y="1571"/>
                      <a:pt x="914" y="2091"/>
                    </a:cubicBezTo>
                    <a:cubicBezTo>
                      <a:pt x="553" y="2612"/>
                      <a:pt x="298" y="3186"/>
                      <a:pt x="159" y="3803"/>
                    </a:cubicBezTo>
                    <a:cubicBezTo>
                      <a:pt x="22" y="4441"/>
                      <a:pt x="0" y="5089"/>
                      <a:pt x="117" y="5737"/>
                    </a:cubicBezTo>
                    <a:cubicBezTo>
                      <a:pt x="234" y="6385"/>
                      <a:pt x="478" y="6992"/>
                      <a:pt x="829" y="7544"/>
                    </a:cubicBezTo>
                    <a:cubicBezTo>
                      <a:pt x="1170" y="8076"/>
                      <a:pt x="1616" y="8522"/>
                      <a:pt x="2136" y="8884"/>
                    </a:cubicBezTo>
                    <a:cubicBezTo>
                      <a:pt x="2658" y="9245"/>
                      <a:pt x="3232" y="9500"/>
                      <a:pt x="3848" y="9638"/>
                    </a:cubicBezTo>
                    <a:cubicBezTo>
                      <a:pt x="4199" y="9723"/>
                      <a:pt x="4560" y="9766"/>
                      <a:pt x="4921" y="9766"/>
                    </a:cubicBezTo>
                    <a:cubicBezTo>
                      <a:pt x="5209" y="9766"/>
                      <a:pt x="5495" y="9734"/>
                      <a:pt x="5783" y="9692"/>
                    </a:cubicBezTo>
                    <a:cubicBezTo>
                      <a:pt x="6431" y="9574"/>
                      <a:pt x="7037" y="9330"/>
                      <a:pt x="7590" y="8979"/>
                    </a:cubicBezTo>
                    <a:cubicBezTo>
                      <a:pt x="8110" y="8629"/>
                      <a:pt x="8568" y="8192"/>
                      <a:pt x="8929" y="7672"/>
                    </a:cubicBezTo>
                    <a:cubicBezTo>
                      <a:pt x="9291" y="7151"/>
                      <a:pt x="9546" y="6577"/>
                      <a:pt x="9683" y="5960"/>
                    </a:cubicBezTo>
                    <a:cubicBezTo>
                      <a:pt x="9832" y="5322"/>
                      <a:pt x="9843" y="4674"/>
                      <a:pt x="9726" y="4026"/>
                    </a:cubicBezTo>
                    <a:cubicBezTo>
                      <a:pt x="9609" y="3378"/>
                      <a:pt x="9376" y="2771"/>
                      <a:pt x="9014" y="2219"/>
                    </a:cubicBezTo>
                    <a:cubicBezTo>
                      <a:pt x="8674" y="1687"/>
                      <a:pt x="8238" y="1241"/>
                      <a:pt x="7717" y="879"/>
                    </a:cubicBezTo>
                    <a:cubicBezTo>
                      <a:pt x="7196" y="518"/>
                      <a:pt x="6622" y="263"/>
                      <a:pt x="6006" y="125"/>
                    </a:cubicBezTo>
                    <a:cubicBezTo>
                      <a:pt x="5646" y="41"/>
                      <a:pt x="5280" y="1"/>
                      <a:pt x="4913"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7"/>
              <p:cNvSpPr/>
              <p:nvPr/>
            </p:nvSpPr>
            <p:spPr>
              <a:xfrm>
                <a:off x="3705425" y="3054925"/>
                <a:ext cx="52900" cy="42850"/>
              </a:xfrm>
              <a:custGeom>
                <a:rect b="b" l="l" r="r" t="t"/>
                <a:pathLst>
                  <a:path extrusionOk="0" h="1714" w="2116">
                    <a:moveTo>
                      <a:pt x="133" y="1"/>
                    </a:moveTo>
                    <a:cubicBezTo>
                      <a:pt x="75" y="1"/>
                      <a:pt x="20" y="50"/>
                      <a:pt x="11" y="108"/>
                    </a:cubicBezTo>
                    <a:cubicBezTo>
                      <a:pt x="0" y="183"/>
                      <a:pt x="43" y="247"/>
                      <a:pt x="117" y="257"/>
                    </a:cubicBezTo>
                    <a:lnTo>
                      <a:pt x="1765" y="512"/>
                    </a:lnTo>
                    <a:lnTo>
                      <a:pt x="1084" y="1512"/>
                    </a:lnTo>
                    <a:cubicBezTo>
                      <a:pt x="1042" y="1575"/>
                      <a:pt x="1063" y="1650"/>
                      <a:pt x="1117" y="1693"/>
                    </a:cubicBezTo>
                    <a:cubicBezTo>
                      <a:pt x="1138" y="1714"/>
                      <a:pt x="1169" y="1714"/>
                      <a:pt x="1191" y="1714"/>
                    </a:cubicBezTo>
                    <a:cubicBezTo>
                      <a:pt x="1233" y="1714"/>
                      <a:pt x="1265" y="1693"/>
                      <a:pt x="1297" y="1660"/>
                    </a:cubicBezTo>
                    <a:lnTo>
                      <a:pt x="2083" y="491"/>
                    </a:lnTo>
                    <a:cubicBezTo>
                      <a:pt x="2116" y="460"/>
                      <a:pt x="2116" y="406"/>
                      <a:pt x="2095" y="364"/>
                    </a:cubicBezTo>
                    <a:cubicBezTo>
                      <a:pt x="2083" y="332"/>
                      <a:pt x="2041" y="300"/>
                      <a:pt x="1998" y="290"/>
                    </a:cubicBezTo>
                    <a:lnTo>
                      <a:pt x="149" y="2"/>
                    </a:lnTo>
                    <a:cubicBezTo>
                      <a:pt x="144" y="1"/>
                      <a:pt x="138" y="1"/>
                      <a:pt x="133"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7"/>
              <p:cNvSpPr/>
              <p:nvPr/>
            </p:nvSpPr>
            <p:spPr>
              <a:xfrm>
                <a:off x="3800300" y="2997725"/>
                <a:ext cx="41725" cy="50100"/>
              </a:xfrm>
              <a:custGeom>
                <a:rect b="b" l="l" r="r" t="t"/>
                <a:pathLst>
                  <a:path extrusionOk="0" h="2004" w="1669">
                    <a:moveTo>
                      <a:pt x="1111" y="1"/>
                    </a:moveTo>
                    <a:cubicBezTo>
                      <a:pt x="1067" y="1"/>
                      <a:pt x="1021" y="22"/>
                      <a:pt x="999" y="58"/>
                    </a:cubicBezTo>
                    <a:lnTo>
                      <a:pt x="21" y="1663"/>
                    </a:lnTo>
                    <a:cubicBezTo>
                      <a:pt x="0" y="1695"/>
                      <a:pt x="0" y="1748"/>
                      <a:pt x="21" y="1780"/>
                    </a:cubicBezTo>
                    <a:cubicBezTo>
                      <a:pt x="43" y="1822"/>
                      <a:pt x="74" y="1844"/>
                      <a:pt x="117" y="1855"/>
                    </a:cubicBezTo>
                    <a:lnTo>
                      <a:pt x="1531" y="2004"/>
                    </a:lnTo>
                    <a:lnTo>
                      <a:pt x="1541" y="2004"/>
                    </a:lnTo>
                    <a:cubicBezTo>
                      <a:pt x="1605" y="2004"/>
                      <a:pt x="1658" y="1950"/>
                      <a:pt x="1669" y="1886"/>
                    </a:cubicBezTo>
                    <a:cubicBezTo>
                      <a:pt x="1669" y="1812"/>
                      <a:pt x="1626" y="1759"/>
                      <a:pt x="1552" y="1748"/>
                    </a:cubicBezTo>
                    <a:lnTo>
                      <a:pt x="351" y="1621"/>
                    </a:lnTo>
                    <a:lnTo>
                      <a:pt x="1212" y="196"/>
                    </a:lnTo>
                    <a:cubicBezTo>
                      <a:pt x="1255" y="133"/>
                      <a:pt x="1233" y="58"/>
                      <a:pt x="1169" y="15"/>
                    </a:cubicBezTo>
                    <a:cubicBezTo>
                      <a:pt x="1152" y="5"/>
                      <a:pt x="1132" y="1"/>
                      <a:pt x="1111"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7"/>
              <p:cNvSpPr/>
              <p:nvPr/>
            </p:nvSpPr>
            <p:spPr>
              <a:xfrm>
                <a:off x="3770525" y="3075825"/>
                <a:ext cx="70975" cy="58100"/>
              </a:xfrm>
              <a:custGeom>
                <a:rect b="b" l="l" r="r" t="t"/>
                <a:pathLst>
                  <a:path extrusionOk="0" h="2324" w="2839">
                    <a:moveTo>
                      <a:pt x="1334" y="1"/>
                    </a:moveTo>
                    <a:cubicBezTo>
                      <a:pt x="1293" y="1"/>
                      <a:pt x="1253" y="2"/>
                      <a:pt x="1212" y="6"/>
                    </a:cubicBezTo>
                    <a:cubicBezTo>
                      <a:pt x="904" y="28"/>
                      <a:pt x="490" y="165"/>
                      <a:pt x="224" y="708"/>
                    </a:cubicBezTo>
                    <a:cubicBezTo>
                      <a:pt x="22" y="1101"/>
                      <a:pt x="1" y="1622"/>
                      <a:pt x="160" y="2227"/>
                    </a:cubicBezTo>
                    <a:cubicBezTo>
                      <a:pt x="181" y="2281"/>
                      <a:pt x="224" y="2324"/>
                      <a:pt x="287" y="2324"/>
                    </a:cubicBezTo>
                    <a:lnTo>
                      <a:pt x="320" y="2324"/>
                    </a:lnTo>
                    <a:cubicBezTo>
                      <a:pt x="383" y="2302"/>
                      <a:pt x="426" y="2227"/>
                      <a:pt x="405" y="2164"/>
                    </a:cubicBezTo>
                    <a:cubicBezTo>
                      <a:pt x="266" y="1611"/>
                      <a:pt x="277" y="1164"/>
                      <a:pt x="447" y="814"/>
                    </a:cubicBezTo>
                    <a:cubicBezTo>
                      <a:pt x="617" y="474"/>
                      <a:pt x="883" y="283"/>
                      <a:pt x="1234" y="250"/>
                    </a:cubicBezTo>
                    <a:cubicBezTo>
                      <a:pt x="1258" y="249"/>
                      <a:pt x="1282" y="248"/>
                      <a:pt x="1306" y="248"/>
                    </a:cubicBezTo>
                    <a:cubicBezTo>
                      <a:pt x="1766" y="248"/>
                      <a:pt x="2280" y="528"/>
                      <a:pt x="2583" y="952"/>
                    </a:cubicBezTo>
                    <a:cubicBezTo>
                      <a:pt x="2610" y="985"/>
                      <a:pt x="2653" y="1002"/>
                      <a:pt x="2695" y="1002"/>
                    </a:cubicBezTo>
                    <a:cubicBezTo>
                      <a:pt x="2720" y="1002"/>
                      <a:pt x="2744" y="996"/>
                      <a:pt x="2764" y="984"/>
                    </a:cubicBezTo>
                    <a:cubicBezTo>
                      <a:pt x="2828" y="942"/>
                      <a:pt x="2838" y="857"/>
                      <a:pt x="2796" y="803"/>
                    </a:cubicBezTo>
                    <a:cubicBezTo>
                      <a:pt x="2451" y="320"/>
                      <a:pt x="1866" y="1"/>
                      <a:pt x="1334" y="1"/>
                    </a:cubicBezTo>
                    <a:close/>
                  </a:path>
                </a:pathLst>
              </a:cu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1_1_1_1">
    <p:spTree>
      <p:nvGrpSpPr>
        <p:cNvPr id="461" name="Shape 461"/>
        <p:cNvGrpSpPr/>
        <p:nvPr/>
      </p:nvGrpSpPr>
      <p:grpSpPr>
        <a:xfrm>
          <a:off x="0" y="0"/>
          <a:ext cx="0" cy="0"/>
          <a:chOff x="0" y="0"/>
          <a:chExt cx="0" cy="0"/>
        </a:xfrm>
      </p:grpSpPr>
      <p:sp>
        <p:nvSpPr>
          <p:cNvPr id="462" name="Google Shape;462;p38"/>
          <p:cNvSpPr txBox="1"/>
          <p:nvPr>
            <p:ph type="ctrTitle"/>
          </p:nvPr>
        </p:nvSpPr>
        <p:spPr>
          <a:xfrm>
            <a:off x="4134020" y="540000"/>
            <a:ext cx="4293900" cy="11277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5200"/>
              <a:buNone/>
              <a:defRPr sz="5200"/>
            </a:lvl1pPr>
            <a:lvl2pPr lvl="1" rtl="0" algn="r">
              <a:spcBef>
                <a:spcPts val="0"/>
              </a:spcBef>
              <a:spcAft>
                <a:spcPts val="0"/>
              </a:spcAft>
              <a:buSzPts val="5200"/>
              <a:buNone/>
              <a:defRPr sz="5200"/>
            </a:lvl2pPr>
            <a:lvl3pPr lvl="2" rtl="0" algn="r">
              <a:spcBef>
                <a:spcPts val="0"/>
              </a:spcBef>
              <a:spcAft>
                <a:spcPts val="0"/>
              </a:spcAft>
              <a:buSzPts val="5200"/>
              <a:buNone/>
              <a:defRPr sz="5200"/>
            </a:lvl3pPr>
            <a:lvl4pPr lvl="3" rtl="0" algn="r">
              <a:spcBef>
                <a:spcPts val="0"/>
              </a:spcBef>
              <a:spcAft>
                <a:spcPts val="0"/>
              </a:spcAft>
              <a:buSzPts val="5200"/>
              <a:buNone/>
              <a:defRPr sz="5200"/>
            </a:lvl4pPr>
            <a:lvl5pPr lvl="4" rtl="0" algn="r">
              <a:spcBef>
                <a:spcPts val="0"/>
              </a:spcBef>
              <a:spcAft>
                <a:spcPts val="0"/>
              </a:spcAft>
              <a:buSzPts val="5200"/>
              <a:buNone/>
              <a:defRPr sz="5200"/>
            </a:lvl5pPr>
            <a:lvl6pPr lvl="5" rtl="0" algn="r">
              <a:spcBef>
                <a:spcPts val="0"/>
              </a:spcBef>
              <a:spcAft>
                <a:spcPts val="0"/>
              </a:spcAft>
              <a:buSzPts val="5200"/>
              <a:buNone/>
              <a:defRPr sz="5200"/>
            </a:lvl6pPr>
            <a:lvl7pPr lvl="6" rtl="0" algn="r">
              <a:spcBef>
                <a:spcPts val="0"/>
              </a:spcBef>
              <a:spcAft>
                <a:spcPts val="0"/>
              </a:spcAft>
              <a:buSzPts val="5200"/>
              <a:buNone/>
              <a:defRPr sz="5200"/>
            </a:lvl7pPr>
            <a:lvl8pPr lvl="7" rtl="0" algn="r">
              <a:spcBef>
                <a:spcPts val="0"/>
              </a:spcBef>
              <a:spcAft>
                <a:spcPts val="0"/>
              </a:spcAft>
              <a:buSzPts val="5200"/>
              <a:buNone/>
              <a:defRPr sz="5200"/>
            </a:lvl8pPr>
            <a:lvl9pPr lvl="8" rtl="0" algn="r">
              <a:spcBef>
                <a:spcPts val="0"/>
              </a:spcBef>
              <a:spcAft>
                <a:spcPts val="0"/>
              </a:spcAft>
              <a:buSzPts val="5200"/>
              <a:buNone/>
              <a:defRPr sz="5200"/>
            </a:lvl9pPr>
          </a:lstStyle>
          <a:p/>
        </p:txBody>
      </p:sp>
      <p:sp>
        <p:nvSpPr>
          <p:cNvPr id="463" name="Google Shape;463;p38"/>
          <p:cNvSpPr txBox="1"/>
          <p:nvPr>
            <p:ph idx="1" type="subTitle"/>
          </p:nvPr>
        </p:nvSpPr>
        <p:spPr>
          <a:xfrm>
            <a:off x="4134020" y="2414713"/>
            <a:ext cx="4293900" cy="997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400"/>
              <a:buNone/>
              <a:defRPr/>
            </a:lvl1pPr>
            <a:lvl2pPr lvl="1" rtl="0" algn="r">
              <a:lnSpc>
                <a:spcPct val="100000"/>
              </a:lnSpc>
              <a:spcBef>
                <a:spcPts val="0"/>
              </a:spcBef>
              <a:spcAft>
                <a:spcPts val="0"/>
              </a:spcAft>
              <a:buSzPts val="1800"/>
              <a:buNone/>
              <a:defRPr sz="1800"/>
            </a:lvl2pPr>
            <a:lvl3pPr lvl="2" rtl="0" algn="r">
              <a:lnSpc>
                <a:spcPct val="100000"/>
              </a:lnSpc>
              <a:spcBef>
                <a:spcPts val="0"/>
              </a:spcBef>
              <a:spcAft>
                <a:spcPts val="0"/>
              </a:spcAft>
              <a:buSzPts val="1800"/>
              <a:buNone/>
              <a:defRPr sz="1800"/>
            </a:lvl3pPr>
            <a:lvl4pPr lvl="3" rtl="0" algn="r">
              <a:lnSpc>
                <a:spcPct val="100000"/>
              </a:lnSpc>
              <a:spcBef>
                <a:spcPts val="0"/>
              </a:spcBef>
              <a:spcAft>
                <a:spcPts val="0"/>
              </a:spcAft>
              <a:buSzPts val="1800"/>
              <a:buNone/>
              <a:defRPr sz="1800"/>
            </a:lvl4pPr>
            <a:lvl5pPr lvl="4" rtl="0" algn="r">
              <a:lnSpc>
                <a:spcPct val="100000"/>
              </a:lnSpc>
              <a:spcBef>
                <a:spcPts val="0"/>
              </a:spcBef>
              <a:spcAft>
                <a:spcPts val="0"/>
              </a:spcAft>
              <a:buSzPts val="1800"/>
              <a:buNone/>
              <a:defRPr sz="1800"/>
            </a:lvl5pPr>
            <a:lvl6pPr lvl="5" rtl="0" algn="r">
              <a:lnSpc>
                <a:spcPct val="100000"/>
              </a:lnSpc>
              <a:spcBef>
                <a:spcPts val="0"/>
              </a:spcBef>
              <a:spcAft>
                <a:spcPts val="0"/>
              </a:spcAft>
              <a:buSzPts val="1800"/>
              <a:buNone/>
              <a:defRPr sz="1800"/>
            </a:lvl6pPr>
            <a:lvl7pPr lvl="6" rtl="0" algn="r">
              <a:lnSpc>
                <a:spcPct val="100000"/>
              </a:lnSpc>
              <a:spcBef>
                <a:spcPts val="0"/>
              </a:spcBef>
              <a:spcAft>
                <a:spcPts val="0"/>
              </a:spcAft>
              <a:buSzPts val="1800"/>
              <a:buNone/>
              <a:defRPr sz="1800"/>
            </a:lvl7pPr>
            <a:lvl8pPr lvl="7" rtl="0" algn="r">
              <a:lnSpc>
                <a:spcPct val="100000"/>
              </a:lnSpc>
              <a:spcBef>
                <a:spcPts val="0"/>
              </a:spcBef>
              <a:spcAft>
                <a:spcPts val="0"/>
              </a:spcAft>
              <a:buSzPts val="1800"/>
              <a:buNone/>
              <a:defRPr sz="1800"/>
            </a:lvl8pPr>
            <a:lvl9pPr lvl="8" rtl="0" algn="r">
              <a:lnSpc>
                <a:spcPct val="100000"/>
              </a:lnSpc>
              <a:spcBef>
                <a:spcPts val="0"/>
              </a:spcBef>
              <a:spcAft>
                <a:spcPts val="0"/>
              </a:spcAft>
              <a:buSzPts val="1800"/>
              <a:buNone/>
              <a:defRPr sz="1800"/>
            </a:lvl9pPr>
          </a:lstStyle>
          <a:p/>
        </p:txBody>
      </p:sp>
      <p:sp>
        <p:nvSpPr>
          <p:cNvPr id="464" name="Google Shape;464;p38"/>
          <p:cNvSpPr txBox="1"/>
          <p:nvPr/>
        </p:nvSpPr>
        <p:spPr>
          <a:xfrm>
            <a:off x="4786200" y="3416575"/>
            <a:ext cx="3637800" cy="738900"/>
          </a:xfrm>
          <a:prstGeom prst="rect">
            <a:avLst/>
          </a:prstGeom>
          <a:noFill/>
          <a:ln>
            <a:noFill/>
          </a:ln>
        </p:spPr>
        <p:txBody>
          <a:bodyPr anchorCtr="0" anchor="ctr" bIns="91425" lIns="91425" spcFirstLastPara="1" rIns="91425" wrap="square" tIns="91425">
            <a:noAutofit/>
          </a:bodyPr>
          <a:lstStyle/>
          <a:p>
            <a:pPr indent="0" lvl="0" marL="0" rtl="0" algn="r">
              <a:spcBef>
                <a:spcPts val="300"/>
              </a:spcBef>
              <a:spcAft>
                <a:spcPts val="0"/>
              </a:spcAft>
              <a:buClr>
                <a:schemeClr val="dk1"/>
              </a:buClr>
              <a:buSzPts val="1100"/>
              <a:buFont typeface="Arial"/>
              <a:buNone/>
            </a:pPr>
            <a:r>
              <a:rPr lang="en" sz="1100">
                <a:solidFill>
                  <a:schemeClr val="dk1"/>
                </a:solidFill>
                <a:latin typeface="Work Sans"/>
                <a:ea typeface="Work Sans"/>
                <a:cs typeface="Work Sans"/>
                <a:sym typeface="Work Sans"/>
              </a:rPr>
              <a:t>CREDITS: This presentation template was created by </a:t>
            </a:r>
            <a:r>
              <a:rPr b="1" lang="en" sz="1100">
                <a:solidFill>
                  <a:schemeClr val="dk1"/>
                </a:solidFill>
                <a:uFill>
                  <a:noFill/>
                </a:uFill>
                <a:latin typeface="Work Sans"/>
                <a:ea typeface="Work Sans"/>
                <a:cs typeface="Work Sans"/>
                <a:sym typeface="Work Sans"/>
                <a:hlinkClick r:id="rId2">
                  <a:extLst>
                    <a:ext uri="{A12FA001-AC4F-418D-AE19-62706E023703}">
                      <ahyp:hlinkClr val="tx"/>
                    </a:ext>
                  </a:extLst>
                </a:hlinkClick>
              </a:rPr>
              <a:t>Slidesgo</a:t>
            </a:r>
            <a:r>
              <a:rPr lang="en" sz="1100">
                <a:solidFill>
                  <a:schemeClr val="dk1"/>
                </a:solidFill>
                <a:latin typeface="Work Sans"/>
                <a:ea typeface="Work Sans"/>
                <a:cs typeface="Work Sans"/>
                <a:sym typeface="Work Sans"/>
              </a:rPr>
              <a:t>, including icons by </a:t>
            </a:r>
            <a:r>
              <a:rPr b="1" lang="en" sz="1100">
                <a:solidFill>
                  <a:schemeClr val="dk1"/>
                </a:solidFill>
                <a:uFill>
                  <a:noFill/>
                </a:uFill>
                <a:latin typeface="Work Sans"/>
                <a:ea typeface="Work Sans"/>
                <a:cs typeface="Work Sans"/>
                <a:sym typeface="Work Sans"/>
                <a:hlinkClick r:id="rId3">
                  <a:extLst>
                    <a:ext uri="{A12FA001-AC4F-418D-AE19-62706E023703}">
                      <ahyp:hlinkClr val="tx"/>
                    </a:ext>
                  </a:extLst>
                </a:hlinkClick>
              </a:rPr>
              <a:t>Flaticon</a:t>
            </a:r>
            <a:r>
              <a:rPr b="1" lang="en" sz="1100">
                <a:solidFill>
                  <a:schemeClr val="dk1"/>
                </a:solidFill>
                <a:latin typeface="Work Sans"/>
                <a:ea typeface="Work Sans"/>
                <a:cs typeface="Work Sans"/>
                <a:sym typeface="Work Sans"/>
              </a:rPr>
              <a:t> </a:t>
            </a:r>
            <a:r>
              <a:rPr lang="en" sz="1100">
                <a:solidFill>
                  <a:schemeClr val="dk1"/>
                </a:solidFill>
                <a:latin typeface="Work Sans"/>
                <a:ea typeface="Work Sans"/>
                <a:cs typeface="Work Sans"/>
                <a:sym typeface="Work Sans"/>
              </a:rPr>
              <a:t>and infographics &amp; images by </a:t>
            </a:r>
            <a:r>
              <a:rPr b="1" lang="en" sz="1100">
                <a:solidFill>
                  <a:schemeClr val="dk1"/>
                </a:solidFill>
                <a:uFill>
                  <a:noFill/>
                </a:uFill>
                <a:latin typeface="Work Sans"/>
                <a:ea typeface="Work Sans"/>
                <a:cs typeface="Work Sans"/>
                <a:sym typeface="Work Sans"/>
                <a:hlinkClick r:id="rId4">
                  <a:extLst>
                    <a:ext uri="{A12FA001-AC4F-418D-AE19-62706E023703}">
                      <ahyp:hlinkClr val="tx"/>
                    </a:ext>
                  </a:extLst>
                </a:hlinkClick>
              </a:rPr>
              <a:t>Freepik</a:t>
            </a:r>
            <a:endParaRPr sz="1100">
              <a:solidFill>
                <a:schemeClr val="dk1"/>
              </a:solidFill>
              <a:latin typeface="Work Sans"/>
              <a:ea typeface="Work Sans"/>
              <a:cs typeface="Work Sans"/>
              <a:sym typeface="Work Sans"/>
            </a:endParaRPr>
          </a:p>
        </p:txBody>
      </p:sp>
      <p:sp>
        <p:nvSpPr>
          <p:cNvPr id="465" name="Google Shape;465;p38"/>
          <p:cNvSpPr/>
          <p:nvPr/>
        </p:nvSpPr>
        <p:spPr>
          <a:xfrm>
            <a:off x="-246849" y="1071437"/>
            <a:ext cx="3924045" cy="3299622"/>
          </a:xfrm>
          <a:custGeom>
            <a:rect b="b" l="l" r="r" t="t"/>
            <a:pathLst>
              <a:path extrusionOk="0" h="77013" w="91587">
                <a:moveTo>
                  <a:pt x="70755" y="0"/>
                </a:moveTo>
                <a:cubicBezTo>
                  <a:pt x="67279" y="0"/>
                  <a:pt x="63823" y="982"/>
                  <a:pt x="60739" y="2611"/>
                </a:cubicBezTo>
                <a:cubicBezTo>
                  <a:pt x="58528" y="3780"/>
                  <a:pt x="56498" y="5268"/>
                  <a:pt x="54691" y="7001"/>
                </a:cubicBezTo>
                <a:cubicBezTo>
                  <a:pt x="53469" y="8191"/>
                  <a:pt x="52491" y="9605"/>
                  <a:pt x="51374" y="10880"/>
                </a:cubicBezTo>
                <a:cubicBezTo>
                  <a:pt x="50918" y="11402"/>
                  <a:pt x="50439" y="11901"/>
                  <a:pt x="49918" y="12358"/>
                </a:cubicBezTo>
                <a:cubicBezTo>
                  <a:pt x="48603" y="13485"/>
                  <a:pt x="46950" y="14315"/>
                  <a:pt x="45220" y="14315"/>
                </a:cubicBezTo>
                <a:cubicBezTo>
                  <a:pt x="45188" y="14315"/>
                  <a:pt x="45156" y="14315"/>
                  <a:pt x="45124" y="14314"/>
                </a:cubicBezTo>
                <a:cubicBezTo>
                  <a:pt x="43572" y="14293"/>
                  <a:pt x="42105" y="13613"/>
                  <a:pt x="40756" y="12847"/>
                </a:cubicBezTo>
                <a:cubicBezTo>
                  <a:pt x="36493" y="10434"/>
                  <a:pt x="32900" y="7054"/>
                  <a:pt x="28563" y="4758"/>
                </a:cubicBezTo>
                <a:cubicBezTo>
                  <a:pt x="25525" y="3141"/>
                  <a:pt x="22148" y="2023"/>
                  <a:pt x="18702" y="2023"/>
                </a:cubicBezTo>
                <a:cubicBezTo>
                  <a:pt x="18591" y="2023"/>
                  <a:pt x="18481" y="2024"/>
                  <a:pt x="18370" y="2026"/>
                </a:cubicBezTo>
                <a:cubicBezTo>
                  <a:pt x="11513" y="2175"/>
                  <a:pt x="5178" y="7171"/>
                  <a:pt x="2882" y="13634"/>
                </a:cubicBezTo>
                <a:cubicBezTo>
                  <a:pt x="1" y="21723"/>
                  <a:pt x="2946" y="31088"/>
                  <a:pt x="7124" y="38188"/>
                </a:cubicBezTo>
                <a:cubicBezTo>
                  <a:pt x="10727" y="44311"/>
                  <a:pt x="15670" y="49551"/>
                  <a:pt x="20889" y="54367"/>
                </a:cubicBezTo>
                <a:cubicBezTo>
                  <a:pt x="29711" y="62509"/>
                  <a:pt x="39108" y="70066"/>
                  <a:pt x="49408" y="76264"/>
                </a:cubicBezTo>
                <a:cubicBezTo>
                  <a:pt x="50027" y="76643"/>
                  <a:pt x="50692" y="77012"/>
                  <a:pt x="51405" y="77012"/>
                </a:cubicBezTo>
                <a:cubicBezTo>
                  <a:pt x="51451" y="77012"/>
                  <a:pt x="51498" y="77011"/>
                  <a:pt x="51544" y="77008"/>
                </a:cubicBezTo>
                <a:cubicBezTo>
                  <a:pt x="52182" y="76965"/>
                  <a:pt x="52746" y="76614"/>
                  <a:pt x="53266" y="76264"/>
                </a:cubicBezTo>
                <a:cubicBezTo>
                  <a:pt x="61536" y="70928"/>
                  <a:pt x="69530" y="65039"/>
                  <a:pt x="76174" y="57778"/>
                </a:cubicBezTo>
                <a:cubicBezTo>
                  <a:pt x="82806" y="50519"/>
                  <a:pt x="88068" y="41791"/>
                  <a:pt x="90141" y="32182"/>
                </a:cubicBezTo>
                <a:cubicBezTo>
                  <a:pt x="91586" y="25528"/>
                  <a:pt x="91448" y="18364"/>
                  <a:pt x="88514" y="12124"/>
                </a:cubicBezTo>
                <a:cubicBezTo>
                  <a:pt x="85814" y="6384"/>
                  <a:pt x="80617" y="1696"/>
                  <a:pt x="74409" y="378"/>
                </a:cubicBezTo>
                <a:cubicBezTo>
                  <a:pt x="73199" y="121"/>
                  <a:pt x="71976" y="0"/>
                  <a:pt x="70755" y="0"/>
                </a:cubicBezTo>
                <a:close/>
              </a:path>
            </a:pathLst>
          </a:custGeom>
          <a:solidFill>
            <a:srgbClr val="F9AD8B">
              <a:alpha val="139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6" name="Google Shape;466;p38"/>
          <p:cNvGrpSpPr/>
          <p:nvPr/>
        </p:nvGrpSpPr>
        <p:grpSpPr>
          <a:xfrm>
            <a:off x="8498779" y="579315"/>
            <a:ext cx="487367" cy="3284921"/>
            <a:chOff x="8213179" y="425903"/>
            <a:chExt cx="487367" cy="3284921"/>
          </a:xfrm>
        </p:grpSpPr>
        <p:sp>
          <p:nvSpPr>
            <p:cNvPr id="467" name="Google Shape;467;p38"/>
            <p:cNvSpPr/>
            <p:nvPr/>
          </p:nvSpPr>
          <p:spPr>
            <a:xfrm>
              <a:off x="8420117" y="425903"/>
              <a:ext cx="204079" cy="304991"/>
            </a:xfrm>
            <a:custGeom>
              <a:rect b="b" l="l" r="r" t="t"/>
              <a:pathLst>
                <a:path extrusionOk="0" h="10152" w="6793">
                  <a:moveTo>
                    <a:pt x="2881" y="1"/>
                  </a:moveTo>
                  <a:lnTo>
                    <a:pt x="192" y="5581"/>
                  </a:lnTo>
                  <a:lnTo>
                    <a:pt x="192" y="5581"/>
                  </a:lnTo>
                  <a:lnTo>
                    <a:pt x="2020" y="5517"/>
                  </a:lnTo>
                  <a:lnTo>
                    <a:pt x="1" y="10152"/>
                  </a:lnTo>
                  <a:lnTo>
                    <a:pt x="6474" y="4539"/>
                  </a:lnTo>
                  <a:lnTo>
                    <a:pt x="4678" y="4508"/>
                  </a:lnTo>
                  <a:lnTo>
                    <a:pt x="6793" y="53"/>
                  </a:lnTo>
                  <a:lnTo>
                    <a:pt x="288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8" name="Google Shape;468;p38"/>
            <p:cNvGrpSpPr/>
            <p:nvPr/>
          </p:nvGrpSpPr>
          <p:grpSpPr>
            <a:xfrm rot="4272554">
              <a:off x="8251807" y="3376890"/>
              <a:ext cx="295751" cy="293378"/>
              <a:chOff x="2358100" y="2162200"/>
              <a:chExt cx="246100" cy="244125"/>
            </a:xfrm>
          </p:grpSpPr>
          <p:sp>
            <p:nvSpPr>
              <p:cNvPr id="469" name="Google Shape;469;p38"/>
              <p:cNvSpPr/>
              <p:nvPr/>
            </p:nvSpPr>
            <p:spPr>
              <a:xfrm>
                <a:off x="2358100" y="2162200"/>
                <a:ext cx="246100" cy="244125"/>
              </a:xfrm>
              <a:custGeom>
                <a:rect b="b" l="l" r="r" t="t"/>
                <a:pathLst>
                  <a:path extrusionOk="0" h="9765" w="9844">
                    <a:moveTo>
                      <a:pt x="4933" y="251"/>
                    </a:moveTo>
                    <a:cubicBezTo>
                      <a:pt x="5646" y="251"/>
                      <a:pt x="6347" y="421"/>
                      <a:pt x="7006" y="751"/>
                    </a:cubicBezTo>
                    <a:cubicBezTo>
                      <a:pt x="8112" y="1314"/>
                      <a:pt x="8930" y="2260"/>
                      <a:pt x="9313" y="3440"/>
                    </a:cubicBezTo>
                    <a:cubicBezTo>
                      <a:pt x="9706" y="4609"/>
                      <a:pt x="9610" y="5863"/>
                      <a:pt x="9057" y="6969"/>
                    </a:cubicBezTo>
                    <a:cubicBezTo>
                      <a:pt x="8494" y="8074"/>
                      <a:pt x="7548" y="8893"/>
                      <a:pt x="6369" y="9276"/>
                    </a:cubicBezTo>
                    <a:cubicBezTo>
                      <a:pt x="5894" y="9435"/>
                      <a:pt x="5406" y="9514"/>
                      <a:pt x="4919" y="9514"/>
                    </a:cubicBezTo>
                    <a:cubicBezTo>
                      <a:pt x="4206" y="9514"/>
                      <a:pt x="3496" y="9345"/>
                      <a:pt x="2840" y="9009"/>
                    </a:cubicBezTo>
                    <a:cubicBezTo>
                      <a:pt x="1734" y="8457"/>
                      <a:pt x="915" y="7500"/>
                      <a:pt x="532" y="6331"/>
                    </a:cubicBezTo>
                    <a:cubicBezTo>
                      <a:pt x="140" y="5151"/>
                      <a:pt x="235" y="3897"/>
                      <a:pt x="799" y="2802"/>
                    </a:cubicBezTo>
                    <a:cubicBezTo>
                      <a:pt x="1351" y="1696"/>
                      <a:pt x="2308" y="878"/>
                      <a:pt x="3477" y="484"/>
                    </a:cubicBezTo>
                    <a:cubicBezTo>
                      <a:pt x="3955" y="336"/>
                      <a:pt x="4444" y="251"/>
                      <a:pt x="4933" y="251"/>
                    </a:cubicBezTo>
                    <a:close/>
                    <a:moveTo>
                      <a:pt x="4921" y="0"/>
                    </a:moveTo>
                    <a:cubicBezTo>
                      <a:pt x="4402" y="0"/>
                      <a:pt x="3892" y="82"/>
                      <a:pt x="3402" y="251"/>
                    </a:cubicBezTo>
                    <a:cubicBezTo>
                      <a:pt x="2776" y="453"/>
                      <a:pt x="2202" y="772"/>
                      <a:pt x="1713" y="1207"/>
                    </a:cubicBezTo>
                    <a:cubicBezTo>
                      <a:pt x="1234" y="1622"/>
                      <a:pt x="851" y="2121"/>
                      <a:pt x="565" y="2685"/>
                    </a:cubicBezTo>
                    <a:cubicBezTo>
                      <a:pt x="277" y="3248"/>
                      <a:pt x="107" y="3855"/>
                      <a:pt x="55" y="4481"/>
                    </a:cubicBezTo>
                    <a:cubicBezTo>
                      <a:pt x="1" y="5140"/>
                      <a:pt x="86" y="5778"/>
                      <a:pt x="288" y="6406"/>
                    </a:cubicBezTo>
                    <a:cubicBezTo>
                      <a:pt x="490" y="7032"/>
                      <a:pt x="820" y="7606"/>
                      <a:pt x="1245" y="8095"/>
                    </a:cubicBezTo>
                    <a:cubicBezTo>
                      <a:pt x="1659" y="8574"/>
                      <a:pt x="2159" y="8957"/>
                      <a:pt x="2722" y="9243"/>
                    </a:cubicBezTo>
                    <a:cubicBezTo>
                      <a:pt x="3286" y="9531"/>
                      <a:pt x="3891" y="9701"/>
                      <a:pt x="4529" y="9754"/>
                    </a:cubicBezTo>
                    <a:cubicBezTo>
                      <a:pt x="4657" y="9765"/>
                      <a:pt x="4795" y="9765"/>
                      <a:pt x="4923" y="9765"/>
                    </a:cubicBezTo>
                    <a:cubicBezTo>
                      <a:pt x="5443" y="9765"/>
                      <a:pt x="5954" y="9680"/>
                      <a:pt x="6454" y="9520"/>
                    </a:cubicBezTo>
                    <a:cubicBezTo>
                      <a:pt x="7070" y="9318"/>
                      <a:pt x="7644" y="8988"/>
                      <a:pt x="8133" y="8563"/>
                    </a:cubicBezTo>
                    <a:cubicBezTo>
                      <a:pt x="8611" y="8149"/>
                      <a:pt x="8994" y="7649"/>
                      <a:pt x="9281" y="7086"/>
                    </a:cubicBezTo>
                    <a:cubicBezTo>
                      <a:pt x="9568" y="6522"/>
                      <a:pt x="9738" y="5917"/>
                      <a:pt x="9791" y="5279"/>
                    </a:cubicBezTo>
                    <a:cubicBezTo>
                      <a:pt x="9844" y="4630"/>
                      <a:pt x="9770" y="3982"/>
                      <a:pt x="9557" y="3354"/>
                    </a:cubicBezTo>
                    <a:cubicBezTo>
                      <a:pt x="9355" y="2728"/>
                      <a:pt x="9036" y="2164"/>
                      <a:pt x="8601" y="1675"/>
                    </a:cubicBezTo>
                    <a:cubicBezTo>
                      <a:pt x="8186" y="1197"/>
                      <a:pt x="7687" y="814"/>
                      <a:pt x="7123" y="527"/>
                    </a:cubicBezTo>
                    <a:cubicBezTo>
                      <a:pt x="6560" y="240"/>
                      <a:pt x="5954" y="70"/>
                      <a:pt x="5327" y="17"/>
                    </a:cubicBezTo>
                    <a:cubicBezTo>
                      <a:pt x="5191" y="6"/>
                      <a:pt x="5056" y="0"/>
                      <a:pt x="4921"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8"/>
              <p:cNvSpPr/>
              <p:nvPr/>
            </p:nvSpPr>
            <p:spPr>
              <a:xfrm>
                <a:off x="2407275" y="2288325"/>
                <a:ext cx="53175" cy="38800"/>
              </a:xfrm>
              <a:custGeom>
                <a:rect b="b" l="l" r="r" t="t"/>
                <a:pathLst>
                  <a:path extrusionOk="0" h="1552" w="2127">
                    <a:moveTo>
                      <a:pt x="128" y="0"/>
                    </a:moveTo>
                    <a:cubicBezTo>
                      <a:pt x="54" y="0"/>
                      <a:pt x="1" y="64"/>
                      <a:pt x="1" y="128"/>
                    </a:cubicBezTo>
                    <a:cubicBezTo>
                      <a:pt x="1" y="202"/>
                      <a:pt x="54" y="255"/>
                      <a:pt x="128" y="255"/>
                    </a:cubicBezTo>
                    <a:lnTo>
                      <a:pt x="1797" y="276"/>
                    </a:lnTo>
                    <a:lnTo>
                      <a:pt x="1265" y="1371"/>
                    </a:lnTo>
                    <a:cubicBezTo>
                      <a:pt x="1234" y="1435"/>
                      <a:pt x="1255" y="1509"/>
                      <a:pt x="1319" y="1541"/>
                    </a:cubicBezTo>
                    <a:cubicBezTo>
                      <a:pt x="1340" y="1552"/>
                      <a:pt x="1361" y="1552"/>
                      <a:pt x="1372" y="1552"/>
                    </a:cubicBezTo>
                    <a:cubicBezTo>
                      <a:pt x="1425" y="1552"/>
                      <a:pt x="1468" y="1531"/>
                      <a:pt x="1489" y="1477"/>
                    </a:cubicBezTo>
                    <a:lnTo>
                      <a:pt x="2106" y="213"/>
                    </a:lnTo>
                    <a:cubicBezTo>
                      <a:pt x="2127" y="170"/>
                      <a:pt x="2127" y="128"/>
                      <a:pt x="2106" y="85"/>
                    </a:cubicBezTo>
                    <a:cubicBezTo>
                      <a:pt x="2084" y="53"/>
                      <a:pt x="2042" y="31"/>
                      <a:pt x="1999" y="31"/>
                    </a:cubicBezTo>
                    <a:lnTo>
                      <a:pt x="128"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8"/>
              <p:cNvSpPr/>
              <p:nvPr/>
            </p:nvSpPr>
            <p:spPr>
              <a:xfrm>
                <a:off x="2498425" y="2214925"/>
                <a:ext cx="42000" cy="49225"/>
              </a:xfrm>
              <a:custGeom>
                <a:rect b="b" l="l" r="r" t="t"/>
                <a:pathLst>
                  <a:path extrusionOk="0" h="1969" w="1680">
                    <a:moveTo>
                      <a:pt x="873" y="0"/>
                    </a:moveTo>
                    <a:cubicBezTo>
                      <a:pt x="825" y="0"/>
                      <a:pt x="779" y="30"/>
                      <a:pt x="756" y="76"/>
                    </a:cubicBezTo>
                    <a:lnTo>
                      <a:pt x="22" y="1798"/>
                    </a:lnTo>
                    <a:cubicBezTo>
                      <a:pt x="0" y="1841"/>
                      <a:pt x="11" y="1883"/>
                      <a:pt x="33" y="1916"/>
                    </a:cubicBezTo>
                    <a:cubicBezTo>
                      <a:pt x="54" y="1958"/>
                      <a:pt x="96" y="1968"/>
                      <a:pt x="139" y="1968"/>
                    </a:cubicBezTo>
                    <a:lnTo>
                      <a:pt x="1552" y="1926"/>
                    </a:lnTo>
                    <a:cubicBezTo>
                      <a:pt x="1627" y="1916"/>
                      <a:pt x="1680" y="1862"/>
                      <a:pt x="1680" y="1788"/>
                    </a:cubicBezTo>
                    <a:cubicBezTo>
                      <a:pt x="1680" y="1729"/>
                      <a:pt x="1625" y="1670"/>
                      <a:pt x="1558" y="1670"/>
                    </a:cubicBezTo>
                    <a:cubicBezTo>
                      <a:pt x="1553" y="1670"/>
                      <a:pt x="1547" y="1670"/>
                      <a:pt x="1542" y="1671"/>
                    </a:cubicBezTo>
                    <a:lnTo>
                      <a:pt x="341" y="1713"/>
                    </a:lnTo>
                    <a:lnTo>
                      <a:pt x="1000" y="172"/>
                    </a:lnTo>
                    <a:cubicBezTo>
                      <a:pt x="1021" y="109"/>
                      <a:pt x="989" y="34"/>
                      <a:pt x="926" y="12"/>
                    </a:cubicBezTo>
                    <a:cubicBezTo>
                      <a:pt x="909" y="4"/>
                      <a:pt x="891" y="0"/>
                      <a:pt x="873"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8"/>
              <p:cNvSpPr/>
              <p:nvPr/>
            </p:nvSpPr>
            <p:spPr>
              <a:xfrm>
                <a:off x="2478500" y="2295275"/>
                <a:ext cx="68850" cy="61625"/>
              </a:xfrm>
              <a:custGeom>
                <a:rect b="b" l="l" r="r" t="t"/>
                <a:pathLst>
                  <a:path extrusionOk="0" h="2465" w="2754">
                    <a:moveTo>
                      <a:pt x="1316" y="0"/>
                    </a:moveTo>
                    <a:cubicBezTo>
                      <a:pt x="1215" y="0"/>
                      <a:pt x="1116" y="10"/>
                      <a:pt x="1021" y="30"/>
                    </a:cubicBezTo>
                    <a:cubicBezTo>
                      <a:pt x="723" y="105"/>
                      <a:pt x="330" y="296"/>
                      <a:pt x="138" y="870"/>
                    </a:cubicBezTo>
                    <a:cubicBezTo>
                      <a:pt x="1" y="1295"/>
                      <a:pt x="53" y="1805"/>
                      <a:pt x="298" y="2379"/>
                    </a:cubicBezTo>
                    <a:cubicBezTo>
                      <a:pt x="319" y="2432"/>
                      <a:pt x="362" y="2464"/>
                      <a:pt x="415" y="2464"/>
                    </a:cubicBezTo>
                    <a:cubicBezTo>
                      <a:pt x="426" y="2464"/>
                      <a:pt x="447" y="2464"/>
                      <a:pt x="457" y="2453"/>
                    </a:cubicBezTo>
                    <a:cubicBezTo>
                      <a:pt x="521" y="2422"/>
                      <a:pt x="553" y="2347"/>
                      <a:pt x="532" y="2283"/>
                    </a:cubicBezTo>
                    <a:cubicBezTo>
                      <a:pt x="308" y="1763"/>
                      <a:pt x="266" y="1316"/>
                      <a:pt x="383" y="944"/>
                    </a:cubicBezTo>
                    <a:cubicBezTo>
                      <a:pt x="500" y="594"/>
                      <a:pt x="745" y="360"/>
                      <a:pt x="1074" y="285"/>
                    </a:cubicBezTo>
                    <a:cubicBezTo>
                      <a:pt x="1157" y="266"/>
                      <a:pt x="1245" y="257"/>
                      <a:pt x="1334" y="257"/>
                    </a:cubicBezTo>
                    <a:cubicBezTo>
                      <a:pt x="1747" y="257"/>
                      <a:pt x="2205" y="451"/>
                      <a:pt x="2519" y="774"/>
                    </a:cubicBezTo>
                    <a:cubicBezTo>
                      <a:pt x="2542" y="802"/>
                      <a:pt x="2576" y="816"/>
                      <a:pt x="2612" y="816"/>
                    </a:cubicBezTo>
                    <a:cubicBezTo>
                      <a:pt x="2643" y="816"/>
                      <a:pt x="2675" y="805"/>
                      <a:pt x="2701" y="785"/>
                    </a:cubicBezTo>
                    <a:cubicBezTo>
                      <a:pt x="2743" y="731"/>
                      <a:pt x="2753" y="657"/>
                      <a:pt x="2701" y="604"/>
                    </a:cubicBezTo>
                    <a:cubicBezTo>
                      <a:pt x="2339" y="226"/>
                      <a:pt x="1803" y="0"/>
                      <a:pt x="1316"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3" name="Google Shape;473;p38"/>
            <p:cNvSpPr/>
            <p:nvPr/>
          </p:nvSpPr>
          <p:spPr>
            <a:xfrm>
              <a:off x="8627063" y="3014812"/>
              <a:ext cx="73484" cy="73484"/>
            </a:xfrm>
            <a:custGeom>
              <a:rect b="b" l="l" r="r" t="t"/>
              <a:pathLst>
                <a:path extrusionOk="0" h="2446" w="2446">
                  <a:moveTo>
                    <a:pt x="1223" y="0"/>
                  </a:moveTo>
                  <a:cubicBezTo>
                    <a:pt x="543" y="0"/>
                    <a:pt x="1" y="553"/>
                    <a:pt x="1" y="1223"/>
                  </a:cubicBezTo>
                  <a:cubicBezTo>
                    <a:pt x="1" y="1903"/>
                    <a:pt x="543" y="2445"/>
                    <a:pt x="1223" y="2445"/>
                  </a:cubicBezTo>
                  <a:cubicBezTo>
                    <a:pt x="1893" y="2445"/>
                    <a:pt x="2445" y="1903"/>
                    <a:pt x="2445" y="1223"/>
                  </a:cubicBezTo>
                  <a:cubicBezTo>
                    <a:pt x="2445" y="553"/>
                    <a:pt x="1893" y="0"/>
                    <a:pt x="12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8"/>
            <p:cNvSpPr/>
            <p:nvPr/>
          </p:nvSpPr>
          <p:spPr>
            <a:xfrm>
              <a:off x="8362926" y="219868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75" name="Google Shape;475;p38"/>
          <p:cNvCxnSpPr/>
          <p:nvPr/>
        </p:nvCxnSpPr>
        <p:spPr>
          <a:xfrm>
            <a:off x="720100" y="4608584"/>
            <a:ext cx="7701600" cy="0"/>
          </a:xfrm>
          <a:prstGeom prst="straightConnector1">
            <a:avLst/>
          </a:prstGeom>
          <a:noFill/>
          <a:ln cap="flat" cmpd="sng" w="9525">
            <a:solidFill>
              <a:schemeClr val="dk1"/>
            </a:solidFill>
            <a:prstDash val="solid"/>
            <a:round/>
            <a:headEnd len="med" w="med" type="none"/>
            <a:tailEnd len="med" w="med" type="none"/>
          </a:ln>
        </p:spPr>
      </p:cxnSp>
      <p:grpSp>
        <p:nvGrpSpPr>
          <p:cNvPr id="476" name="Google Shape;476;p38"/>
          <p:cNvGrpSpPr/>
          <p:nvPr/>
        </p:nvGrpSpPr>
        <p:grpSpPr>
          <a:xfrm>
            <a:off x="631474" y="355425"/>
            <a:ext cx="7783376" cy="589344"/>
            <a:chOff x="631474" y="355425"/>
            <a:chExt cx="7783376" cy="589344"/>
          </a:xfrm>
        </p:grpSpPr>
        <p:sp>
          <p:nvSpPr>
            <p:cNvPr id="477" name="Google Shape;477;p38"/>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8" name="Google Shape;478;p38"/>
            <p:cNvCxnSpPr/>
            <p:nvPr/>
          </p:nvCxnSpPr>
          <p:spPr>
            <a:xfrm>
              <a:off x="1200150" y="534925"/>
              <a:ext cx="72147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_1_1_1_1">
    <p:spTree>
      <p:nvGrpSpPr>
        <p:cNvPr id="479" name="Shape 479"/>
        <p:cNvGrpSpPr/>
        <p:nvPr/>
      </p:nvGrpSpPr>
      <p:grpSpPr>
        <a:xfrm>
          <a:off x="0" y="0"/>
          <a:ext cx="0" cy="0"/>
          <a:chOff x="0" y="0"/>
          <a:chExt cx="0" cy="0"/>
        </a:xfrm>
      </p:grpSpPr>
      <p:grpSp>
        <p:nvGrpSpPr>
          <p:cNvPr id="480" name="Google Shape;480;p39"/>
          <p:cNvGrpSpPr/>
          <p:nvPr/>
        </p:nvGrpSpPr>
        <p:grpSpPr>
          <a:xfrm>
            <a:off x="631474" y="355425"/>
            <a:ext cx="7796459" cy="773783"/>
            <a:chOff x="631474" y="355425"/>
            <a:chExt cx="7796459" cy="773783"/>
          </a:xfrm>
        </p:grpSpPr>
        <p:sp>
          <p:nvSpPr>
            <p:cNvPr id="481" name="Google Shape;481;p39"/>
            <p:cNvSpPr/>
            <p:nvPr/>
          </p:nvSpPr>
          <p:spPr>
            <a:xfrm flipH="1">
              <a:off x="7684571" y="3554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9"/>
            <p:cNvSpPr/>
            <p:nvPr/>
          </p:nvSpPr>
          <p:spPr>
            <a:xfrm flipH="1">
              <a:off x="7859806" y="9334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9"/>
            <p:cNvSpPr/>
            <p:nvPr/>
          </p:nvSpPr>
          <p:spPr>
            <a:xfrm flipH="1">
              <a:off x="959552"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9"/>
            <p:cNvSpPr/>
            <p:nvPr/>
          </p:nvSpPr>
          <p:spPr>
            <a:xfrm flipH="1">
              <a:off x="1210657"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5" name="Google Shape;485;p39"/>
            <p:cNvGrpSpPr/>
            <p:nvPr/>
          </p:nvGrpSpPr>
          <p:grpSpPr>
            <a:xfrm>
              <a:off x="631474" y="355425"/>
              <a:ext cx="7796459" cy="589344"/>
              <a:chOff x="631474" y="355425"/>
              <a:chExt cx="7796459" cy="589344"/>
            </a:xfrm>
          </p:grpSpPr>
          <p:sp>
            <p:nvSpPr>
              <p:cNvPr id="486" name="Google Shape;486;p39"/>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9"/>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8" name="Google Shape;488;p39"/>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grpSp>
      </p:grpSp>
      <p:grpSp>
        <p:nvGrpSpPr>
          <p:cNvPr id="489" name="Google Shape;489;p39"/>
          <p:cNvGrpSpPr/>
          <p:nvPr/>
        </p:nvGrpSpPr>
        <p:grpSpPr>
          <a:xfrm flipH="1" rot="10800000">
            <a:off x="631474" y="4009647"/>
            <a:ext cx="7796459" cy="773783"/>
            <a:chOff x="631474" y="355425"/>
            <a:chExt cx="7796459" cy="773783"/>
          </a:xfrm>
        </p:grpSpPr>
        <p:sp>
          <p:nvSpPr>
            <p:cNvPr id="490" name="Google Shape;490;p39"/>
            <p:cNvSpPr/>
            <p:nvPr/>
          </p:nvSpPr>
          <p:spPr>
            <a:xfrm flipH="1">
              <a:off x="7684571" y="355434"/>
              <a:ext cx="73484" cy="73484"/>
            </a:xfrm>
            <a:custGeom>
              <a:rect b="b" l="l" r="r" t="t"/>
              <a:pathLst>
                <a:path extrusionOk="0" h="2446" w="2446">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9"/>
            <p:cNvSpPr/>
            <p:nvPr/>
          </p:nvSpPr>
          <p:spPr>
            <a:xfrm flipH="1">
              <a:off x="7859806" y="9334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9"/>
            <p:cNvSpPr/>
            <p:nvPr/>
          </p:nvSpPr>
          <p:spPr>
            <a:xfrm flipH="1">
              <a:off x="959552" y="1088952"/>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9"/>
            <p:cNvSpPr/>
            <p:nvPr/>
          </p:nvSpPr>
          <p:spPr>
            <a:xfrm flipH="1">
              <a:off x="1210657" y="80180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4" name="Google Shape;494;p39"/>
            <p:cNvGrpSpPr/>
            <p:nvPr/>
          </p:nvGrpSpPr>
          <p:grpSpPr>
            <a:xfrm>
              <a:off x="631474" y="355425"/>
              <a:ext cx="7796459" cy="589344"/>
              <a:chOff x="631474" y="355425"/>
              <a:chExt cx="7796459" cy="589344"/>
            </a:xfrm>
          </p:grpSpPr>
          <p:cxnSp>
            <p:nvCxnSpPr>
              <p:cNvPr id="495" name="Google Shape;495;p39"/>
              <p:cNvCxnSpPr/>
              <p:nvPr/>
            </p:nvCxnSpPr>
            <p:spPr>
              <a:xfrm>
                <a:off x="1200150" y="534925"/>
                <a:ext cx="6659100" cy="0"/>
              </a:xfrm>
              <a:prstGeom prst="straightConnector1">
                <a:avLst/>
              </a:prstGeom>
              <a:noFill/>
              <a:ln cap="flat" cmpd="sng" w="9525">
                <a:solidFill>
                  <a:schemeClr val="dk1"/>
                </a:solidFill>
                <a:prstDash val="solid"/>
                <a:round/>
                <a:headEnd len="med" w="med" type="none"/>
                <a:tailEnd len="med" w="med" type="none"/>
              </a:ln>
            </p:spPr>
          </p:cxnSp>
          <p:sp>
            <p:nvSpPr>
              <p:cNvPr id="496" name="Google Shape;496;p39"/>
              <p:cNvSpPr/>
              <p:nvPr/>
            </p:nvSpPr>
            <p:spPr>
              <a:xfrm flipH="1">
                <a:off x="7859799"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9"/>
              <p:cNvSpPr/>
              <p:nvPr/>
            </p:nvSpPr>
            <p:spPr>
              <a:xfrm>
                <a:off x="631474" y="355425"/>
                <a:ext cx="568134" cy="589344"/>
              </a:xfrm>
              <a:custGeom>
                <a:rect b="b" l="l" r="r" t="t"/>
                <a:pathLst>
                  <a:path extrusionOk="0" h="19617" w="18911">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_1_1_1_1">
    <p:spTree>
      <p:nvGrpSpPr>
        <p:cNvPr id="498" name="Shape 498"/>
        <p:cNvGrpSpPr/>
        <p:nvPr/>
      </p:nvGrpSpPr>
      <p:grpSpPr>
        <a:xfrm>
          <a:off x="0" y="0"/>
          <a:ext cx="0" cy="0"/>
          <a:chOff x="0" y="0"/>
          <a:chExt cx="0" cy="0"/>
        </a:xfrm>
      </p:grpSpPr>
      <p:grpSp>
        <p:nvGrpSpPr>
          <p:cNvPr id="499" name="Google Shape;499;p40"/>
          <p:cNvGrpSpPr/>
          <p:nvPr/>
        </p:nvGrpSpPr>
        <p:grpSpPr>
          <a:xfrm>
            <a:off x="322719" y="464000"/>
            <a:ext cx="1790643" cy="4224774"/>
            <a:chOff x="448594" y="170487"/>
            <a:chExt cx="1790643" cy="4224774"/>
          </a:xfrm>
        </p:grpSpPr>
        <p:grpSp>
          <p:nvGrpSpPr>
            <p:cNvPr id="500" name="Google Shape;500;p40"/>
            <p:cNvGrpSpPr/>
            <p:nvPr/>
          </p:nvGrpSpPr>
          <p:grpSpPr>
            <a:xfrm>
              <a:off x="448594" y="3064308"/>
              <a:ext cx="295738" cy="293395"/>
              <a:chOff x="3656800" y="2938925"/>
              <a:chExt cx="246100" cy="244150"/>
            </a:xfrm>
          </p:grpSpPr>
          <p:sp>
            <p:nvSpPr>
              <p:cNvPr id="501" name="Google Shape;501;p40"/>
              <p:cNvSpPr/>
              <p:nvPr/>
            </p:nvSpPr>
            <p:spPr>
              <a:xfrm>
                <a:off x="3656800" y="2938925"/>
                <a:ext cx="246100" cy="244150"/>
              </a:xfrm>
              <a:custGeom>
                <a:rect b="b" l="l" r="r" t="t"/>
                <a:pathLst>
                  <a:path extrusionOk="0" h="9766" w="9844">
                    <a:moveTo>
                      <a:pt x="4932" y="252"/>
                    </a:moveTo>
                    <a:cubicBezTo>
                      <a:pt x="5868" y="252"/>
                      <a:pt x="6782" y="539"/>
                      <a:pt x="7569" y="1082"/>
                    </a:cubicBezTo>
                    <a:cubicBezTo>
                      <a:pt x="8578" y="1793"/>
                      <a:pt x="9258" y="2856"/>
                      <a:pt x="9482" y="4068"/>
                    </a:cubicBezTo>
                    <a:cubicBezTo>
                      <a:pt x="9694" y="5280"/>
                      <a:pt x="9428" y="6513"/>
                      <a:pt x="8717" y="7523"/>
                    </a:cubicBezTo>
                    <a:cubicBezTo>
                      <a:pt x="8015" y="8544"/>
                      <a:pt x="6952" y="9213"/>
                      <a:pt x="5740" y="9436"/>
                    </a:cubicBezTo>
                    <a:cubicBezTo>
                      <a:pt x="5464" y="9489"/>
                      <a:pt x="5188" y="9510"/>
                      <a:pt x="4911" y="9510"/>
                    </a:cubicBezTo>
                    <a:cubicBezTo>
                      <a:pt x="3976" y="9510"/>
                      <a:pt x="3062" y="9224"/>
                      <a:pt x="2275" y="8681"/>
                    </a:cubicBezTo>
                    <a:cubicBezTo>
                      <a:pt x="1265" y="7970"/>
                      <a:pt x="584" y="6907"/>
                      <a:pt x="372" y="5695"/>
                    </a:cubicBezTo>
                    <a:cubicBezTo>
                      <a:pt x="149" y="4483"/>
                      <a:pt x="425" y="3250"/>
                      <a:pt x="1127" y="2240"/>
                    </a:cubicBezTo>
                    <a:cubicBezTo>
                      <a:pt x="1839" y="1219"/>
                      <a:pt x="2892" y="550"/>
                      <a:pt x="4113" y="326"/>
                    </a:cubicBezTo>
                    <a:cubicBezTo>
                      <a:pt x="4380" y="274"/>
                      <a:pt x="4656" y="252"/>
                      <a:pt x="4932" y="252"/>
                    </a:cubicBezTo>
                    <a:close/>
                    <a:moveTo>
                      <a:pt x="4913" y="1"/>
                    </a:moveTo>
                    <a:cubicBezTo>
                      <a:pt x="4628" y="1"/>
                      <a:pt x="4344" y="25"/>
                      <a:pt x="4061" y="71"/>
                    </a:cubicBezTo>
                    <a:cubicBezTo>
                      <a:pt x="3412" y="189"/>
                      <a:pt x="2806" y="433"/>
                      <a:pt x="2264" y="784"/>
                    </a:cubicBezTo>
                    <a:cubicBezTo>
                      <a:pt x="1732" y="1134"/>
                      <a:pt x="1276" y="1571"/>
                      <a:pt x="914" y="2091"/>
                    </a:cubicBezTo>
                    <a:cubicBezTo>
                      <a:pt x="553" y="2612"/>
                      <a:pt x="298" y="3186"/>
                      <a:pt x="159" y="3803"/>
                    </a:cubicBezTo>
                    <a:cubicBezTo>
                      <a:pt x="22" y="4441"/>
                      <a:pt x="0" y="5089"/>
                      <a:pt x="117" y="5737"/>
                    </a:cubicBezTo>
                    <a:cubicBezTo>
                      <a:pt x="234" y="6385"/>
                      <a:pt x="478" y="6992"/>
                      <a:pt x="829" y="7544"/>
                    </a:cubicBezTo>
                    <a:cubicBezTo>
                      <a:pt x="1170" y="8076"/>
                      <a:pt x="1616" y="8522"/>
                      <a:pt x="2136" y="8884"/>
                    </a:cubicBezTo>
                    <a:cubicBezTo>
                      <a:pt x="2658" y="9245"/>
                      <a:pt x="3232" y="9500"/>
                      <a:pt x="3848" y="9638"/>
                    </a:cubicBezTo>
                    <a:cubicBezTo>
                      <a:pt x="4199" y="9723"/>
                      <a:pt x="4560" y="9766"/>
                      <a:pt x="4921" y="9766"/>
                    </a:cubicBezTo>
                    <a:cubicBezTo>
                      <a:pt x="5209" y="9766"/>
                      <a:pt x="5495" y="9734"/>
                      <a:pt x="5783" y="9692"/>
                    </a:cubicBezTo>
                    <a:cubicBezTo>
                      <a:pt x="6431" y="9574"/>
                      <a:pt x="7037" y="9330"/>
                      <a:pt x="7590" y="8979"/>
                    </a:cubicBezTo>
                    <a:cubicBezTo>
                      <a:pt x="8110" y="8629"/>
                      <a:pt x="8568" y="8192"/>
                      <a:pt x="8929" y="7672"/>
                    </a:cubicBezTo>
                    <a:cubicBezTo>
                      <a:pt x="9291" y="7151"/>
                      <a:pt x="9546" y="6577"/>
                      <a:pt x="9683" y="5960"/>
                    </a:cubicBezTo>
                    <a:cubicBezTo>
                      <a:pt x="9832" y="5322"/>
                      <a:pt x="9843" y="4674"/>
                      <a:pt x="9726" y="4026"/>
                    </a:cubicBezTo>
                    <a:cubicBezTo>
                      <a:pt x="9609" y="3378"/>
                      <a:pt x="9376" y="2771"/>
                      <a:pt x="9014" y="2219"/>
                    </a:cubicBezTo>
                    <a:cubicBezTo>
                      <a:pt x="8674" y="1687"/>
                      <a:pt x="8238" y="1241"/>
                      <a:pt x="7717" y="879"/>
                    </a:cubicBezTo>
                    <a:cubicBezTo>
                      <a:pt x="7196" y="518"/>
                      <a:pt x="6622" y="263"/>
                      <a:pt x="6006" y="125"/>
                    </a:cubicBezTo>
                    <a:cubicBezTo>
                      <a:pt x="5646" y="41"/>
                      <a:pt x="5280" y="1"/>
                      <a:pt x="4913"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0"/>
              <p:cNvSpPr/>
              <p:nvPr/>
            </p:nvSpPr>
            <p:spPr>
              <a:xfrm>
                <a:off x="3705425" y="3054925"/>
                <a:ext cx="52900" cy="42850"/>
              </a:xfrm>
              <a:custGeom>
                <a:rect b="b" l="l" r="r" t="t"/>
                <a:pathLst>
                  <a:path extrusionOk="0" h="1714" w="2116">
                    <a:moveTo>
                      <a:pt x="133" y="1"/>
                    </a:moveTo>
                    <a:cubicBezTo>
                      <a:pt x="75" y="1"/>
                      <a:pt x="20" y="50"/>
                      <a:pt x="11" y="108"/>
                    </a:cubicBezTo>
                    <a:cubicBezTo>
                      <a:pt x="0" y="183"/>
                      <a:pt x="43" y="247"/>
                      <a:pt x="117" y="257"/>
                    </a:cubicBezTo>
                    <a:lnTo>
                      <a:pt x="1765" y="512"/>
                    </a:lnTo>
                    <a:lnTo>
                      <a:pt x="1084" y="1512"/>
                    </a:lnTo>
                    <a:cubicBezTo>
                      <a:pt x="1042" y="1575"/>
                      <a:pt x="1063" y="1650"/>
                      <a:pt x="1117" y="1693"/>
                    </a:cubicBezTo>
                    <a:cubicBezTo>
                      <a:pt x="1138" y="1714"/>
                      <a:pt x="1169" y="1714"/>
                      <a:pt x="1191" y="1714"/>
                    </a:cubicBezTo>
                    <a:cubicBezTo>
                      <a:pt x="1233" y="1714"/>
                      <a:pt x="1265" y="1693"/>
                      <a:pt x="1297" y="1660"/>
                    </a:cubicBezTo>
                    <a:lnTo>
                      <a:pt x="2083" y="491"/>
                    </a:lnTo>
                    <a:cubicBezTo>
                      <a:pt x="2116" y="460"/>
                      <a:pt x="2116" y="406"/>
                      <a:pt x="2095" y="364"/>
                    </a:cubicBezTo>
                    <a:cubicBezTo>
                      <a:pt x="2083" y="332"/>
                      <a:pt x="2041" y="300"/>
                      <a:pt x="1998" y="290"/>
                    </a:cubicBezTo>
                    <a:lnTo>
                      <a:pt x="149" y="2"/>
                    </a:lnTo>
                    <a:cubicBezTo>
                      <a:pt x="144" y="1"/>
                      <a:pt x="138" y="1"/>
                      <a:pt x="133"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0"/>
              <p:cNvSpPr/>
              <p:nvPr/>
            </p:nvSpPr>
            <p:spPr>
              <a:xfrm>
                <a:off x="3800300" y="2997725"/>
                <a:ext cx="41725" cy="50100"/>
              </a:xfrm>
              <a:custGeom>
                <a:rect b="b" l="l" r="r" t="t"/>
                <a:pathLst>
                  <a:path extrusionOk="0" h="2004" w="1669">
                    <a:moveTo>
                      <a:pt x="1111" y="1"/>
                    </a:moveTo>
                    <a:cubicBezTo>
                      <a:pt x="1067" y="1"/>
                      <a:pt x="1021" y="22"/>
                      <a:pt x="999" y="58"/>
                    </a:cubicBezTo>
                    <a:lnTo>
                      <a:pt x="21" y="1663"/>
                    </a:lnTo>
                    <a:cubicBezTo>
                      <a:pt x="0" y="1695"/>
                      <a:pt x="0" y="1748"/>
                      <a:pt x="21" y="1780"/>
                    </a:cubicBezTo>
                    <a:cubicBezTo>
                      <a:pt x="43" y="1822"/>
                      <a:pt x="74" y="1844"/>
                      <a:pt x="117" y="1855"/>
                    </a:cubicBezTo>
                    <a:lnTo>
                      <a:pt x="1531" y="2004"/>
                    </a:lnTo>
                    <a:lnTo>
                      <a:pt x="1541" y="2004"/>
                    </a:lnTo>
                    <a:cubicBezTo>
                      <a:pt x="1605" y="2004"/>
                      <a:pt x="1658" y="1950"/>
                      <a:pt x="1669" y="1886"/>
                    </a:cubicBezTo>
                    <a:cubicBezTo>
                      <a:pt x="1669" y="1812"/>
                      <a:pt x="1626" y="1759"/>
                      <a:pt x="1552" y="1748"/>
                    </a:cubicBezTo>
                    <a:lnTo>
                      <a:pt x="351" y="1621"/>
                    </a:lnTo>
                    <a:lnTo>
                      <a:pt x="1212" y="196"/>
                    </a:lnTo>
                    <a:cubicBezTo>
                      <a:pt x="1255" y="133"/>
                      <a:pt x="1233" y="58"/>
                      <a:pt x="1169" y="15"/>
                    </a:cubicBezTo>
                    <a:cubicBezTo>
                      <a:pt x="1152" y="5"/>
                      <a:pt x="1132" y="1"/>
                      <a:pt x="1111"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0"/>
              <p:cNvSpPr/>
              <p:nvPr/>
            </p:nvSpPr>
            <p:spPr>
              <a:xfrm>
                <a:off x="3770525" y="3075825"/>
                <a:ext cx="70975" cy="58100"/>
              </a:xfrm>
              <a:custGeom>
                <a:rect b="b" l="l" r="r" t="t"/>
                <a:pathLst>
                  <a:path extrusionOk="0" h="2324" w="2839">
                    <a:moveTo>
                      <a:pt x="1334" y="1"/>
                    </a:moveTo>
                    <a:cubicBezTo>
                      <a:pt x="1293" y="1"/>
                      <a:pt x="1253" y="2"/>
                      <a:pt x="1212" y="6"/>
                    </a:cubicBezTo>
                    <a:cubicBezTo>
                      <a:pt x="904" y="28"/>
                      <a:pt x="490" y="165"/>
                      <a:pt x="224" y="708"/>
                    </a:cubicBezTo>
                    <a:cubicBezTo>
                      <a:pt x="22" y="1101"/>
                      <a:pt x="1" y="1622"/>
                      <a:pt x="160" y="2227"/>
                    </a:cubicBezTo>
                    <a:cubicBezTo>
                      <a:pt x="181" y="2281"/>
                      <a:pt x="224" y="2324"/>
                      <a:pt x="287" y="2324"/>
                    </a:cubicBezTo>
                    <a:lnTo>
                      <a:pt x="320" y="2324"/>
                    </a:lnTo>
                    <a:cubicBezTo>
                      <a:pt x="383" y="2302"/>
                      <a:pt x="426" y="2227"/>
                      <a:pt x="405" y="2164"/>
                    </a:cubicBezTo>
                    <a:cubicBezTo>
                      <a:pt x="266" y="1611"/>
                      <a:pt x="277" y="1164"/>
                      <a:pt x="447" y="814"/>
                    </a:cubicBezTo>
                    <a:cubicBezTo>
                      <a:pt x="617" y="474"/>
                      <a:pt x="883" y="283"/>
                      <a:pt x="1234" y="250"/>
                    </a:cubicBezTo>
                    <a:cubicBezTo>
                      <a:pt x="1258" y="249"/>
                      <a:pt x="1282" y="248"/>
                      <a:pt x="1306" y="248"/>
                    </a:cubicBezTo>
                    <a:cubicBezTo>
                      <a:pt x="1766" y="248"/>
                      <a:pt x="2280" y="528"/>
                      <a:pt x="2583" y="952"/>
                    </a:cubicBezTo>
                    <a:cubicBezTo>
                      <a:pt x="2610" y="985"/>
                      <a:pt x="2653" y="1002"/>
                      <a:pt x="2695" y="1002"/>
                    </a:cubicBezTo>
                    <a:cubicBezTo>
                      <a:pt x="2720" y="1002"/>
                      <a:pt x="2744" y="996"/>
                      <a:pt x="2764" y="984"/>
                    </a:cubicBezTo>
                    <a:cubicBezTo>
                      <a:pt x="2828" y="942"/>
                      <a:pt x="2838" y="857"/>
                      <a:pt x="2796" y="803"/>
                    </a:cubicBezTo>
                    <a:cubicBezTo>
                      <a:pt x="2451" y="320"/>
                      <a:pt x="1866" y="1"/>
                      <a:pt x="1334"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5" name="Google Shape;505;p40"/>
            <p:cNvSpPr/>
            <p:nvPr/>
          </p:nvSpPr>
          <p:spPr>
            <a:xfrm>
              <a:off x="851966" y="2722650"/>
              <a:ext cx="41218" cy="41218"/>
            </a:xfrm>
            <a:custGeom>
              <a:rect b="b" l="l" r="r" t="t"/>
              <a:pathLst>
                <a:path extrusionOk="0" h="1372" w="1372">
                  <a:moveTo>
                    <a:pt x="691" y="0"/>
                  </a:moveTo>
                  <a:cubicBezTo>
                    <a:pt x="309" y="0"/>
                    <a:pt x="1" y="309"/>
                    <a:pt x="1" y="680"/>
                  </a:cubicBezTo>
                  <a:cubicBezTo>
                    <a:pt x="1" y="1063"/>
                    <a:pt x="309" y="1372"/>
                    <a:pt x="691" y="1372"/>
                  </a:cubicBezTo>
                  <a:cubicBezTo>
                    <a:pt x="1064" y="1372"/>
                    <a:pt x="1372" y="1063"/>
                    <a:pt x="1372" y="680"/>
                  </a:cubicBezTo>
                  <a:cubicBezTo>
                    <a:pt x="1372" y="309"/>
                    <a:pt x="1064" y="0"/>
                    <a:pt x="6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0"/>
            <p:cNvSpPr/>
            <p:nvPr/>
          </p:nvSpPr>
          <p:spPr>
            <a:xfrm>
              <a:off x="1284500" y="3844593"/>
              <a:ext cx="40287" cy="40257"/>
            </a:xfrm>
            <a:custGeom>
              <a:rect b="b" l="l" r="r" t="t"/>
              <a:pathLst>
                <a:path extrusionOk="0" h="1340" w="1341">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0"/>
            <p:cNvSpPr/>
            <p:nvPr/>
          </p:nvSpPr>
          <p:spPr>
            <a:xfrm rot="1694093">
              <a:off x="1856865" y="4149127"/>
              <a:ext cx="363749" cy="170218"/>
            </a:xfrm>
            <a:custGeom>
              <a:rect b="b" l="l" r="r" t="t"/>
              <a:pathLst>
                <a:path extrusionOk="0" h="5666" w="12108">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0"/>
            <p:cNvSpPr/>
            <p:nvPr/>
          </p:nvSpPr>
          <p:spPr>
            <a:xfrm>
              <a:off x="1403327" y="170487"/>
              <a:ext cx="73484" cy="73484"/>
            </a:xfrm>
            <a:custGeom>
              <a:rect b="b" l="l" r="r" t="t"/>
              <a:pathLst>
                <a:path extrusionOk="0" h="2446" w="2446">
                  <a:moveTo>
                    <a:pt x="1224" y="0"/>
                  </a:moveTo>
                  <a:cubicBezTo>
                    <a:pt x="543" y="0"/>
                    <a:pt x="1" y="553"/>
                    <a:pt x="1" y="1223"/>
                  </a:cubicBezTo>
                  <a:cubicBezTo>
                    <a:pt x="1" y="1903"/>
                    <a:pt x="543" y="2445"/>
                    <a:pt x="1224" y="2445"/>
                  </a:cubicBezTo>
                  <a:cubicBezTo>
                    <a:pt x="1893" y="2445"/>
                    <a:pt x="2446" y="1903"/>
                    <a:pt x="2446" y="1223"/>
                  </a:cubicBezTo>
                  <a:cubicBezTo>
                    <a:pt x="2446" y="553"/>
                    <a:pt x="1893" y="0"/>
                    <a:pt x="122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0"/>
            <p:cNvSpPr/>
            <p:nvPr/>
          </p:nvSpPr>
          <p:spPr>
            <a:xfrm>
              <a:off x="654715" y="1533332"/>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0" name="Google Shape;510;p40"/>
          <p:cNvGrpSpPr/>
          <p:nvPr/>
        </p:nvGrpSpPr>
        <p:grpSpPr>
          <a:xfrm>
            <a:off x="7587965" y="626378"/>
            <a:ext cx="1361683" cy="4281583"/>
            <a:chOff x="7145940" y="516828"/>
            <a:chExt cx="1361683" cy="4281583"/>
          </a:xfrm>
        </p:grpSpPr>
        <p:sp>
          <p:nvSpPr>
            <p:cNvPr id="511" name="Google Shape;511;p40"/>
            <p:cNvSpPr/>
            <p:nvPr/>
          </p:nvSpPr>
          <p:spPr>
            <a:xfrm>
              <a:off x="8022325" y="2967537"/>
              <a:ext cx="73484" cy="73484"/>
            </a:xfrm>
            <a:custGeom>
              <a:rect b="b" l="l" r="r" t="t"/>
              <a:pathLst>
                <a:path extrusionOk="0" h="2446" w="2446">
                  <a:moveTo>
                    <a:pt x="1223" y="0"/>
                  </a:moveTo>
                  <a:cubicBezTo>
                    <a:pt x="543" y="0"/>
                    <a:pt x="1" y="553"/>
                    <a:pt x="1" y="1223"/>
                  </a:cubicBezTo>
                  <a:cubicBezTo>
                    <a:pt x="1" y="1903"/>
                    <a:pt x="543" y="2445"/>
                    <a:pt x="1223" y="2445"/>
                  </a:cubicBezTo>
                  <a:cubicBezTo>
                    <a:pt x="1893" y="2445"/>
                    <a:pt x="2445" y="1903"/>
                    <a:pt x="2445" y="1223"/>
                  </a:cubicBezTo>
                  <a:cubicBezTo>
                    <a:pt x="2445" y="553"/>
                    <a:pt x="1893" y="0"/>
                    <a:pt x="12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2" name="Google Shape;512;p40"/>
            <p:cNvGrpSpPr/>
            <p:nvPr/>
          </p:nvGrpSpPr>
          <p:grpSpPr>
            <a:xfrm>
              <a:off x="8213177" y="2102354"/>
              <a:ext cx="294447" cy="293245"/>
              <a:chOff x="4993475" y="2669325"/>
              <a:chExt cx="245025" cy="244025"/>
            </a:xfrm>
          </p:grpSpPr>
          <p:sp>
            <p:nvSpPr>
              <p:cNvPr id="513" name="Google Shape;513;p40"/>
              <p:cNvSpPr/>
              <p:nvPr/>
            </p:nvSpPr>
            <p:spPr>
              <a:xfrm>
                <a:off x="4993475" y="2669325"/>
                <a:ext cx="245025" cy="244025"/>
              </a:xfrm>
              <a:custGeom>
                <a:rect b="b" l="l" r="r" t="t"/>
                <a:pathLst>
                  <a:path extrusionOk="0" h="9761" w="9801">
                    <a:moveTo>
                      <a:pt x="4900" y="258"/>
                    </a:moveTo>
                    <a:cubicBezTo>
                      <a:pt x="6080" y="258"/>
                      <a:pt x="7196" y="693"/>
                      <a:pt x="8068" y="1501"/>
                    </a:cubicBezTo>
                    <a:cubicBezTo>
                      <a:pt x="8960" y="2352"/>
                      <a:pt x="9482" y="3500"/>
                      <a:pt x="9524" y="4733"/>
                    </a:cubicBezTo>
                    <a:cubicBezTo>
                      <a:pt x="9567" y="5966"/>
                      <a:pt x="9120" y="7146"/>
                      <a:pt x="8280" y="8049"/>
                    </a:cubicBezTo>
                    <a:cubicBezTo>
                      <a:pt x="7430" y="8942"/>
                      <a:pt x="6282" y="9463"/>
                      <a:pt x="5049" y="9506"/>
                    </a:cubicBezTo>
                    <a:cubicBezTo>
                      <a:pt x="4995" y="9508"/>
                      <a:pt x="4941" y="9509"/>
                      <a:pt x="4888" y="9509"/>
                    </a:cubicBezTo>
                    <a:cubicBezTo>
                      <a:pt x="3713" y="9509"/>
                      <a:pt x="2597" y="9065"/>
                      <a:pt x="1743" y="8262"/>
                    </a:cubicBezTo>
                    <a:cubicBezTo>
                      <a:pt x="839" y="7411"/>
                      <a:pt x="319" y="6263"/>
                      <a:pt x="277" y="5030"/>
                    </a:cubicBezTo>
                    <a:cubicBezTo>
                      <a:pt x="234" y="3797"/>
                      <a:pt x="680" y="2618"/>
                      <a:pt x="1520" y="1714"/>
                    </a:cubicBezTo>
                    <a:cubicBezTo>
                      <a:pt x="2370" y="821"/>
                      <a:pt x="3518" y="301"/>
                      <a:pt x="4751" y="258"/>
                    </a:cubicBezTo>
                    <a:close/>
                    <a:moveTo>
                      <a:pt x="4901" y="0"/>
                    </a:moveTo>
                    <a:cubicBezTo>
                      <a:pt x="4848" y="0"/>
                      <a:pt x="4794" y="1"/>
                      <a:pt x="4741" y="3"/>
                    </a:cubicBezTo>
                    <a:cubicBezTo>
                      <a:pt x="4103" y="24"/>
                      <a:pt x="3497" y="162"/>
                      <a:pt x="2913" y="417"/>
                    </a:cubicBezTo>
                    <a:cubicBezTo>
                      <a:pt x="2317" y="683"/>
                      <a:pt x="1786" y="1066"/>
                      <a:pt x="1339" y="1544"/>
                    </a:cubicBezTo>
                    <a:cubicBezTo>
                      <a:pt x="893" y="2023"/>
                      <a:pt x="542" y="2586"/>
                      <a:pt x="319" y="3192"/>
                    </a:cubicBezTo>
                    <a:cubicBezTo>
                      <a:pt x="106" y="3787"/>
                      <a:pt x="0" y="4404"/>
                      <a:pt x="21" y="5041"/>
                    </a:cubicBezTo>
                    <a:cubicBezTo>
                      <a:pt x="43" y="5679"/>
                      <a:pt x="180" y="6285"/>
                      <a:pt x="436" y="6870"/>
                    </a:cubicBezTo>
                    <a:cubicBezTo>
                      <a:pt x="702" y="7465"/>
                      <a:pt x="1084" y="7996"/>
                      <a:pt x="1562" y="8443"/>
                    </a:cubicBezTo>
                    <a:cubicBezTo>
                      <a:pt x="2041" y="8900"/>
                      <a:pt x="2604" y="9240"/>
                      <a:pt x="3210" y="9463"/>
                    </a:cubicBezTo>
                    <a:cubicBezTo>
                      <a:pt x="3752" y="9665"/>
                      <a:pt x="4316" y="9761"/>
                      <a:pt x="4900" y="9761"/>
                    </a:cubicBezTo>
                    <a:lnTo>
                      <a:pt x="5060" y="9761"/>
                    </a:lnTo>
                    <a:cubicBezTo>
                      <a:pt x="5698" y="9740"/>
                      <a:pt x="6303" y="9601"/>
                      <a:pt x="6888" y="9346"/>
                    </a:cubicBezTo>
                    <a:cubicBezTo>
                      <a:pt x="7483" y="9081"/>
                      <a:pt x="8015" y="8698"/>
                      <a:pt x="8461" y="8219"/>
                    </a:cubicBezTo>
                    <a:cubicBezTo>
                      <a:pt x="8918" y="7741"/>
                      <a:pt x="9258" y="7178"/>
                      <a:pt x="9482" y="6572"/>
                    </a:cubicBezTo>
                    <a:cubicBezTo>
                      <a:pt x="9705" y="5977"/>
                      <a:pt x="9801" y="5360"/>
                      <a:pt x="9779" y="4722"/>
                    </a:cubicBezTo>
                    <a:cubicBezTo>
                      <a:pt x="9758" y="4085"/>
                      <a:pt x="9620" y="3478"/>
                      <a:pt x="9364" y="2894"/>
                    </a:cubicBezTo>
                    <a:cubicBezTo>
                      <a:pt x="9099" y="2299"/>
                      <a:pt x="8716" y="1767"/>
                      <a:pt x="8238" y="1321"/>
                    </a:cubicBezTo>
                    <a:cubicBezTo>
                      <a:pt x="7760" y="864"/>
                      <a:pt x="7207" y="523"/>
                      <a:pt x="6590" y="301"/>
                    </a:cubicBezTo>
                    <a:cubicBezTo>
                      <a:pt x="6045" y="106"/>
                      <a:pt x="5482" y="0"/>
                      <a:pt x="4901"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0"/>
              <p:cNvSpPr/>
              <p:nvPr/>
            </p:nvSpPr>
            <p:spPr>
              <a:xfrm>
                <a:off x="5059100" y="2729600"/>
                <a:ext cx="41750" cy="49300"/>
              </a:xfrm>
              <a:custGeom>
                <a:rect b="b" l="l" r="r" t="t"/>
                <a:pathLst>
                  <a:path extrusionOk="0" h="1972" w="1670">
                    <a:moveTo>
                      <a:pt x="659" y="1"/>
                    </a:moveTo>
                    <a:cubicBezTo>
                      <a:pt x="637" y="1"/>
                      <a:pt x="615" y="5"/>
                      <a:pt x="595" y="15"/>
                    </a:cubicBezTo>
                    <a:cubicBezTo>
                      <a:pt x="543" y="47"/>
                      <a:pt x="510" y="122"/>
                      <a:pt x="553" y="186"/>
                    </a:cubicBezTo>
                    <a:lnTo>
                      <a:pt x="1329" y="1663"/>
                    </a:lnTo>
                    <a:lnTo>
                      <a:pt x="118" y="1716"/>
                    </a:lnTo>
                    <a:cubicBezTo>
                      <a:pt x="54" y="1716"/>
                      <a:pt x="0" y="1780"/>
                      <a:pt x="0" y="1854"/>
                    </a:cubicBezTo>
                    <a:cubicBezTo>
                      <a:pt x="0" y="1918"/>
                      <a:pt x="54" y="1971"/>
                      <a:pt x="128" y="1971"/>
                    </a:cubicBezTo>
                    <a:lnTo>
                      <a:pt x="1542" y="1908"/>
                    </a:lnTo>
                    <a:cubicBezTo>
                      <a:pt x="1584" y="1908"/>
                      <a:pt x="1627" y="1875"/>
                      <a:pt x="1648" y="1844"/>
                    </a:cubicBezTo>
                    <a:cubicBezTo>
                      <a:pt x="1669" y="1801"/>
                      <a:pt x="1669" y="1759"/>
                      <a:pt x="1648" y="1716"/>
                    </a:cubicBezTo>
                    <a:lnTo>
                      <a:pt x="777" y="68"/>
                    </a:lnTo>
                    <a:cubicBezTo>
                      <a:pt x="754" y="24"/>
                      <a:pt x="707" y="1"/>
                      <a:pt x="659"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40"/>
              <p:cNvSpPr/>
              <p:nvPr/>
            </p:nvSpPr>
            <p:spPr>
              <a:xfrm>
                <a:off x="5143075" y="2790775"/>
                <a:ext cx="53175" cy="41275"/>
              </a:xfrm>
              <a:custGeom>
                <a:rect b="b" l="l" r="r" t="t"/>
                <a:pathLst>
                  <a:path extrusionOk="0" h="1651" w="2127">
                    <a:moveTo>
                      <a:pt x="1996" y="1"/>
                    </a:moveTo>
                    <a:cubicBezTo>
                      <a:pt x="1990" y="1"/>
                      <a:pt x="1984" y="1"/>
                      <a:pt x="1977" y="2"/>
                    </a:cubicBezTo>
                    <a:lnTo>
                      <a:pt x="118" y="183"/>
                    </a:lnTo>
                    <a:cubicBezTo>
                      <a:pt x="75" y="183"/>
                      <a:pt x="32" y="205"/>
                      <a:pt x="11" y="247"/>
                    </a:cubicBezTo>
                    <a:cubicBezTo>
                      <a:pt x="0" y="290"/>
                      <a:pt x="0" y="332"/>
                      <a:pt x="21" y="375"/>
                    </a:cubicBezTo>
                    <a:lnTo>
                      <a:pt x="744" y="1586"/>
                    </a:lnTo>
                    <a:cubicBezTo>
                      <a:pt x="766" y="1629"/>
                      <a:pt x="808" y="1650"/>
                      <a:pt x="851" y="1650"/>
                    </a:cubicBezTo>
                    <a:cubicBezTo>
                      <a:pt x="872" y="1650"/>
                      <a:pt x="893" y="1639"/>
                      <a:pt x="914" y="1629"/>
                    </a:cubicBezTo>
                    <a:cubicBezTo>
                      <a:pt x="978" y="1597"/>
                      <a:pt x="999" y="1512"/>
                      <a:pt x="957" y="1459"/>
                    </a:cubicBezTo>
                    <a:lnTo>
                      <a:pt x="340" y="417"/>
                    </a:lnTo>
                    <a:lnTo>
                      <a:pt x="1999" y="257"/>
                    </a:lnTo>
                    <a:cubicBezTo>
                      <a:pt x="2073" y="247"/>
                      <a:pt x="2126" y="183"/>
                      <a:pt x="2116" y="120"/>
                    </a:cubicBezTo>
                    <a:cubicBezTo>
                      <a:pt x="2116" y="51"/>
                      <a:pt x="2062" y="1"/>
                      <a:pt x="1996"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0"/>
              <p:cNvSpPr/>
              <p:nvPr/>
            </p:nvSpPr>
            <p:spPr>
              <a:xfrm>
                <a:off x="5055125" y="2807100"/>
                <a:ext cx="73900" cy="55775"/>
              </a:xfrm>
              <a:custGeom>
                <a:rect b="b" l="l" r="r" t="t"/>
                <a:pathLst>
                  <a:path extrusionOk="0" h="2231" w="2956">
                    <a:moveTo>
                      <a:pt x="1585" y="0"/>
                    </a:moveTo>
                    <a:cubicBezTo>
                      <a:pt x="1495" y="0"/>
                      <a:pt x="1400" y="9"/>
                      <a:pt x="1297" y="30"/>
                    </a:cubicBezTo>
                    <a:cubicBezTo>
                      <a:pt x="861" y="104"/>
                      <a:pt x="447" y="402"/>
                      <a:pt x="43" y="891"/>
                    </a:cubicBezTo>
                    <a:cubicBezTo>
                      <a:pt x="0" y="944"/>
                      <a:pt x="10" y="1029"/>
                      <a:pt x="64" y="1071"/>
                    </a:cubicBezTo>
                    <a:cubicBezTo>
                      <a:pt x="86" y="1089"/>
                      <a:pt x="114" y="1098"/>
                      <a:pt x="142" y="1098"/>
                    </a:cubicBezTo>
                    <a:cubicBezTo>
                      <a:pt x="180" y="1098"/>
                      <a:pt x="220" y="1081"/>
                      <a:pt x="244" y="1050"/>
                    </a:cubicBezTo>
                    <a:cubicBezTo>
                      <a:pt x="606" y="604"/>
                      <a:pt x="967" y="348"/>
                      <a:pt x="1350" y="274"/>
                    </a:cubicBezTo>
                    <a:cubicBezTo>
                      <a:pt x="1424" y="262"/>
                      <a:pt x="1497" y="255"/>
                      <a:pt x="1567" y="255"/>
                    </a:cubicBezTo>
                    <a:cubicBezTo>
                      <a:pt x="1846" y="255"/>
                      <a:pt x="2086" y="357"/>
                      <a:pt x="2264" y="561"/>
                    </a:cubicBezTo>
                    <a:cubicBezTo>
                      <a:pt x="2583" y="922"/>
                      <a:pt x="2689" y="1539"/>
                      <a:pt x="2519" y="2070"/>
                    </a:cubicBezTo>
                    <a:cubicBezTo>
                      <a:pt x="2498" y="2134"/>
                      <a:pt x="2540" y="2209"/>
                      <a:pt x="2604" y="2230"/>
                    </a:cubicBezTo>
                    <a:lnTo>
                      <a:pt x="2647" y="2230"/>
                    </a:lnTo>
                    <a:cubicBezTo>
                      <a:pt x="2700" y="2230"/>
                      <a:pt x="2753" y="2198"/>
                      <a:pt x="2764" y="2145"/>
                    </a:cubicBezTo>
                    <a:cubicBezTo>
                      <a:pt x="2955" y="1539"/>
                      <a:pt x="2828" y="816"/>
                      <a:pt x="2455" y="402"/>
                    </a:cubicBezTo>
                    <a:cubicBezTo>
                      <a:pt x="2288" y="208"/>
                      <a:pt x="2012" y="0"/>
                      <a:pt x="1585"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7" name="Google Shape;517;p40"/>
            <p:cNvSpPr/>
            <p:nvPr/>
          </p:nvSpPr>
          <p:spPr>
            <a:xfrm>
              <a:off x="8213172" y="4012677"/>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0"/>
            <p:cNvSpPr/>
            <p:nvPr/>
          </p:nvSpPr>
          <p:spPr>
            <a:xfrm>
              <a:off x="7145940" y="4724957"/>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0"/>
            <p:cNvSpPr/>
            <p:nvPr/>
          </p:nvSpPr>
          <p:spPr>
            <a:xfrm>
              <a:off x="7636292" y="516828"/>
              <a:ext cx="204079" cy="304991"/>
            </a:xfrm>
            <a:custGeom>
              <a:rect b="b" l="l" r="r" t="t"/>
              <a:pathLst>
                <a:path extrusionOk="0" h="10152" w="6793">
                  <a:moveTo>
                    <a:pt x="2881" y="1"/>
                  </a:moveTo>
                  <a:lnTo>
                    <a:pt x="192" y="5581"/>
                  </a:lnTo>
                  <a:lnTo>
                    <a:pt x="192" y="5581"/>
                  </a:lnTo>
                  <a:lnTo>
                    <a:pt x="2020" y="5517"/>
                  </a:lnTo>
                  <a:lnTo>
                    <a:pt x="1" y="10152"/>
                  </a:lnTo>
                  <a:lnTo>
                    <a:pt x="6474" y="4539"/>
                  </a:lnTo>
                  <a:lnTo>
                    <a:pt x="4678" y="4508"/>
                  </a:lnTo>
                  <a:lnTo>
                    <a:pt x="6793" y="53"/>
                  </a:lnTo>
                  <a:lnTo>
                    <a:pt x="288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0"/>
            <p:cNvSpPr/>
            <p:nvPr/>
          </p:nvSpPr>
          <p:spPr>
            <a:xfrm>
              <a:off x="8424022" y="1387577"/>
              <a:ext cx="40257" cy="40257"/>
            </a:xfrm>
            <a:custGeom>
              <a:rect b="b" l="l" r="r" t="t"/>
              <a:pathLst>
                <a:path extrusionOk="0" h="1340" w="134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0"/>
            <p:cNvSpPr/>
            <p:nvPr/>
          </p:nvSpPr>
          <p:spPr>
            <a:xfrm>
              <a:off x="8139690" y="1100432"/>
              <a:ext cx="73484" cy="73454"/>
            </a:xfrm>
            <a:custGeom>
              <a:rect b="b" l="l" r="r" t="t"/>
              <a:pathLst>
                <a:path extrusionOk="0" h="2445" w="2446">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theme" Target="../theme/theme1.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540000"/>
            <a:ext cx="7704000" cy="477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600"/>
              <a:buFont typeface="Syncopate"/>
              <a:buNone/>
              <a:defRPr b="1" sz="2600">
                <a:solidFill>
                  <a:schemeClr val="dk1"/>
                </a:solidFill>
                <a:latin typeface="Syncopate"/>
                <a:ea typeface="Syncopate"/>
                <a:cs typeface="Syncopate"/>
                <a:sym typeface="Syncopate"/>
              </a:defRPr>
            </a:lvl1pPr>
            <a:lvl2pPr lvl="1">
              <a:spcBef>
                <a:spcPts val="0"/>
              </a:spcBef>
              <a:spcAft>
                <a:spcPts val="0"/>
              </a:spcAft>
              <a:buClr>
                <a:schemeClr val="dk1"/>
              </a:buClr>
              <a:buSzPts val="2600"/>
              <a:buFont typeface="Syncopate"/>
              <a:buNone/>
              <a:defRPr b="1" sz="2600">
                <a:solidFill>
                  <a:schemeClr val="dk1"/>
                </a:solidFill>
                <a:latin typeface="Syncopate"/>
                <a:ea typeface="Syncopate"/>
                <a:cs typeface="Syncopate"/>
                <a:sym typeface="Syncopate"/>
              </a:defRPr>
            </a:lvl2pPr>
            <a:lvl3pPr lvl="2">
              <a:spcBef>
                <a:spcPts val="0"/>
              </a:spcBef>
              <a:spcAft>
                <a:spcPts val="0"/>
              </a:spcAft>
              <a:buClr>
                <a:schemeClr val="dk1"/>
              </a:buClr>
              <a:buSzPts val="2600"/>
              <a:buFont typeface="Syncopate"/>
              <a:buNone/>
              <a:defRPr b="1" sz="2600">
                <a:solidFill>
                  <a:schemeClr val="dk1"/>
                </a:solidFill>
                <a:latin typeface="Syncopate"/>
                <a:ea typeface="Syncopate"/>
                <a:cs typeface="Syncopate"/>
                <a:sym typeface="Syncopate"/>
              </a:defRPr>
            </a:lvl3pPr>
            <a:lvl4pPr lvl="3">
              <a:spcBef>
                <a:spcPts val="0"/>
              </a:spcBef>
              <a:spcAft>
                <a:spcPts val="0"/>
              </a:spcAft>
              <a:buClr>
                <a:schemeClr val="dk1"/>
              </a:buClr>
              <a:buSzPts val="2600"/>
              <a:buFont typeface="Syncopate"/>
              <a:buNone/>
              <a:defRPr b="1" sz="2600">
                <a:solidFill>
                  <a:schemeClr val="dk1"/>
                </a:solidFill>
                <a:latin typeface="Syncopate"/>
                <a:ea typeface="Syncopate"/>
                <a:cs typeface="Syncopate"/>
                <a:sym typeface="Syncopate"/>
              </a:defRPr>
            </a:lvl4pPr>
            <a:lvl5pPr lvl="4">
              <a:spcBef>
                <a:spcPts val="0"/>
              </a:spcBef>
              <a:spcAft>
                <a:spcPts val="0"/>
              </a:spcAft>
              <a:buClr>
                <a:schemeClr val="dk1"/>
              </a:buClr>
              <a:buSzPts val="2600"/>
              <a:buFont typeface="Syncopate"/>
              <a:buNone/>
              <a:defRPr b="1" sz="2600">
                <a:solidFill>
                  <a:schemeClr val="dk1"/>
                </a:solidFill>
                <a:latin typeface="Syncopate"/>
                <a:ea typeface="Syncopate"/>
                <a:cs typeface="Syncopate"/>
                <a:sym typeface="Syncopate"/>
              </a:defRPr>
            </a:lvl5pPr>
            <a:lvl6pPr lvl="5">
              <a:spcBef>
                <a:spcPts val="0"/>
              </a:spcBef>
              <a:spcAft>
                <a:spcPts val="0"/>
              </a:spcAft>
              <a:buClr>
                <a:schemeClr val="dk1"/>
              </a:buClr>
              <a:buSzPts val="2600"/>
              <a:buFont typeface="Syncopate"/>
              <a:buNone/>
              <a:defRPr b="1" sz="2600">
                <a:solidFill>
                  <a:schemeClr val="dk1"/>
                </a:solidFill>
                <a:latin typeface="Syncopate"/>
                <a:ea typeface="Syncopate"/>
                <a:cs typeface="Syncopate"/>
                <a:sym typeface="Syncopate"/>
              </a:defRPr>
            </a:lvl6pPr>
            <a:lvl7pPr lvl="6">
              <a:spcBef>
                <a:spcPts val="0"/>
              </a:spcBef>
              <a:spcAft>
                <a:spcPts val="0"/>
              </a:spcAft>
              <a:buClr>
                <a:schemeClr val="dk1"/>
              </a:buClr>
              <a:buSzPts val="2600"/>
              <a:buFont typeface="Syncopate"/>
              <a:buNone/>
              <a:defRPr b="1" sz="2600">
                <a:solidFill>
                  <a:schemeClr val="dk1"/>
                </a:solidFill>
                <a:latin typeface="Syncopate"/>
                <a:ea typeface="Syncopate"/>
                <a:cs typeface="Syncopate"/>
                <a:sym typeface="Syncopate"/>
              </a:defRPr>
            </a:lvl7pPr>
            <a:lvl8pPr lvl="7">
              <a:spcBef>
                <a:spcPts val="0"/>
              </a:spcBef>
              <a:spcAft>
                <a:spcPts val="0"/>
              </a:spcAft>
              <a:buClr>
                <a:schemeClr val="dk1"/>
              </a:buClr>
              <a:buSzPts val="2600"/>
              <a:buFont typeface="Syncopate"/>
              <a:buNone/>
              <a:defRPr b="1" sz="2600">
                <a:solidFill>
                  <a:schemeClr val="dk1"/>
                </a:solidFill>
                <a:latin typeface="Syncopate"/>
                <a:ea typeface="Syncopate"/>
                <a:cs typeface="Syncopate"/>
                <a:sym typeface="Syncopate"/>
              </a:defRPr>
            </a:lvl8pPr>
            <a:lvl9pPr lvl="8">
              <a:spcBef>
                <a:spcPts val="0"/>
              </a:spcBef>
              <a:spcAft>
                <a:spcPts val="0"/>
              </a:spcAft>
              <a:buClr>
                <a:schemeClr val="dk1"/>
              </a:buClr>
              <a:buSzPts val="2600"/>
              <a:buFont typeface="Syncopate"/>
              <a:buNone/>
              <a:defRPr b="1" sz="2600">
                <a:solidFill>
                  <a:schemeClr val="dk1"/>
                </a:solidFill>
                <a:latin typeface="Syncopate"/>
                <a:ea typeface="Syncopate"/>
                <a:cs typeface="Syncopate"/>
                <a:sym typeface="Syncopate"/>
              </a:defRPr>
            </a:lvl9pPr>
          </a:lstStyle>
          <a:p/>
        </p:txBody>
      </p:sp>
      <p:sp>
        <p:nvSpPr>
          <p:cNvPr id="7" name="Google Shape;7;p1"/>
          <p:cNvSpPr txBox="1"/>
          <p:nvPr>
            <p:ph idx="1" type="body"/>
          </p:nvPr>
        </p:nvSpPr>
        <p:spPr>
          <a:xfrm>
            <a:off x="720000" y="1152475"/>
            <a:ext cx="7704000" cy="34509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1pPr>
            <a:lvl2pPr indent="-317500" lvl="1" marL="914400">
              <a:lnSpc>
                <a:spcPct val="100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2pPr>
            <a:lvl3pPr indent="-317500" lvl="2" marL="1371600">
              <a:lnSpc>
                <a:spcPct val="100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3pPr>
            <a:lvl4pPr indent="-317500" lvl="3" marL="1828800">
              <a:lnSpc>
                <a:spcPct val="100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4pPr>
            <a:lvl5pPr indent="-317500" lvl="4" marL="2286000">
              <a:lnSpc>
                <a:spcPct val="100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5pPr>
            <a:lvl6pPr indent="-317500" lvl="5" marL="2743200">
              <a:lnSpc>
                <a:spcPct val="100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6pPr>
            <a:lvl7pPr indent="-317500" lvl="6" marL="3200400">
              <a:lnSpc>
                <a:spcPct val="100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7pPr>
            <a:lvl8pPr indent="-317500" lvl="7" marL="3657600">
              <a:lnSpc>
                <a:spcPct val="100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8pPr>
            <a:lvl9pPr indent="-317500" lvl="8" marL="4114800">
              <a:lnSpc>
                <a:spcPct val="100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hyperlink" Target="https://en.wikipedia.org/wiki/American_Civil_War" TargetMode="External"/><Relationship Id="rId4" Type="http://schemas.openxmlformats.org/officeDocument/2006/relationships/hyperlink" Target="https://www.history.com/topics/american-civil-war" TargetMode="External"/><Relationship Id="rId5" Type="http://schemas.openxmlformats.org/officeDocument/2006/relationships/hyperlink" Target="https://www.britannica.com/event/American-Civil-War" TargetMode="External"/><Relationship Id="rId6" Type="http://schemas.openxmlformats.org/officeDocument/2006/relationships/hyperlink" Target="https://www.senate.gov/artandhistory/history/minute/Civil_War_Begins.ht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41"/>
          <p:cNvSpPr txBox="1"/>
          <p:nvPr>
            <p:ph type="ctrTitle"/>
          </p:nvPr>
        </p:nvSpPr>
        <p:spPr>
          <a:xfrm>
            <a:off x="1872575" y="542000"/>
            <a:ext cx="5435400" cy="346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AMerican Civil War Conflict</a:t>
            </a:r>
            <a:endParaRPr/>
          </a:p>
        </p:txBody>
      </p:sp>
      <p:sp>
        <p:nvSpPr>
          <p:cNvPr id="527" name="Google Shape;527;p41"/>
          <p:cNvSpPr txBox="1"/>
          <p:nvPr>
            <p:ph idx="1" type="subTitle"/>
          </p:nvPr>
        </p:nvSpPr>
        <p:spPr>
          <a:xfrm>
            <a:off x="2517300" y="4192525"/>
            <a:ext cx="4109400" cy="41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528" name="Google Shape;528;p41"/>
          <p:cNvGrpSpPr/>
          <p:nvPr/>
        </p:nvGrpSpPr>
        <p:grpSpPr>
          <a:xfrm>
            <a:off x="748014" y="913794"/>
            <a:ext cx="7599807" cy="3468483"/>
            <a:chOff x="748014" y="913794"/>
            <a:chExt cx="7599807" cy="3468483"/>
          </a:xfrm>
        </p:grpSpPr>
        <p:grpSp>
          <p:nvGrpSpPr>
            <p:cNvPr id="529" name="Google Shape;529;p41"/>
            <p:cNvGrpSpPr/>
            <p:nvPr/>
          </p:nvGrpSpPr>
          <p:grpSpPr>
            <a:xfrm>
              <a:off x="7359769" y="913794"/>
              <a:ext cx="988051" cy="3468246"/>
              <a:chOff x="3595151" y="539998"/>
              <a:chExt cx="1145832" cy="4022554"/>
            </a:xfrm>
          </p:grpSpPr>
          <p:sp>
            <p:nvSpPr>
              <p:cNvPr id="530" name="Google Shape;530;p41"/>
              <p:cNvSpPr/>
              <p:nvPr/>
            </p:nvSpPr>
            <p:spPr>
              <a:xfrm>
                <a:off x="3757866" y="4228511"/>
                <a:ext cx="178123" cy="75374"/>
              </a:xfrm>
              <a:custGeom>
                <a:rect b="b" l="l" r="r" t="t"/>
                <a:pathLst>
                  <a:path extrusionOk="0" h="3530" w="8342">
                    <a:moveTo>
                      <a:pt x="7744" y="1"/>
                    </a:moveTo>
                    <a:lnTo>
                      <a:pt x="1" y="405"/>
                    </a:lnTo>
                    <a:lnTo>
                      <a:pt x="124" y="2618"/>
                    </a:lnTo>
                    <a:cubicBezTo>
                      <a:pt x="124" y="2618"/>
                      <a:pt x="3814" y="3529"/>
                      <a:pt x="6056" y="3529"/>
                    </a:cubicBezTo>
                    <a:cubicBezTo>
                      <a:pt x="6749" y="3529"/>
                      <a:pt x="7304" y="3442"/>
                      <a:pt x="7569" y="3215"/>
                    </a:cubicBezTo>
                    <a:cubicBezTo>
                      <a:pt x="8341" y="2548"/>
                      <a:pt x="8007" y="2056"/>
                      <a:pt x="7850" y="1494"/>
                    </a:cubicBezTo>
                    <a:cubicBezTo>
                      <a:pt x="7656" y="757"/>
                      <a:pt x="7744" y="1"/>
                      <a:pt x="7744" y="1"/>
                    </a:cubicBezTo>
                    <a:close/>
                  </a:path>
                </a:pathLst>
              </a:custGeom>
              <a:solidFill>
                <a:srgbClr val="D05D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1" name="Google Shape;531;p41"/>
              <p:cNvGrpSpPr/>
              <p:nvPr/>
            </p:nvGrpSpPr>
            <p:grpSpPr>
              <a:xfrm>
                <a:off x="3722269" y="4236775"/>
                <a:ext cx="1018714" cy="325777"/>
                <a:chOff x="3722269" y="4236775"/>
                <a:chExt cx="1018714" cy="325777"/>
              </a:xfrm>
            </p:grpSpPr>
            <p:sp>
              <p:nvSpPr>
                <p:cNvPr id="532" name="Google Shape;532;p41"/>
                <p:cNvSpPr/>
                <p:nvPr/>
              </p:nvSpPr>
              <p:spPr>
                <a:xfrm>
                  <a:off x="3722269" y="4267161"/>
                  <a:ext cx="448467" cy="295390"/>
                </a:xfrm>
                <a:custGeom>
                  <a:rect b="b" l="l" r="r" t="t"/>
                  <a:pathLst>
                    <a:path extrusionOk="0" h="13834" w="21003">
                      <a:moveTo>
                        <a:pt x="9674" y="0"/>
                      </a:moveTo>
                      <a:lnTo>
                        <a:pt x="1791" y="808"/>
                      </a:lnTo>
                      <a:cubicBezTo>
                        <a:pt x="1791" y="808"/>
                        <a:pt x="1527" y="1264"/>
                        <a:pt x="1195" y="2037"/>
                      </a:cubicBezTo>
                      <a:cubicBezTo>
                        <a:pt x="1176" y="2072"/>
                        <a:pt x="1176" y="2107"/>
                        <a:pt x="1159" y="2142"/>
                      </a:cubicBezTo>
                      <a:cubicBezTo>
                        <a:pt x="668" y="3301"/>
                        <a:pt x="88" y="5127"/>
                        <a:pt x="17" y="7251"/>
                      </a:cubicBezTo>
                      <a:lnTo>
                        <a:pt x="17" y="7391"/>
                      </a:lnTo>
                      <a:cubicBezTo>
                        <a:pt x="1" y="7567"/>
                        <a:pt x="1" y="7742"/>
                        <a:pt x="1" y="7918"/>
                      </a:cubicBezTo>
                      <a:cubicBezTo>
                        <a:pt x="17" y="8182"/>
                        <a:pt x="141" y="8409"/>
                        <a:pt x="352" y="8568"/>
                      </a:cubicBezTo>
                      <a:cubicBezTo>
                        <a:pt x="1001" y="9042"/>
                        <a:pt x="2756" y="10078"/>
                        <a:pt x="6760" y="11237"/>
                      </a:cubicBezTo>
                      <a:cubicBezTo>
                        <a:pt x="12221" y="12834"/>
                        <a:pt x="14363" y="13449"/>
                        <a:pt x="17610" y="13800"/>
                      </a:cubicBezTo>
                      <a:cubicBezTo>
                        <a:pt x="17816" y="13823"/>
                        <a:pt x="18010" y="13833"/>
                        <a:pt x="18192" y="13833"/>
                      </a:cubicBezTo>
                      <a:cubicBezTo>
                        <a:pt x="20578" y="13833"/>
                        <a:pt x="21002" y="12009"/>
                        <a:pt x="20578" y="10867"/>
                      </a:cubicBezTo>
                      <a:cubicBezTo>
                        <a:pt x="20560" y="10832"/>
                        <a:pt x="20543" y="10780"/>
                        <a:pt x="20525" y="10745"/>
                      </a:cubicBezTo>
                      <a:cubicBezTo>
                        <a:pt x="20473" y="10640"/>
                        <a:pt x="20419" y="10551"/>
                        <a:pt x="20367" y="10464"/>
                      </a:cubicBezTo>
                      <a:cubicBezTo>
                        <a:pt x="20016" y="9990"/>
                        <a:pt x="18488" y="8550"/>
                        <a:pt x="16803" y="7023"/>
                      </a:cubicBezTo>
                      <a:cubicBezTo>
                        <a:pt x="16786" y="7005"/>
                        <a:pt x="16751" y="6970"/>
                        <a:pt x="16715" y="6953"/>
                      </a:cubicBezTo>
                      <a:cubicBezTo>
                        <a:pt x="15784" y="6110"/>
                        <a:pt x="14801" y="5232"/>
                        <a:pt x="13958" y="4512"/>
                      </a:cubicBezTo>
                      <a:cubicBezTo>
                        <a:pt x="13941" y="4477"/>
                        <a:pt x="13906" y="4460"/>
                        <a:pt x="13888" y="4425"/>
                      </a:cubicBezTo>
                      <a:cubicBezTo>
                        <a:pt x="13361" y="3968"/>
                        <a:pt x="12888" y="3564"/>
                        <a:pt x="12537" y="3266"/>
                      </a:cubicBezTo>
                      <a:cubicBezTo>
                        <a:pt x="12502" y="3248"/>
                        <a:pt x="12483" y="3231"/>
                        <a:pt x="12448" y="3196"/>
                      </a:cubicBezTo>
                      <a:cubicBezTo>
                        <a:pt x="12186" y="2985"/>
                        <a:pt x="11992" y="2809"/>
                        <a:pt x="11870" y="2721"/>
                      </a:cubicBezTo>
                      <a:cubicBezTo>
                        <a:pt x="11676" y="2563"/>
                        <a:pt x="11465" y="2335"/>
                        <a:pt x="11254" y="2107"/>
                      </a:cubicBezTo>
                      <a:cubicBezTo>
                        <a:pt x="11219" y="2089"/>
                        <a:pt x="11202" y="2054"/>
                        <a:pt x="11167" y="2018"/>
                      </a:cubicBezTo>
                      <a:cubicBezTo>
                        <a:pt x="10395" y="1141"/>
                        <a:pt x="9674" y="0"/>
                        <a:pt x="9674" y="0"/>
                      </a:cubicBezTo>
                      <a:close/>
                    </a:path>
                  </a:pathLst>
                </a:custGeom>
                <a:solidFill>
                  <a:srgbClr val="854B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1"/>
                <p:cNvSpPr/>
                <p:nvPr/>
              </p:nvSpPr>
              <p:spPr>
                <a:xfrm>
                  <a:off x="4292495" y="4236775"/>
                  <a:ext cx="448488" cy="295326"/>
                </a:xfrm>
                <a:custGeom>
                  <a:rect b="b" l="l" r="r" t="t"/>
                  <a:pathLst>
                    <a:path extrusionOk="0" h="13831" w="21004">
                      <a:moveTo>
                        <a:pt x="9658" y="0"/>
                      </a:moveTo>
                      <a:lnTo>
                        <a:pt x="1792" y="808"/>
                      </a:lnTo>
                      <a:cubicBezTo>
                        <a:pt x="1792" y="808"/>
                        <a:pt x="1529" y="1264"/>
                        <a:pt x="1195" y="2037"/>
                      </a:cubicBezTo>
                      <a:lnTo>
                        <a:pt x="1143" y="2142"/>
                      </a:lnTo>
                      <a:cubicBezTo>
                        <a:pt x="668" y="3301"/>
                        <a:pt x="89" y="5127"/>
                        <a:pt x="19" y="7252"/>
                      </a:cubicBezTo>
                      <a:cubicBezTo>
                        <a:pt x="19" y="7287"/>
                        <a:pt x="1" y="7339"/>
                        <a:pt x="1" y="7393"/>
                      </a:cubicBezTo>
                      <a:lnTo>
                        <a:pt x="1" y="7919"/>
                      </a:lnTo>
                      <a:cubicBezTo>
                        <a:pt x="1" y="8182"/>
                        <a:pt x="89" y="8622"/>
                        <a:pt x="300" y="8779"/>
                      </a:cubicBezTo>
                      <a:cubicBezTo>
                        <a:pt x="949" y="9254"/>
                        <a:pt x="2986" y="9851"/>
                        <a:pt x="6989" y="11026"/>
                      </a:cubicBezTo>
                      <a:cubicBezTo>
                        <a:pt x="12450" y="12607"/>
                        <a:pt x="14346" y="13449"/>
                        <a:pt x="17612" y="13800"/>
                      </a:cubicBezTo>
                      <a:cubicBezTo>
                        <a:pt x="17809" y="13821"/>
                        <a:pt x="17995" y="13831"/>
                        <a:pt x="18171" y="13831"/>
                      </a:cubicBezTo>
                      <a:cubicBezTo>
                        <a:pt x="20575" y="13831"/>
                        <a:pt x="21004" y="12014"/>
                        <a:pt x="20578" y="10869"/>
                      </a:cubicBezTo>
                      <a:cubicBezTo>
                        <a:pt x="20562" y="10834"/>
                        <a:pt x="20543" y="10781"/>
                        <a:pt x="20526" y="10745"/>
                      </a:cubicBezTo>
                      <a:cubicBezTo>
                        <a:pt x="20473" y="10640"/>
                        <a:pt x="20421" y="10553"/>
                        <a:pt x="20368" y="10465"/>
                      </a:cubicBezTo>
                      <a:cubicBezTo>
                        <a:pt x="20017" y="9991"/>
                        <a:pt x="18490" y="8551"/>
                        <a:pt x="16804" y="7023"/>
                      </a:cubicBezTo>
                      <a:cubicBezTo>
                        <a:pt x="16769" y="7006"/>
                        <a:pt x="16751" y="6971"/>
                        <a:pt x="16716" y="6953"/>
                      </a:cubicBezTo>
                      <a:cubicBezTo>
                        <a:pt x="15891" y="6199"/>
                        <a:pt x="15013" y="5426"/>
                        <a:pt x="14258" y="4759"/>
                      </a:cubicBezTo>
                      <a:cubicBezTo>
                        <a:pt x="14223" y="4724"/>
                        <a:pt x="14187" y="4706"/>
                        <a:pt x="14171" y="4689"/>
                      </a:cubicBezTo>
                      <a:cubicBezTo>
                        <a:pt x="14100" y="4619"/>
                        <a:pt x="14030" y="4565"/>
                        <a:pt x="13960" y="4495"/>
                      </a:cubicBezTo>
                      <a:cubicBezTo>
                        <a:pt x="13925" y="4478"/>
                        <a:pt x="13907" y="4460"/>
                        <a:pt x="13871" y="4425"/>
                      </a:cubicBezTo>
                      <a:cubicBezTo>
                        <a:pt x="13468" y="4074"/>
                        <a:pt x="13082" y="3741"/>
                        <a:pt x="12766" y="3460"/>
                      </a:cubicBezTo>
                      <a:cubicBezTo>
                        <a:pt x="12731" y="3441"/>
                        <a:pt x="12713" y="3425"/>
                        <a:pt x="12678" y="3390"/>
                      </a:cubicBezTo>
                      <a:cubicBezTo>
                        <a:pt x="12626" y="3354"/>
                        <a:pt x="12572" y="3319"/>
                        <a:pt x="12537" y="3266"/>
                      </a:cubicBezTo>
                      <a:cubicBezTo>
                        <a:pt x="12502" y="3249"/>
                        <a:pt x="12467" y="3214"/>
                        <a:pt x="12450" y="3196"/>
                      </a:cubicBezTo>
                      <a:cubicBezTo>
                        <a:pt x="12186" y="2968"/>
                        <a:pt x="11993" y="2809"/>
                        <a:pt x="11870" y="2722"/>
                      </a:cubicBezTo>
                      <a:cubicBezTo>
                        <a:pt x="11713" y="2599"/>
                        <a:pt x="11554" y="2441"/>
                        <a:pt x="11397" y="2266"/>
                      </a:cubicBezTo>
                      <a:cubicBezTo>
                        <a:pt x="11378" y="2248"/>
                        <a:pt x="11343" y="2212"/>
                        <a:pt x="11326" y="2177"/>
                      </a:cubicBezTo>
                      <a:cubicBezTo>
                        <a:pt x="11291" y="2161"/>
                        <a:pt x="11273" y="2142"/>
                        <a:pt x="11256" y="2107"/>
                      </a:cubicBezTo>
                      <a:cubicBezTo>
                        <a:pt x="11221" y="2090"/>
                        <a:pt x="11203" y="2055"/>
                        <a:pt x="11168" y="2020"/>
                      </a:cubicBezTo>
                      <a:cubicBezTo>
                        <a:pt x="10395" y="1142"/>
                        <a:pt x="9658" y="0"/>
                        <a:pt x="9658" y="0"/>
                      </a:cubicBezTo>
                      <a:close/>
                    </a:path>
                  </a:pathLst>
                </a:custGeom>
                <a:solidFill>
                  <a:srgbClr val="854B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4" name="Google Shape;534;p41"/>
              <p:cNvGrpSpPr/>
              <p:nvPr/>
            </p:nvGrpSpPr>
            <p:grpSpPr>
              <a:xfrm>
                <a:off x="3720027" y="4275404"/>
                <a:ext cx="1017134" cy="256814"/>
                <a:chOff x="3720027" y="4275404"/>
                <a:chExt cx="1017134" cy="256814"/>
              </a:xfrm>
            </p:grpSpPr>
            <p:sp>
              <p:nvSpPr>
                <p:cNvPr id="535" name="Google Shape;535;p41"/>
                <p:cNvSpPr/>
                <p:nvPr/>
              </p:nvSpPr>
              <p:spPr>
                <a:xfrm>
                  <a:off x="3720027" y="4416359"/>
                  <a:ext cx="444260" cy="115859"/>
                </a:xfrm>
                <a:custGeom>
                  <a:rect b="b" l="l" r="r" t="t"/>
                  <a:pathLst>
                    <a:path extrusionOk="0" h="5426" w="20806">
                      <a:moveTo>
                        <a:pt x="0" y="1"/>
                      </a:moveTo>
                      <a:lnTo>
                        <a:pt x="0" y="264"/>
                      </a:lnTo>
                      <a:lnTo>
                        <a:pt x="0" y="317"/>
                      </a:lnTo>
                      <a:lnTo>
                        <a:pt x="0" y="404"/>
                      </a:lnTo>
                      <a:lnTo>
                        <a:pt x="0" y="457"/>
                      </a:lnTo>
                      <a:lnTo>
                        <a:pt x="35" y="493"/>
                      </a:lnTo>
                      <a:cubicBezTo>
                        <a:pt x="544" y="914"/>
                        <a:pt x="1141" y="1195"/>
                        <a:pt x="1651" y="1422"/>
                      </a:cubicBezTo>
                      <a:cubicBezTo>
                        <a:pt x="4987" y="2951"/>
                        <a:pt x="8568" y="3880"/>
                        <a:pt x="11307" y="4531"/>
                      </a:cubicBezTo>
                      <a:cubicBezTo>
                        <a:pt x="13133" y="4969"/>
                        <a:pt x="15257" y="5426"/>
                        <a:pt x="17364" y="5426"/>
                      </a:cubicBezTo>
                      <a:lnTo>
                        <a:pt x="17417" y="5426"/>
                      </a:lnTo>
                      <a:cubicBezTo>
                        <a:pt x="17996" y="5426"/>
                        <a:pt x="18769" y="5390"/>
                        <a:pt x="19454" y="5110"/>
                      </a:cubicBezTo>
                      <a:cubicBezTo>
                        <a:pt x="20051" y="4864"/>
                        <a:pt x="20543" y="4442"/>
                        <a:pt x="20788" y="3951"/>
                      </a:cubicBezTo>
                      <a:lnTo>
                        <a:pt x="20805" y="3899"/>
                      </a:lnTo>
                      <a:lnTo>
                        <a:pt x="20788" y="3864"/>
                      </a:lnTo>
                      <a:cubicBezTo>
                        <a:pt x="20788" y="3810"/>
                        <a:pt x="20753" y="3758"/>
                        <a:pt x="20735" y="3705"/>
                      </a:cubicBezTo>
                      <a:lnTo>
                        <a:pt x="20630" y="3477"/>
                      </a:lnTo>
                      <a:lnTo>
                        <a:pt x="20524" y="3705"/>
                      </a:lnTo>
                      <a:cubicBezTo>
                        <a:pt x="20314" y="4161"/>
                        <a:pt x="19875" y="4566"/>
                        <a:pt x="19314" y="4793"/>
                      </a:cubicBezTo>
                      <a:cubicBezTo>
                        <a:pt x="18698" y="5039"/>
                        <a:pt x="17979" y="5074"/>
                        <a:pt x="17364" y="5074"/>
                      </a:cubicBezTo>
                      <a:cubicBezTo>
                        <a:pt x="16100" y="5074"/>
                        <a:pt x="14749" y="4917"/>
                        <a:pt x="13098" y="4566"/>
                      </a:cubicBezTo>
                      <a:lnTo>
                        <a:pt x="13028" y="4566"/>
                      </a:lnTo>
                      <a:cubicBezTo>
                        <a:pt x="13010" y="4566"/>
                        <a:pt x="12993" y="4548"/>
                        <a:pt x="12975" y="4548"/>
                      </a:cubicBezTo>
                      <a:cubicBezTo>
                        <a:pt x="12448" y="4442"/>
                        <a:pt x="11921" y="4320"/>
                        <a:pt x="11394" y="4197"/>
                      </a:cubicBezTo>
                      <a:cubicBezTo>
                        <a:pt x="9042" y="3653"/>
                        <a:pt x="5970" y="2862"/>
                        <a:pt x="2985" y="1633"/>
                      </a:cubicBezTo>
                      <a:lnTo>
                        <a:pt x="2880" y="1581"/>
                      </a:lnTo>
                      <a:cubicBezTo>
                        <a:pt x="2493" y="1422"/>
                        <a:pt x="2107" y="1265"/>
                        <a:pt x="1791" y="1106"/>
                      </a:cubicBezTo>
                      <a:cubicBezTo>
                        <a:pt x="1281" y="879"/>
                        <a:pt x="667" y="580"/>
                        <a:pt x="193" y="177"/>
                      </a:cubicBezTo>
                      <a:lnTo>
                        <a:pt x="0" y="1"/>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1"/>
                <p:cNvSpPr/>
                <p:nvPr/>
              </p:nvSpPr>
              <p:spPr>
                <a:xfrm>
                  <a:off x="3740633" y="4305000"/>
                  <a:ext cx="48000" cy="152243"/>
                </a:xfrm>
                <a:custGeom>
                  <a:rect b="b" l="l" r="r" t="t"/>
                  <a:pathLst>
                    <a:path extrusionOk="0" h="7130" w="2248">
                      <a:moveTo>
                        <a:pt x="211" y="1"/>
                      </a:moveTo>
                      <a:lnTo>
                        <a:pt x="0" y="265"/>
                      </a:lnTo>
                      <a:lnTo>
                        <a:pt x="89" y="335"/>
                      </a:lnTo>
                      <a:cubicBezTo>
                        <a:pt x="756" y="914"/>
                        <a:pt x="1229" y="1792"/>
                        <a:pt x="1510" y="3039"/>
                      </a:cubicBezTo>
                      <a:cubicBezTo>
                        <a:pt x="1826" y="4338"/>
                        <a:pt x="1896" y="5654"/>
                        <a:pt x="1739" y="6972"/>
                      </a:cubicBezTo>
                      <a:lnTo>
                        <a:pt x="1739" y="7094"/>
                      </a:lnTo>
                      <a:lnTo>
                        <a:pt x="2072" y="7129"/>
                      </a:lnTo>
                      <a:lnTo>
                        <a:pt x="2090" y="7007"/>
                      </a:lnTo>
                      <a:cubicBezTo>
                        <a:pt x="2248" y="5654"/>
                        <a:pt x="2177" y="4285"/>
                        <a:pt x="1861" y="2969"/>
                      </a:cubicBezTo>
                      <a:cubicBezTo>
                        <a:pt x="1545" y="1651"/>
                        <a:pt x="1037" y="703"/>
                        <a:pt x="316" y="71"/>
                      </a:cubicBezTo>
                      <a:lnTo>
                        <a:pt x="211" y="1"/>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1"/>
                <p:cNvSpPr/>
                <p:nvPr/>
              </p:nvSpPr>
              <p:spPr>
                <a:xfrm>
                  <a:off x="3992969" y="4412238"/>
                  <a:ext cx="92243" cy="108727"/>
                </a:xfrm>
                <a:custGeom>
                  <a:rect b="b" l="l" r="r" t="t"/>
                  <a:pathLst>
                    <a:path extrusionOk="0" h="5092" w="4320">
                      <a:moveTo>
                        <a:pt x="4055" y="0"/>
                      </a:moveTo>
                      <a:lnTo>
                        <a:pt x="3985" y="54"/>
                      </a:lnTo>
                      <a:cubicBezTo>
                        <a:pt x="3125" y="650"/>
                        <a:pt x="2370" y="1370"/>
                        <a:pt x="1703" y="2177"/>
                      </a:cubicBezTo>
                      <a:cubicBezTo>
                        <a:pt x="1035" y="2985"/>
                        <a:pt x="474" y="3863"/>
                        <a:pt x="52" y="4811"/>
                      </a:cubicBezTo>
                      <a:lnTo>
                        <a:pt x="52" y="4829"/>
                      </a:lnTo>
                      <a:lnTo>
                        <a:pt x="0" y="4935"/>
                      </a:lnTo>
                      <a:lnTo>
                        <a:pt x="316" y="5092"/>
                      </a:lnTo>
                      <a:lnTo>
                        <a:pt x="368" y="4986"/>
                      </a:lnTo>
                      <a:lnTo>
                        <a:pt x="368" y="4951"/>
                      </a:lnTo>
                      <a:cubicBezTo>
                        <a:pt x="386" y="4951"/>
                        <a:pt x="386" y="4935"/>
                        <a:pt x="386" y="4935"/>
                      </a:cubicBezTo>
                      <a:cubicBezTo>
                        <a:pt x="1211" y="3109"/>
                        <a:pt x="2564" y="1475"/>
                        <a:pt x="4196" y="334"/>
                      </a:cubicBezTo>
                      <a:lnTo>
                        <a:pt x="4319" y="246"/>
                      </a:lnTo>
                      <a:lnTo>
                        <a:pt x="4214" y="141"/>
                      </a:lnTo>
                      <a:cubicBezTo>
                        <a:pt x="4179" y="124"/>
                        <a:pt x="4144" y="105"/>
                        <a:pt x="4126" y="70"/>
                      </a:cubicBezTo>
                      <a:lnTo>
                        <a:pt x="4055" y="0"/>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1"/>
                <p:cNvSpPr/>
                <p:nvPr/>
              </p:nvSpPr>
              <p:spPr>
                <a:xfrm>
                  <a:off x="3889105" y="4306900"/>
                  <a:ext cx="77232" cy="71253"/>
                </a:xfrm>
                <a:custGeom>
                  <a:rect b="b" l="l" r="r" t="t"/>
                  <a:pathLst>
                    <a:path extrusionOk="0" h="3337" w="3617">
                      <a:moveTo>
                        <a:pt x="3389" y="0"/>
                      </a:moveTo>
                      <a:lnTo>
                        <a:pt x="3301" y="70"/>
                      </a:lnTo>
                      <a:cubicBezTo>
                        <a:pt x="2055" y="895"/>
                        <a:pt x="966" y="1896"/>
                        <a:pt x="35" y="3055"/>
                      </a:cubicBezTo>
                      <a:cubicBezTo>
                        <a:pt x="18" y="3090"/>
                        <a:pt x="0" y="3142"/>
                        <a:pt x="0" y="3177"/>
                      </a:cubicBezTo>
                      <a:cubicBezTo>
                        <a:pt x="18" y="3231"/>
                        <a:pt x="35" y="3266"/>
                        <a:pt x="70" y="3301"/>
                      </a:cubicBezTo>
                      <a:cubicBezTo>
                        <a:pt x="105" y="3318"/>
                        <a:pt x="141" y="3336"/>
                        <a:pt x="176" y="3336"/>
                      </a:cubicBezTo>
                      <a:cubicBezTo>
                        <a:pt x="229" y="3336"/>
                        <a:pt x="264" y="3318"/>
                        <a:pt x="299" y="3283"/>
                      </a:cubicBezTo>
                      <a:lnTo>
                        <a:pt x="316" y="3266"/>
                      </a:lnTo>
                      <a:cubicBezTo>
                        <a:pt x="1212" y="2142"/>
                        <a:pt x="2283" y="1159"/>
                        <a:pt x="3512" y="351"/>
                      </a:cubicBezTo>
                      <a:lnTo>
                        <a:pt x="3617" y="263"/>
                      </a:lnTo>
                      <a:lnTo>
                        <a:pt x="3530" y="176"/>
                      </a:lnTo>
                      <a:lnTo>
                        <a:pt x="3460" y="106"/>
                      </a:lnTo>
                      <a:lnTo>
                        <a:pt x="3389" y="0"/>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1"/>
                <p:cNvSpPr/>
                <p:nvPr/>
              </p:nvSpPr>
              <p:spPr>
                <a:xfrm>
                  <a:off x="3926217" y="4331991"/>
                  <a:ext cx="67880" cy="64143"/>
                </a:xfrm>
                <a:custGeom>
                  <a:rect b="b" l="l" r="r" t="t"/>
                  <a:pathLst>
                    <a:path extrusionOk="0" h="3004" w="3179">
                      <a:moveTo>
                        <a:pt x="2915" y="1"/>
                      </a:moveTo>
                      <a:lnTo>
                        <a:pt x="2827" y="71"/>
                      </a:lnTo>
                      <a:cubicBezTo>
                        <a:pt x="1809" y="808"/>
                        <a:pt x="861" y="1705"/>
                        <a:pt x="71" y="2723"/>
                      </a:cubicBezTo>
                      <a:cubicBezTo>
                        <a:pt x="1" y="2793"/>
                        <a:pt x="18" y="2899"/>
                        <a:pt x="88" y="2951"/>
                      </a:cubicBezTo>
                      <a:lnTo>
                        <a:pt x="106" y="2969"/>
                      </a:lnTo>
                      <a:cubicBezTo>
                        <a:pt x="141" y="2986"/>
                        <a:pt x="177" y="3004"/>
                        <a:pt x="212" y="3004"/>
                      </a:cubicBezTo>
                      <a:cubicBezTo>
                        <a:pt x="264" y="3004"/>
                        <a:pt x="317" y="2969"/>
                        <a:pt x="334" y="2934"/>
                      </a:cubicBezTo>
                      <a:cubicBezTo>
                        <a:pt x="1106" y="1950"/>
                        <a:pt x="2019" y="1089"/>
                        <a:pt x="3056" y="335"/>
                      </a:cubicBezTo>
                      <a:lnTo>
                        <a:pt x="3178" y="247"/>
                      </a:lnTo>
                      <a:lnTo>
                        <a:pt x="3056" y="141"/>
                      </a:lnTo>
                      <a:lnTo>
                        <a:pt x="2986" y="71"/>
                      </a:lnTo>
                      <a:lnTo>
                        <a:pt x="2915" y="1"/>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1"/>
                <p:cNvSpPr/>
                <p:nvPr/>
              </p:nvSpPr>
              <p:spPr>
                <a:xfrm>
                  <a:off x="3968967" y="4358640"/>
                  <a:ext cx="55517" cy="54748"/>
                </a:xfrm>
                <a:custGeom>
                  <a:rect b="b" l="l" r="r" t="t"/>
                  <a:pathLst>
                    <a:path extrusionOk="0" h="2564" w="2600">
                      <a:moveTo>
                        <a:pt x="2335" y="0"/>
                      </a:moveTo>
                      <a:lnTo>
                        <a:pt x="2248" y="52"/>
                      </a:lnTo>
                      <a:cubicBezTo>
                        <a:pt x="1422" y="719"/>
                        <a:pt x="685" y="1475"/>
                        <a:pt x="36" y="2283"/>
                      </a:cubicBezTo>
                      <a:cubicBezTo>
                        <a:pt x="17" y="2318"/>
                        <a:pt x="1" y="2370"/>
                        <a:pt x="1" y="2423"/>
                      </a:cubicBezTo>
                      <a:cubicBezTo>
                        <a:pt x="17" y="2458"/>
                        <a:pt x="36" y="2493"/>
                        <a:pt x="71" y="2528"/>
                      </a:cubicBezTo>
                      <a:cubicBezTo>
                        <a:pt x="106" y="2545"/>
                        <a:pt x="141" y="2564"/>
                        <a:pt x="176" y="2564"/>
                      </a:cubicBezTo>
                      <a:cubicBezTo>
                        <a:pt x="228" y="2564"/>
                        <a:pt x="281" y="2545"/>
                        <a:pt x="317" y="2493"/>
                      </a:cubicBezTo>
                      <a:cubicBezTo>
                        <a:pt x="949" y="1686"/>
                        <a:pt x="1686" y="965"/>
                        <a:pt x="2494" y="316"/>
                      </a:cubicBezTo>
                      <a:lnTo>
                        <a:pt x="2599" y="228"/>
                      </a:lnTo>
                      <a:lnTo>
                        <a:pt x="2494" y="141"/>
                      </a:lnTo>
                      <a:cubicBezTo>
                        <a:pt x="2459" y="105"/>
                        <a:pt x="2423" y="87"/>
                        <a:pt x="2405" y="52"/>
                      </a:cubicBezTo>
                      <a:lnTo>
                        <a:pt x="2335" y="0"/>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1"/>
                <p:cNvSpPr/>
                <p:nvPr/>
              </p:nvSpPr>
              <p:spPr>
                <a:xfrm>
                  <a:off x="4292495" y="4386742"/>
                  <a:ext cx="444666" cy="115880"/>
                </a:xfrm>
                <a:custGeom>
                  <a:rect b="b" l="l" r="r" t="t"/>
                  <a:pathLst>
                    <a:path extrusionOk="0" h="5427" w="20825">
                      <a:moveTo>
                        <a:pt x="19" y="0"/>
                      </a:moveTo>
                      <a:lnTo>
                        <a:pt x="19" y="246"/>
                      </a:lnTo>
                      <a:cubicBezTo>
                        <a:pt x="19" y="264"/>
                        <a:pt x="1" y="299"/>
                        <a:pt x="1" y="316"/>
                      </a:cubicBezTo>
                      <a:lnTo>
                        <a:pt x="1" y="405"/>
                      </a:lnTo>
                      <a:lnTo>
                        <a:pt x="1" y="457"/>
                      </a:lnTo>
                      <a:lnTo>
                        <a:pt x="54" y="492"/>
                      </a:lnTo>
                      <a:cubicBezTo>
                        <a:pt x="546" y="896"/>
                        <a:pt x="1143" y="1177"/>
                        <a:pt x="1670" y="1423"/>
                      </a:cubicBezTo>
                      <a:cubicBezTo>
                        <a:pt x="4987" y="2933"/>
                        <a:pt x="8569" y="3881"/>
                        <a:pt x="11326" y="4530"/>
                      </a:cubicBezTo>
                      <a:cubicBezTo>
                        <a:pt x="13152" y="4951"/>
                        <a:pt x="15276" y="5408"/>
                        <a:pt x="17366" y="5426"/>
                      </a:cubicBezTo>
                      <a:lnTo>
                        <a:pt x="17436" y="5426"/>
                      </a:lnTo>
                      <a:cubicBezTo>
                        <a:pt x="18015" y="5426"/>
                        <a:pt x="18771" y="5391"/>
                        <a:pt x="19455" y="5092"/>
                      </a:cubicBezTo>
                      <a:cubicBezTo>
                        <a:pt x="20052" y="4846"/>
                        <a:pt x="20543" y="4425"/>
                        <a:pt x="20789" y="3933"/>
                      </a:cubicBezTo>
                      <a:lnTo>
                        <a:pt x="20824" y="3898"/>
                      </a:lnTo>
                      <a:lnTo>
                        <a:pt x="20807" y="3846"/>
                      </a:lnTo>
                      <a:cubicBezTo>
                        <a:pt x="20789" y="3793"/>
                        <a:pt x="20772" y="3741"/>
                        <a:pt x="20737" y="3687"/>
                      </a:cubicBezTo>
                      <a:lnTo>
                        <a:pt x="20632" y="3477"/>
                      </a:lnTo>
                      <a:lnTo>
                        <a:pt x="20526" y="3687"/>
                      </a:lnTo>
                      <a:cubicBezTo>
                        <a:pt x="20316" y="4162"/>
                        <a:pt x="19876" y="4548"/>
                        <a:pt x="19333" y="4776"/>
                      </a:cubicBezTo>
                      <a:cubicBezTo>
                        <a:pt x="18700" y="5040"/>
                        <a:pt x="17980" y="5075"/>
                        <a:pt x="17366" y="5075"/>
                      </a:cubicBezTo>
                      <a:cubicBezTo>
                        <a:pt x="16119" y="5075"/>
                        <a:pt x="14749" y="4899"/>
                        <a:pt x="13099" y="4565"/>
                      </a:cubicBezTo>
                      <a:cubicBezTo>
                        <a:pt x="13082" y="4565"/>
                        <a:pt x="13064" y="4548"/>
                        <a:pt x="13029" y="4548"/>
                      </a:cubicBezTo>
                      <a:lnTo>
                        <a:pt x="12977" y="4548"/>
                      </a:lnTo>
                      <a:lnTo>
                        <a:pt x="11397" y="4179"/>
                      </a:lnTo>
                      <a:cubicBezTo>
                        <a:pt x="9061" y="3635"/>
                        <a:pt x="5971" y="2845"/>
                        <a:pt x="3004" y="1616"/>
                      </a:cubicBezTo>
                      <a:lnTo>
                        <a:pt x="2986" y="1616"/>
                      </a:lnTo>
                      <a:cubicBezTo>
                        <a:pt x="2951" y="1599"/>
                        <a:pt x="2934" y="1599"/>
                        <a:pt x="2899" y="1580"/>
                      </a:cubicBezTo>
                      <a:lnTo>
                        <a:pt x="2880" y="1580"/>
                      </a:lnTo>
                      <a:cubicBezTo>
                        <a:pt x="2494" y="1423"/>
                        <a:pt x="2108" y="1248"/>
                        <a:pt x="1810" y="1107"/>
                      </a:cubicBezTo>
                      <a:cubicBezTo>
                        <a:pt x="1283" y="861"/>
                        <a:pt x="686" y="580"/>
                        <a:pt x="212" y="159"/>
                      </a:cubicBezTo>
                      <a:lnTo>
                        <a:pt x="19" y="0"/>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1"/>
                <p:cNvSpPr/>
                <p:nvPr/>
              </p:nvSpPr>
              <p:spPr>
                <a:xfrm>
                  <a:off x="4313144" y="4275404"/>
                  <a:ext cx="48363" cy="152222"/>
                </a:xfrm>
                <a:custGeom>
                  <a:rect b="b" l="l" r="r" t="t"/>
                  <a:pathLst>
                    <a:path extrusionOk="0" h="7129" w="2265">
                      <a:moveTo>
                        <a:pt x="228" y="0"/>
                      </a:moveTo>
                      <a:lnTo>
                        <a:pt x="0" y="263"/>
                      </a:lnTo>
                      <a:lnTo>
                        <a:pt x="87" y="333"/>
                      </a:lnTo>
                      <a:cubicBezTo>
                        <a:pt x="755" y="913"/>
                        <a:pt x="1229" y="1791"/>
                        <a:pt x="1527" y="3037"/>
                      </a:cubicBezTo>
                      <a:cubicBezTo>
                        <a:pt x="1843" y="4320"/>
                        <a:pt x="1913" y="5636"/>
                        <a:pt x="1756" y="6970"/>
                      </a:cubicBezTo>
                      <a:lnTo>
                        <a:pt x="1738" y="7075"/>
                      </a:lnTo>
                      <a:lnTo>
                        <a:pt x="2089" y="7129"/>
                      </a:lnTo>
                      <a:lnTo>
                        <a:pt x="2089" y="7005"/>
                      </a:lnTo>
                      <a:cubicBezTo>
                        <a:pt x="2265" y="5654"/>
                        <a:pt x="2177" y="4284"/>
                        <a:pt x="1861" y="2950"/>
                      </a:cubicBezTo>
                      <a:cubicBezTo>
                        <a:pt x="1545" y="1632"/>
                        <a:pt x="1036" y="684"/>
                        <a:pt x="316" y="71"/>
                      </a:cubicBezTo>
                      <a:lnTo>
                        <a:pt x="228" y="0"/>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1"/>
                <p:cNvSpPr/>
                <p:nvPr/>
              </p:nvSpPr>
              <p:spPr>
                <a:xfrm>
                  <a:off x="4565437" y="4382620"/>
                  <a:ext cx="92648" cy="108748"/>
                </a:xfrm>
                <a:custGeom>
                  <a:rect b="b" l="l" r="r" t="t"/>
                  <a:pathLst>
                    <a:path extrusionOk="0" h="5093" w="4339">
                      <a:moveTo>
                        <a:pt x="4074" y="1"/>
                      </a:moveTo>
                      <a:lnTo>
                        <a:pt x="3987" y="53"/>
                      </a:lnTo>
                      <a:cubicBezTo>
                        <a:pt x="3144" y="650"/>
                        <a:pt x="2372" y="1352"/>
                        <a:pt x="1705" y="2160"/>
                      </a:cubicBezTo>
                      <a:cubicBezTo>
                        <a:pt x="1037" y="2967"/>
                        <a:pt x="492" y="3863"/>
                        <a:pt x="71" y="4793"/>
                      </a:cubicBezTo>
                      <a:cubicBezTo>
                        <a:pt x="71" y="4812"/>
                        <a:pt x="54" y="4812"/>
                        <a:pt x="54" y="4828"/>
                      </a:cubicBezTo>
                      <a:lnTo>
                        <a:pt x="1" y="4934"/>
                      </a:lnTo>
                      <a:lnTo>
                        <a:pt x="317" y="5092"/>
                      </a:lnTo>
                      <a:lnTo>
                        <a:pt x="370" y="4987"/>
                      </a:lnTo>
                      <a:cubicBezTo>
                        <a:pt x="370" y="4969"/>
                        <a:pt x="387" y="4952"/>
                        <a:pt x="387" y="4952"/>
                      </a:cubicBezTo>
                      <a:cubicBezTo>
                        <a:pt x="387" y="4934"/>
                        <a:pt x="387" y="4934"/>
                        <a:pt x="405" y="4917"/>
                      </a:cubicBezTo>
                      <a:cubicBezTo>
                        <a:pt x="1213" y="3091"/>
                        <a:pt x="2564" y="1457"/>
                        <a:pt x="4215" y="317"/>
                      </a:cubicBezTo>
                      <a:lnTo>
                        <a:pt x="4338" y="228"/>
                      </a:lnTo>
                      <a:lnTo>
                        <a:pt x="4215" y="141"/>
                      </a:lnTo>
                      <a:lnTo>
                        <a:pt x="4144" y="71"/>
                      </a:lnTo>
                      <a:lnTo>
                        <a:pt x="4074" y="1"/>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1"/>
                <p:cNvSpPr/>
                <p:nvPr/>
              </p:nvSpPr>
              <p:spPr>
                <a:xfrm>
                  <a:off x="4478101" y="4279910"/>
                  <a:ext cx="61858" cy="52100"/>
                </a:xfrm>
                <a:custGeom>
                  <a:rect b="b" l="l" r="r" t="t"/>
                  <a:pathLst>
                    <a:path extrusionOk="0" h="2440" w="2897">
                      <a:moveTo>
                        <a:pt x="2651" y="0"/>
                      </a:moveTo>
                      <a:lnTo>
                        <a:pt x="2564" y="70"/>
                      </a:lnTo>
                      <a:cubicBezTo>
                        <a:pt x="1633" y="667"/>
                        <a:pt x="790" y="1370"/>
                        <a:pt x="53" y="2142"/>
                      </a:cubicBezTo>
                      <a:cubicBezTo>
                        <a:pt x="18" y="2177"/>
                        <a:pt x="1" y="2212"/>
                        <a:pt x="1" y="2264"/>
                      </a:cubicBezTo>
                      <a:cubicBezTo>
                        <a:pt x="1" y="2299"/>
                        <a:pt x="18" y="2353"/>
                        <a:pt x="53" y="2388"/>
                      </a:cubicBezTo>
                      <a:lnTo>
                        <a:pt x="71" y="2388"/>
                      </a:lnTo>
                      <a:cubicBezTo>
                        <a:pt x="88" y="2405"/>
                        <a:pt x="123" y="2423"/>
                        <a:pt x="141" y="2423"/>
                      </a:cubicBezTo>
                      <a:lnTo>
                        <a:pt x="158" y="2440"/>
                      </a:lnTo>
                      <a:lnTo>
                        <a:pt x="176" y="2440"/>
                      </a:lnTo>
                      <a:cubicBezTo>
                        <a:pt x="228" y="2440"/>
                        <a:pt x="263" y="2405"/>
                        <a:pt x="282" y="2388"/>
                      </a:cubicBezTo>
                      <a:lnTo>
                        <a:pt x="298" y="2388"/>
                      </a:lnTo>
                      <a:lnTo>
                        <a:pt x="298" y="2370"/>
                      </a:lnTo>
                      <a:cubicBezTo>
                        <a:pt x="1054" y="1597"/>
                        <a:pt x="1879" y="930"/>
                        <a:pt x="2775" y="351"/>
                      </a:cubicBezTo>
                      <a:lnTo>
                        <a:pt x="2897" y="263"/>
                      </a:lnTo>
                      <a:lnTo>
                        <a:pt x="2792" y="157"/>
                      </a:lnTo>
                      <a:cubicBezTo>
                        <a:pt x="2757" y="141"/>
                        <a:pt x="2740" y="122"/>
                        <a:pt x="2721" y="87"/>
                      </a:cubicBezTo>
                      <a:lnTo>
                        <a:pt x="2651" y="0"/>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1"/>
                <p:cNvSpPr/>
                <p:nvPr/>
              </p:nvSpPr>
              <p:spPr>
                <a:xfrm>
                  <a:off x="4514103" y="4306153"/>
                  <a:ext cx="55495" cy="46869"/>
                </a:xfrm>
                <a:custGeom>
                  <a:rect b="b" l="l" r="r" t="t"/>
                  <a:pathLst>
                    <a:path extrusionOk="0" h="2195" w="2599">
                      <a:moveTo>
                        <a:pt x="2300" y="0"/>
                      </a:moveTo>
                      <a:lnTo>
                        <a:pt x="2229" y="52"/>
                      </a:lnTo>
                      <a:cubicBezTo>
                        <a:pt x="1440" y="597"/>
                        <a:pt x="702" y="1211"/>
                        <a:pt x="52" y="1896"/>
                      </a:cubicBezTo>
                      <a:cubicBezTo>
                        <a:pt x="17" y="1931"/>
                        <a:pt x="0" y="1967"/>
                        <a:pt x="0" y="2018"/>
                      </a:cubicBezTo>
                      <a:cubicBezTo>
                        <a:pt x="0" y="2072"/>
                        <a:pt x="17" y="2107"/>
                        <a:pt x="52" y="2142"/>
                      </a:cubicBezTo>
                      <a:lnTo>
                        <a:pt x="52" y="2159"/>
                      </a:lnTo>
                      <a:lnTo>
                        <a:pt x="70" y="2159"/>
                      </a:lnTo>
                      <a:cubicBezTo>
                        <a:pt x="87" y="2177"/>
                        <a:pt x="106" y="2177"/>
                        <a:pt x="106" y="2194"/>
                      </a:cubicBezTo>
                      <a:lnTo>
                        <a:pt x="158" y="2194"/>
                      </a:lnTo>
                      <a:cubicBezTo>
                        <a:pt x="211" y="2194"/>
                        <a:pt x="263" y="2177"/>
                        <a:pt x="298" y="2142"/>
                      </a:cubicBezTo>
                      <a:cubicBezTo>
                        <a:pt x="930" y="1475"/>
                        <a:pt x="1667" y="860"/>
                        <a:pt x="2458" y="316"/>
                      </a:cubicBezTo>
                      <a:lnTo>
                        <a:pt x="2599" y="211"/>
                      </a:lnTo>
                      <a:lnTo>
                        <a:pt x="2458" y="122"/>
                      </a:lnTo>
                      <a:cubicBezTo>
                        <a:pt x="2440" y="105"/>
                        <a:pt x="2423" y="105"/>
                        <a:pt x="2423" y="87"/>
                      </a:cubicBezTo>
                      <a:cubicBezTo>
                        <a:pt x="2405" y="70"/>
                        <a:pt x="2388" y="70"/>
                        <a:pt x="2370" y="52"/>
                      </a:cubicBezTo>
                      <a:lnTo>
                        <a:pt x="2300" y="0"/>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1"/>
                <p:cNvSpPr/>
                <p:nvPr/>
              </p:nvSpPr>
              <p:spPr>
                <a:xfrm>
                  <a:off x="4554205" y="4333507"/>
                  <a:ext cx="46506" cy="40890"/>
                </a:xfrm>
                <a:custGeom>
                  <a:rect b="b" l="l" r="r" t="t"/>
                  <a:pathLst>
                    <a:path extrusionOk="0" h="1915" w="2178">
                      <a:moveTo>
                        <a:pt x="1915" y="0"/>
                      </a:moveTo>
                      <a:lnTo>
                        <a:pt x="1844" y="53"/>
                      </a:lnTo>
                      <a:cubicBezTo>
                        <a:pt x="1194" y="527"/>
                        <a:pt x="597" y="1054"/>
                        <a:pt x="54" y="1615"/>
                      </a:cubicBezTo>
                      <a:cubicBezTo>
                        <a:pt x="18" y="1650"/>
                        <a:pt x="0" y="1704"/>
                        <a:pt x="0" y="1756"/>
                      </a:cubicBezTo>
                      <a:cubicBezTo>
                        <a:pt x="18" y="1791"/>
                        <a:pt x="35" y="1844"/>
                        <a:pt x="70" y="1861"/>
                      </a:cubicBezTo>
                      <a:cubicBezTo>
                        <a:pt x="89" y="1896"/>
                        <a:pt x="124" y="1915"/>
                        <a:pt x="176" y="1915"/>
                      </a:cubicBezTo>
                      <a:cubicBezTo>
                        <a:pt x="229" y="1915"/>
                        <a:pt x="281" y="1896"/>
                        <a:pt x="316" y="1861"/>
                      </a:cubicBezTo>
                      <a:cubicBezTo>
                        <a:pt x="861" y="1282"/>
                        <a:pt x="1458" y="773"/>
                        <a:pt x="2055" y="316"/>
                      </a:cubicBezTo>
                      <a:lnTo>
                        <a:pt x="2177" y="246"/>
                      </a:lnTo>
                      <a:lnTo>
                        <a:pt x="2072" y="141"/>
                      </a:lnTo>
                      <a:cubicBezTo>
                        <a:pt x="2037" y="124"/>
                        <a:pt x="2002" y="89"/>
                        <a:pt x="1985" y="53"/>
                      </a:cubicBezTo>
                      <a:lnTo>
                        <a:pt x="1915" y="0"/>
                      </a:lnTo>
                      <a:close/>
                    </a:path>
                  </a:pathLst>
                </a:custGeom>
                <a:solidFill>
                  <a:srgbClr val="FEF4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7" name="Google Shape;547;p41"/>
              <p:cNvSpPr/>
              <p:nvPr/>
            </p:nvSpPr>
            <p:spPr>
              <a:xfrm>
                <a:off x="4330740" y="4198915"/>
                <a:ext cx="178123" cy="75033"/>
              </a:xfrm>
              <a:custGeom>
                <a:rect b="b" l="l" r="r" t="t"/>
                <a:pathLst>
                  <a:path extrusionOk="0" h="3514" w="8342">
                    <a:moveTo>
                      <a:pt x="7726" y="1"/>
                    </a:moveTo>
                    <a:lnTo>
                      <a:pt x="1" y="404"/>
                    </a:lnTo>
                    <a:lnTo>
                      <a:pt x="106" y="2616"/>
                    </a:lnTo>
                    <a:cubicBezTo>
                      <a:pt x="106" y="2616"/>
                      <a:pt x="3777" y="3513"/>
                      <a:pt x="6029" y="3513"/>
                    </a:cubicBezTo>
                    <a:cubicBezTo>
                      <a:pt x="6732" y="3513"/>
                      <a:pt x="7297" y="3426"/>
                      <a:pt x="7569" y="3196"/>
                    </a:cubicBezTo>
                    <a:cubicBezTo>
                      <a:pt x="8341" y="2546"/>
                      <a:pt x="8007" y="2037"/>
                      <a:pt x="7850" y="1475"/>
                    </a:cubicBezTo>
                    <a:cubicBezTo>
                      <a:pt x="7639" y="755"/>
                      <a:pt x="7726" y="1"/>
                      <a:pt x="7726" y="1"/>
                    </a:cubicBezTo>
                    <a:close/>
                  </a:path>
                </a:pathLst>
              </a:custGeom>
              <a:solidFill>
                <a:srgbClr val="D05D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1"/>
              <p:cNvSpPr/>
              <p:nvPr/>
            </p:nvSpPr>
            <p:spPr>
              <a:xfrm>
                <a:off x="3682893" y="2521911"/>
                <a:ext cx="899026" cy="1724535"/>
              </a:xfrm>
              <a:custGeom>
                <a:rect b="b" l="l" r="r" t="t"/>
                <a:pathLst>
                  <a:path extrusionOk="0" h="80765" w="42104">
                    <a:moveTo>
                      <a:pt x="36590" y="0"/>
                    </a:moveTo>
                    <a:lnTo>
                      <a:pt x="1704" y="1861"/>
                    </a:lnTo>
                    <a:cubicBezTo>
                      <a:pt x="1704" y="1861"/>
                      <a:pt x="0" y="34888"/>
                      <a:pt x="773" y="42946"/>
                    </a:cubicBezTo>
                    <a:cubicBezTo>
                      <a:pt x="1493" y="50444"/>
                      <a:pt x="335" y="70319"/>
                      <a:pt x="2301" y="79027"/>
                    </a:cubicBezTo>
                    <a:cubicBezTo>
                      <a:pt x="2318" y="79062"/>
                      <a:pt x="2318" y="79097"/>
                      <a:pt x="2318" y="79133"/>
                    </a:cubicBezTo>
                    <a:cubicBezTo>
                      <a:pt x="2458" y="79730"/>
                      <a:pt x="2617" y="80291"/>
                      <a:pt x="2793" y="80765"/>
                    </a:cubicBezTo>
                    <a:lnTo>
                      <a:pt x="3863" y="80730"/>
                    </a:lnTo>
                    <a:lnTo>
                      <a:pt x="3968" y="80730"/>
                    </a:lnTo>
                    <a:lnTo>
                      <a:pt x="12133" y="80467"/>
                    </a:lnTo>
                    <a:lnTo>
                      <a:pt x="12239" y="80467"/>
                    </a:lnTo>
                    <a:cubicBezTo>
                      <a:pt x="12239" y="80467"/>
                      <a:pt x="12309" y="79519"/>
                      <a:pt x="12431" y="77920"/>
                    </a:cubicBezTo>
                    <a:lnTo>
                      <a:pt x="12431" y="77798"/>
                    </a:lnTo>
                    <a:cubicBezTo>
                      <a:pt x="12871" y="71688"/>
                      <a:pt x="14011" y="56395"/>
                      <a:pt x="15100" y="46879"/>
                    </a:cubicBezTo>
                    <a:cubicBezTo>
                      <a:pt x="15118" y="46792"/>
                      <a:pt x="15118" y="46703"/>
                      <a:pt x="15135" y="46598"/>
                    </a:cubicBezTo>
                    <a:cubicBezTo>
                      <a:pt x="15364" y="44596"/>
                      <a:pt x="15591" y="42876"/>
                      <a:pt x="15820" y="41541"/>
                    </a:cubicBezTo>
                    <a:cubicBezTo>
                      <a:pt x="15978" y="40541"/>
                      <a:pt x="16172" y="39488"/>
                      <a:pt x="16364" y="38416"/>
                    </a:cubicBezTo>
                    <a:cubicBezTo>
                      <a:pt x="16364" y="38399"/>
                      <a:pt x="16382" y="38381"/>
                      <a:pt x="16382" y="38364"/>
                    </a:cubicBezTo>
                    <a:cubicBezTo>
                      <a:pt x="17752" y="31095"/>
                      <a:pt x="19683" y="23229"/>
                      <a:pt x="20280" y="20858"/>
                    </a:cubicBezTo>
                    <a:cubicBezTo>
                      <a:pt x="20297" y="20806"/>
                      <a:pt x="20315" y="20753"/>
                      <a:pt x="20332" y="20683"/>
                    </a:cubicBezTo>
                    <a:cubicBezTo>
                      <a:pt x="20421" y="20350"/>
                      <a:pt x="20456" y="20156"/>
                      <a:pt x="20456" y="20156"/>
                    </a:cubicBezTo>
                    <a:lnTo>
                      <a:pt x="20472" y="20174"/>
                    </a:lnTo>
                    <a:cubicBezTo>
                      <a:pt x="20491" y="20226"/>
                      <a:pt x="20526" y="20367"/>
                      <a:pt x="20596" y="20578"/>
                    </a:cubicBezTo>
                    <a:lnTo>
                      <a:pt x="20596" y="20596"/>
                    </a:lnTo>
                    <a:cubicBezTo>
                      <a:pt x="21509" y="23581"/>
                      <a:pt x="26863" y="41401"/>
                      <a:pt x="27285" y="44807"/>
                    </a:cubicBezTo>
                    <a:cubicBezTo>
                      <a:pt x="27706" y="48161"/>
                      <a:pt x="28251" y="70424"/>
                      <a:pt x="29146" y="77377"/>
                    </a:cubicBezTo>
                    <a:cubicBezTo>
                      <a:pt x="29146" y="77412"/>
                      <a:pt x="29164" y="77447"/>
                      <a:pt x="29164" y="77482"/>
                    </a:cubicBezTo>
                    <a:cubicBezTo>
                      <a:pt x="29251" y="78184"/>
                      <a:pt x="29357" y="78728"/>
                      <a:pt x="29462" y="79062"/>
                    </a:cubicBezTo>
                    <a:lnTo>
                      <a:pt x="39224" y="79062"/>
                    </a:lnTo>
                    <a:cubicBezTo>
                      <a:pt x="39224" y="79062"/>
                      <a:pt x="39294" y="78325"/>
                      <a:pt x="39418" y="77026"/>
                    </a:cubicBezTo>
                    <a:lnTo>
                      <a:pt x="39418" y="76920"/>
                    </a:lnTo>
                    <a:cubicBezTo>
                      <a:pt x="40085" y="69668"/>
                      <a:pt x="42103" y="46054"/>
                      <a:pt x="40928" y="37046"/>
                    </a:cubicBezTo>
                    <a:cubicBezTo>
                      <a:pt x="39540" y="26355"/>
                      <a:pt x="36590" y="0"/>
                      <a:pt x="36590" y="0"/>
                    </a:cubicBezTo>
                    <a:close/>
                  </a:path>
                </a:pathLst>
              </a:custGeom>
              <a:solidFill>
                <a:srgbClr val="7559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1"/>
              <p:cNvSpPr/>
              <p:nvPr/>
            </p:nvSpPr>
            <p:spPr>
              <a:xfrm>
                <a:off x="3595151" y="1216074"/>
                <a:ext cx="1089490" cy="1406788"/>
              </a:xfrm>
              <a:custGeom>
                <a:rect b="b" l="l" r="r" t="t"/>
                <a:pathLst>
                  <a:path extrusionOk="0" h="65884" w="51024">
                    <a:moveTo>
                      <a:pt x="26969" y="1"/>
                    </a:moveTo>
                    <a:lnTo>
                      <a:pt x="17366" y="474"/>
                    </a:lnTo>
                    <a:cubicBezTo>
                      <a:pt x="17366" y="474"/>
                      <a:pt x="16734" y="509"/>
                      <a:pt x="15786" y="633"/>
                    </a:cubicBezTo>
                    <a:cubicBezTo>
                      <a:pt x="15732" y="633"/>
                      <a:pt x="15697" y="633"/>
                      <a:pt x="15662" y="650"/>
                    </a:cubicBezTo>
                    <a:cubicBezTo>
                      <a:pt x="13450" y="914"/>
                      <a:pt x="9641" y="1546"/>
                      <a:pt x="7393" y="2757"/>
                    </a:cubicBezTo>
                    <a:cubicBezTo>
                      <a:pt x="7340" y="2775"/>
                      <a:pt x="7305" y="2810"/>
                      <a:pt x="7270" y="2827"/>
                    </a:cubicBezTo>
                    <a:cubicBezTo>
                      <a:pt x="7200" y="2862"/>
                      <a:pt x="7129" y="2915"/>
                      <a:pt x="7059" y="2951"/>
                    </a:cubicBezTo>
                    <a:cubicBezTo>
                      <a:pt x="7059" y="2951"/>
                      <a:pt x="2021" y="5496"/>
                      <a:pt x="703" y="13256"/>
                    </a:cubicBezTo>
                    <a:cubicBezTo>
                      <a:pt x="1" y="17330"/>
                      <a:pt x="1230" y="23826"/>
                      <a:pt x="3531" y="29444"/>
                    </a:cubicBezTo>
                    <a:lnTo>
                      <a:pt x="3531" y="29462"/>
                    </a:lnTo>
                    <a:cubicBezTo>
                      <a:pt x="4461" y="38118"/>
                      <a:pt x="5883" y="44263"/>
                      <a:pt x="5883" y="50461"/>
                    </a:cubicBezTo>
                    <a:cubicBezTo>
                      <a:pt x="5883" y="54727"/>
                      <a:pt x="5497" y="58959"/>
                      <a:pt x="5251" y="61223"/>
                    </a:cubicBezTo>
                    <a:cubicBezTo>
                      <a:pt x="5233" y="61258"/>
                      <a:pt x="5233" y="61312"/>
                      <a:pt x="5233" y="61347"/>
                    </a:cubicBezTo>
                    <a:cubicBezTo>
                      <a:pt x="5128" y="62347"/>
                      <a:pt x="5041" y="62944"/>
                      <a:pt x="5041" y="62944"/>
                    </a:cubicBezTo>
                    <a:cubicBezTo>
                      <a:pt x="5041" y="62944"/>
                      <a:pt x="12774" y="65884"/>
                      <a:pt x="21681" y="65884"/>
                    </a:cubicBezTo>
                    <a:cubicBezTo>
                      <a:pt x="23874" y="65884"/>
                      <a:pt x="26137" y="65705"/>
                      <a:pt x="28374" y="65262"/>
                    </a:cubicBezTo>
                    <a:cubicBezTo>
                      <a:pt x="39681" y="63014"/>
                      <a:pt x="41771" y="60697"/>
                      <a:pt x="41771" y="60697"/>
                    </a:cubicBezTo>
                    <a:cubicBezTo>
                      <a:pt x="41771" y="60697"/>
                      <a:pt x="41718" y="60240"/>
                      <a:pt x="41612" y="59521"/>
                    </a:cubicBezTo>
                    <a:cubicBezTo>
                      <a:pt x="41595" y="59486"/>
                      <a:pt x="41595" y="59451"/>
                      <a:pt x="41595" y="59416"/>
                    </a:cubicBezTo>
                    <a:cubicBezTo>
                      <a:pt x="41209" y="56852"/>
                      <a:pt x="40366" y="51145"/>
                      <a:pt x="40067" y="48828"/>
                    </a:cubicBezTo>
                    <a:cubicBezTo>
                      <a:pt x="39910" y="47547"/>
                      <a:pt x="39805" y="44948"/>
                      <a:pt x="39716" y="41893"/>
                    </a:cubicBezTo>
                    <a:lnTo>
                      <a:pt x="39716" y="41858"/>
                    </a:lnTo>
                    <a:cubicBezTo>
                      <a:pt x="39805" y="41875"/>
                      <a:pt x="39875" y="41875"/>
                      <a:pt x="39962" y="41893"/>
                    </a:cubicBezTo>
                    <a:cubicBezTo>
                      <a:pt x="40692" y="41974"/>
                      <a:pt x="41615" y="42064"/>
                      <a:pt x="42622" y="42064"/>
                    </a:cubicBezTo>
                    <a:cubicBezTo>
                      <a:pt x="43577" y="42064"/>
                      <a:pt x="44606" y="41983"/>
                      <a:pt x="45615" y="41734"/>
                    </a:cubicBezTo>
                    <a:cubicBezTo>
                      <a:pt x="45651" y="41718"/>
                      <a:pt x="45704" y="41718"/>
                      <a:pt x="45739" y="41699"/>
                    </a:cubicBezTo>
                    <a:cubicBezTo>
                      <a:pt x="47354" y="41296"/>
                      <a:pt x="48916" y="40453"/>
                      <a:pt x="50075" y="38838"/>
                    </a:cubicBezTo>
                    <a:cubicBezTo>
                      <a:pt x="50901" y="37679"/>
                      <a:pt x="51023" y="35748"/>
                      <a:pt x="50742" y="33447"/>
                    </a:cubicBezTo>
                    <a:cubicBezTo>
                      <a:pt x="50725" y="33412"/>
                      <a:pt x="50725" y="33377"/>
                      <a:pt x="50725" y="33342"/>
                    </a:cubicBezTo>
                    <a:cubicBezTo>
                      <a:pt x="49900" y="27004"/>
                      <a:pt x="45985" y="17874"/>
                      <a:pt x="44808" y="14029"/>
                    </a:cubicBezTo>
                    <a:cubicBezTo>
                      <a:pt x="43176" y="8761"/>
                      <a:pt x="39067" y="4425"/>
                      <a:pt x="39067" y="4425"/>
                    </a:cubicBezTo>
                    <a:lnTo>
                      <a:pt x="39014" y="4531"/>
                    </a:lnTo>
                    <a:cubicBezTo>
                      <a:pt x="38838" y="4372"/>
                      <a:pt x="38628" y="4215"/>
                      <a:pt x="38400" y="4056"/>
                    </a:cubicBezTo>
                    <a:cubicBezTo>
                      <a:pt x="38365" y="4039"/>
                      <a:pt x="38330" y="4004"/>
                      <a:pt x="38295" y="3986"/>
                    </a:cubicBezTo>
                    <a:cubicBezTo>
                      <a:pt x="36169" y="2635"/>
                      <a:pt x="32079" y="1370"/>
                      <a:pt x="29446" y="650"/>
                    </a:cubicBezTo>
                    <a:cubicBezTo>
                      <a:pt x="29411" y="633"/>
                      <a:pt x="29375" y="615"/>
                      <a:pt x="29340" y="615"/>
                    </a:cubicBezTo>
                    <a:cubicBezTo>
                      <a:pt x="27936" y="228"/>
                      <a:pt x="26969" y="1"/>
                      <a:pt x="26969" y="1"/>
                    </a:cubicBezTo>
                    <a:close/>
                  </a:path>
                </a:pathLst>
              </a:custGeom>
              <a:solidFill>
                <a:srgbClr val="86C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1"/>
              <p:cNvSpPr/>
              <p:nvPr/>
            </p:nvSpPr>
            <p:spPr>
              <a:xfrm>
                <a:off x="4308254" y="1719827"/>
                <a:ext cx="192365" cy="217603"/>
              </a:xfrm>
              <a:custGeom>
                <a:rect b="b" l="l" r="r" t="t"/>
                <a:pathLst>
                  <a:path extrusionOk="0" h="10191" w="9009">
                    <a:moveTo>
                      <a:pt x="4118" y="0"/>
                    </a:moveTo>
                    <a:cubicBezTo>
                      <a:pt x="2740" y="0"/>
                      <a:pt x="0" y="2922"/>
                      <a:pt x="0" y="2922"/>
                    </a:cubicBezTo>
                    <a:lnTo>
                      <a:pt x="2950" y="10191"/>
                    </a:lnTo>
                    <a:cubicBezTo>
                      <a:pt x="8130" y="7925"/>
                      <a:pt x="8833" y="6398"/>
                      <a:pt x="8833" y="6398"/>
                    </a:cubicBezTo>
                    <a:cubicBezTo>
                      <a:pt x="9008" y="2342"/>
                      <a:pt x="5567" y="183"/>
                      <a:pt x="4232" y="7"/>
                    </a:cubicBezTo>
                    <a:cubicBezTo>
                      <a:pt x="4196" y="2"/>
                      <a:pt x="4158" y="0"/>
                      <a:pt x="4118" y="0"/>
                    </a:cubicBezTo>
                    <a:close/>
                  </a:path>
                </a:pathLst>
              </a:custGeom>
              <a:solidFill>
                <a:srgbClr val="D05D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1"/>
              <p:cNvSpPr/>
              <p:nvPr/>
            </p:nvSpPr>
            <p:spPr>
              <a:xfrm>
                <a:off x="3925470" y="1226196"/>
                <a:ext cx="301049" cy="118485"/>
              </a:xfrm>
              <a:custGeom>
                <a:rect b="b" l="l" r="r" t="t"/>
                <a:pathLst>
                  <a:path extrusionOk="0" h="5549" w="14099">
                    <a:moveTo>
                      <a:pt x="13766" y="0"/>
                    </a:moveTo>
                    <a:lnTo>
                      <a:pt x="13748" y="124"/>
                    </a:lnTo>
                    <a:cubicBezTo>
                      <a:pt x="13450" y="1756"/>
                      <a:pt x="12413" y="3933"/>
                      <a:pt x="9131" y="4935"/>
                    </a:cubicBezTo>
                    <a:cubicBezTo>
                      <a:pt x="8564" y="5108"/>
                      <a:pt x="7997" y="5196"/>
                      <a:pt x="7433" y="5196"/>
                    </a:cubicBezTo>
                    <a:cubicBezTo>
                      <a:pt x="6913" y="5196"/>
                      <a:pt x="6396" y="5121"/>
                      <a:pt x="5882" y="4970"/>
                    </a:cubicBezTo>
                    <a:cubicBezTo>
                      <a:pt x="4987" y="4724"/>
                      <a:pt x="4109" y="4232"/>
                      <a:pt x="3267" y="3547"/>
                    </a:cubicBezTo>
                    <a:cubicBezTo>
                      <a:pt x="1773" y="2301"/>
                      <a:pt x="773" y="721"/>
                      <a:pt x="422" y="106"/>
                    </a:cubicBezTo>
                    <a:lnTo>
                      <a:pt x="387" y="35"/>
                    </a:lnTo>
                    <a:lnTo>
                      <a:pt x="317" y="35"/>
                    </a:lnTo>
                    <a:cubicBezTo>
                      <a:pt x="263" y="35"/>
                      <a:pt x="212" y="54"/>
                      <a:pt x="158" y="54"/>
                    </a:cubicBezTo>
                    <a:lnTo>
                      <a:pt x="1" y="89"/>
                    </a:lnTo>
                    <a:lnTo>
                      <a:pt x="88" y="229"/>
                    </a:lnTo>
                    <a:cubicBezTo>
                      <a:pt x="457" y="878"/>
                      <a:pt x="1265" y="2142"/>
                      <a:pt x="2459" y="3284"/>
                    </a:cubicBezTo>
                    <a:cubicBezTo>
                      <a:pt x="4039" y="4794"/>
                      <a:pt x="5706" y="5548"/>
                      <a:pt x="7427" y="5548"/>
                    </a:cubicBezTo>
                    <a:cubicBezTo>
                      <a:pt x="8024" y="5548"/>
                      <a:pt x="8621" y="5461"/>
                      <a:pt x="9236" y="5268"/>
                    </a:cubicBezTo>
                    <a:cubicBezTo>
                      <a:pt x="10798" y="4794"/>
                      <a:pt x="12027" y="4003"/>
                      <a:pt x="12870" y="2950"/>
                    </a:cubicBezTo>
                    <a:cubicBezTo>
                      <a:pt x="13485" y="2161"/>
                      <a:pt x="13906" y="1229"/>
                      <a:pt x="14082" y="194"/>
                    </a:cubicBezTo>
                    <a:lnTo>
                      <a:pt x="14099" y="89"/>
                    </a:lnTo>
                    <a:lnTo>
                      <a:pt x="14012" y="54"/>
                    </a:lnTo>
                    <a:cubicBezTo>
                      <a:pt x="13958" y="35"/>
                      <a:pt x="13923" y="35"/>
                      <a:pt x="13888" y="19"/>
                    </a:cubicBezTo>
                    <a:lnTo>
                      <a:pt x="13766" y="0"/>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1"/>
              <p:cNvSpPr/>
              <p:nvPr/>
            </p:nvSpPr>
            <p:spPr>
              <a:xfrm>
                <a:off x="4394865" y="1466894"/>
                <a:ext cx="33780" cy="255696"/>
              </a:xfrm>
              <a:custGeom>
                <a:rect b="b" l="l" r="r" t="t"/>
                <a:pathLst>
                  <a:path extrusionOk="0" h="11975" w="1582">
                    <a:moveTo>
                      <a:pt x="158" y="0"/>
                    </a:moveTo>
                    <a:cubicBezTo>
                      <a:pt x="123" y="0"/>
                      <a:pt x="71" y="18"/>
                      <a:pt x="53" y="54"/>
                    </a:cubicBezTo>
                    <a:cubicBezTo>
                      <a:pt x="18" y="89"/>
                      <a:pt x="1" y="141"/>
                      <a:pt x="1" y="176"/>
                    </a:cubicBezTo>
                    <a:lnTo>
                      <a:pt x="1230" y="11817"/>
                    </a:lnTo>
                    <a:cubicBezTo>
                      <a:pt x="1247" y="11904"/>
                      <a:pt x="1317" y="11974"/>
                      <a:pt x="1405" y="11974"/>
                    </a:cubicBezTo>
                    <a:lnTo>
                      <a:pt x="1422" y="11958"/>
                    </a:lnTo>
                    <a:cubicBezTo>
                      <a:pt x="1457" y="11958"/>
                      <a:pt x="1511" y="11939"/>
                      <a:pt x="1546" y="11904"/>
                    </a:cubicBezTo>
                    <a:cubicBezTo>
                      <a:pt x="1563" y="11869"/>
                      <a:pt x="1581" y="11834"/>
                      <a:pt x="1581" y="11782"/>
                    </a:cubicBezTo>
                    <a:lnTo>
                      <a:pt x="352" y="141"/>
                    </a:lnTo>
                    <a:cubicBezTo>
                      <a:pt x="352" y="106"/>
                      <a:pt x="334" y="70"/>
                      <a:pt x="299" y="35"/>
                    </a:cubicBezTo>
                    <a:cubicBezTo>
                      <a:pt x="247" y="0"/>
                      <a:pt x="212" y="0"/>
                      <a:pt x="158"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1"/>
              <p:cNvSpPr/>
              <p:nvPr/>
            </p:nvSpPr>
            <p:spPr>
              <a:xfrm>
                <a:off x="3745523" y="1271935"/>
                <a:ext cx="138343" cy="143233"/>
              </a:xfrm>
              <a:custGeom>
                <a:rect b="b" l="l" r="r" t="t"/>
                <a:pathLst>
                  <a:path extrusionOk="0" h="6708" w="6479">
                    <a:moveTo>
                      <a:pt x="351" y="0"/>
                    </a:moveTo>
                    <a:lnTo>
                      <a:pt x="298" y="35"/>
                    </a:lnTo>
                    <a:cubicBezTo>
                      <a:pt x="246" y="54"/>
                      <a:pt x="211" y="89"/>
                      <a:pt x="176" y="106"/>
                    </a:cubicBezTo>
                    <a:lnTo>
                      <a:pt x="0" y="211"/>
                    </a:lnTo>
                    <a:lnTo>
                      <a:pt x="176" y="316"/>
                    </a:lnTo>
                    <a:cubicBezTo>
                      <a:pt x="825" y="721"/>
                      <a:pt x="1843" y="1440"/>
                      <a:pt x="2950" y="2512"/>
                    </a:cubicBezTo>
                    <a:cubicBezTo>
                      <a:pt x="4179" y="3687"/>
                      <a:pt x="5249" y="5075"/>
                      <a:pt x="6145" y="6620"/>
                    </a:cubicBezTo>
                    <a:cubicBezTo>
                      <a:pt x="6180" y="6672"/>
                      <a:pt x="6232" y="6707"/>
                      <a:pt x="6286" y="6707"/>
                    </a:cubicBezTo>
                    <a:cubicBezTo>
                      <a:pt x="6338" y="6707"/>
                      <a:pt x="6356" y="6690"/>
                      <a:pt x="6373" y="6690"/>
                    </a:cubicBezTo>
                    <a:cubicBezTo>
                      <a:pt x="6426" y="6655"/>
                      <a:pt x="6443" y="6620"/>
                      <a:pt x="6461" y="6585"/>
                    </a:cubicBezTo>
                    <a:cubicBezTo>
                      <a:pt x="6478" y="6532"/>
                      <a:pt x="6461" y="6480"/>
                      <a:pt x="6443" y="6445"/>
                    </a:cubicBezTo>
                    <a:cubicBezTo>
                      <a:pt x="5548" y="4900"/>
                      <a:pt x="4460" y="3495"/>
                      <a:pt x="3231" y="2301"/>
                    </a:cubicBezTo>
                    <a:cubicBezTo>
                      <a:pt x="2335" y="1423"/>
                      <a:pt x="1387" y="667"/>
                      <a:pt x="403" y="35"/>
                    </a:cubicBezTo>
                    <a:lnTo>
                      <a:pt x="351" y="0"/>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1"/>
              <p:cNvSpPr/>
              <p:nvPr/>
            </p:nvSpPr>
            <p:spPr>
              <a:xfrm>
                <a:off x="4395633" y="1296321"/>
                <a:ext cx="22121" cy="133837"/>
              </a:xfrm>
              <a:custGeom>
                <a:rect b="b" l="l" r="r" t="t"/>
                <a:pathLst>
                  <a:path extrusionOk="0" h="6268" w="1036">
                    <a:moveTo>
                      <a:pt x="702" y="0"/>
                    </a:moveTo>
                    <a:lnTo>
                      <a:pt x="316" y="3493"/>
                    </a:lnTo>
                    <a:lnTo>
                      <a:pt x="298" y="3493"/>
                    </a:lnTo>
                    <a:lnTo>
                      <a:pt x="17" y="6057"/>
                    </a:lnTo>
                    <a:cubicBezTo>
                      <a:pt x="0" y="6162"/>
                      <a:pt x="70" y="6251"/>
                      <a:pt x="157" y="6268"/>
                    </a:cubicBezTo>
                    <a:lnTo>
                      <a:pt x="192" y="6268"/>
                    </a:lnTo>
                    <a:cubicBezTo>
                      <a:pt x="281" y="6268"/>
                      <a:pt x="351" y="6197"/>
                      <a:pt x="351" y="6110"/>
                    </a:cubicBezTo>
                    <a:lnTo>
                      <a:pt x="1035" y="246"/>
                    </a:lnTo>
                    <a:lnTo>
                      <a:pt x="965" y="193"/>
                    </a:lnTo>
                    <a:cubicBezTo>
                      <a:pt x="965" y="193"/>
                      <a:pt x="948" y="176"/>
                      <a:pt x="930" y="176"/>
                    </a:cubicBezTo>
                    <a:lnTo>
                      <a:pt x="878" y="122"/>
                    </a:lnTo>
                    <a:lnTo>
                      <a:pt x="702" y="0"/>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1"/>
              <p:cNvSpPr/>
              <p:nvPr/>
            </p:nvSpPr>
            <p:spPr>
              <a:xfrm>
                <a:off x="3687399" y="1465548"/>
                <a:ext cx="764057" cy="648070"/>
              </a:xfrm>
              <a:custGeom>
                <a:rect b="b" l="l" r="r" t="t"/>
                <a:pathLst>
                  <a:path extrusionOk="0" h="30351" w="35783">
                    <a:moveTo>
                      <a:pt x="9714" y="25049"/>
                    </a:moveTo>
                    <a:cubicBezTo>
                      <a:pt x="10369" y="25049"/>
                      <a:pt x="11014" y="25093"/>
                      <a:pt x="11658" y="25189"/>
                    </a:cubicBezTo>
                    <a:cubicBezTo>
                      <a:pt x="14292" y="25592"/>
                      <a:pt x="16487" y="26961"/>
                      <a:pt x="17576" y="28858"/>
                    </a:cubicBezTo>
                    <a:cubicBezTo>
                      <a:pt x="15083" y="29508"/>
                      <a:pt x="12906" y="29859"/>
                      <a:pt x="11115" y="29859"/>
                    </a:cubicBezTo>
                    <a:cubicBezTo>
                      <a:pt x="10991" y="29859"/>
                      <a:pt x="10869" y="29841"/>
                      <a:pt x="10728" y="29841"/>
                    </a:cubicBezTo>
                    <a:cubicBezTo>
                      <a:pt x="10658" y="29841"/>
                      <a:pt x="9306" y="29665"/>
                      <a:pt x="7374" y="28314"/>
                    </a:cubicBezTo>
                    <a:cubicBezTo>
                      <a:pt x="6391" y="27629"/>
                      <a:pt x="5426" y="26769"/>
                      <a:pt x="4495" y="25732"/>
                    </a:cubicBezTo>
                    <a:cubicBezTo>
                      <a:pt x="6398" y="25320"/>
                      <a:pt x="8087" y="25049"/>
                      <a:pt x="9714" y="25049"/>
                    </a:cubicBezTo>
                    <a:close/>
                    <a:moveTo>
                      <a:pt x="9721" y="0"/>
                    </a:moveTo>
                    <a:cubicBezTo>
                      <a:pt x="9700" y="0"/>
                      <a:pt x="9679" y="4"/>
                      <a:pt x="9657" y="11"/>
                    </a:cubicBezTo>
                    <a:cubicBezTo>
                      <a:pt x="9622" y="28"/>
                      <a:pt x="9587" y="63"/>
                      <a:pt x="9551" y="98"/>
                    </a:cubicBezTo>
                    <a:cubicBezTo>
                      <a:pt x="9535" y="133"/>
                      <a:pt x="9535" y="187"/>
                      <a:pt x="9551" y="222"/>
                    </a:cubicBezTo>
                    <a:lnTo>
                      <a:pt x="14503" y="15970"/>
                    </a:lnTo>
                    <a:cubicBezTo>
                      <a:pt x="14533" y="16031"/>
                      <a:pt x="14590" y="16079"/>
                      <a:pt x="14662" y="16079"/>
                    </a:cubicBezTo>
                    <a:cubicBezTo>
                      <a:pt x="14673" y="16079"/>
                      <a:pt x="14685" y="16078"/>
                      <a:pt x="14696" y="16076"/>
                    </a:cubicBezTo>
                    <a:lnTo>
                      <a:pt x="28672" y="14355"/>
                    </a:lnTo>
                    <a:lnTo>
                      <a:pt x="32130" y="23082"/>
                    </a:lnTo>
                    <a:cubicBezTo>
                      <a:pt x="31463" y="23433"/>
                      <a:pt x="28268" y="25048"/>
                      <a:pt x="24300" y="26610"/>
                    </a:cubicBezTo>
                    <a:cubicBezTo>
                      <a:pt x="23967" y="26734"/>
                      <a:pt x="23651" y="26856"/>
                      <a:pt x="23335" y="26980"/>
                    </a:cubicBezTo>
                    <a:cubicBezTo>
                      <a:pt x="23319" y="26976"/>
                      <a:pt x="23304" y="26975"/>
                      <a:pt x="23290" y="26975"/>
                    </a:cubicBezTo>
                    <a:cubicBezTo>
                      <a:pt x="23222" y="26975"/>
                      <a:pt x="23167" y="27009"/>
                      <a:pt x="23124" y="27067"/>
                    </a:cubicBezTo>
                    <a:cubicBezTo>
                      <a:pt x="21280" y="27752"/>
                      <a:pt x="19524" y="28331"/>
                      <a:pt x="17927" y="28770"/>
                    </a:cubicBezTo>
                    <a:cubicBezTo>
                      <a:pt x="16785" y="26734"/>
                      <a:pt x="14486" y="25276"/>
                      <a:pt x="11712" y="24854"/>
                    </a:cubicBezTo>
                    <a:cubicBezTo>
                      <a:pt x="11036" y="24749"/>
                      <a:pt x="10362" y="24701"/>
                      <a:pt x="9678" y="24701"/>
                    </a:cubicBezTo>
                    <a:cubicBezTo>
                      <a:pt x="7980" y="24701"/>
                      <a:pt x="6222" y="24996"/>
                      <a:pt x="4232" y="25435"/>
                    </a:cubicBezTo>
                    <a:cubicBezTo>
                      <a:pt x="4162" y="25346"/>
                      <a:pt x="4109" y="25276"/>
                      <a:pt x="4038" y="25189"/>
                    </a:cubicBezTo>
                    <a:cubicBezTo>
                      <a:pt x="2704" y="23590"/>
                      <a:pt x="1458" y="21642"/>
                      <a:pt x="334" y="19395"/>
                    </a:cubicBezTo>
                    <a:cubicBezTo>
                      <a:pt x="309" y="19344"/>
                      <a:pt x="248" y="19303"/>
                      <a:pt x="183" y="19303"/>
                    </a:cubicBezTo>
                    <a:cubicBezTo>
                      <a:pt x="157" y="19303"/>
                      <a:pt x="131" y="19309"/>
                      <a:pt x="105" y="19325"/>
                    </a:cubicBezTo>
                    <a:cubicBezTo>
                      <a:pt x="53" y="19341"/>
                      <a:pt x="35" y="19376"/>
                      <a:pt x="18" y="19430"/>
                    </a:cubicBezTo>
                    <a:cubicBezTo>
                      <a:pt x="0" y="19465"/>
                      <a:pt x="0" y="19517"/>
                      <a:pt x="18" y="19552"/>
                    </a:cubicBezTo>
                    <a:cubicBezTo>
                      <a:pt x="2634" y="24784"/>
                      <a:pt x="5391" y="27401"/>
                      <a:pt x="7234" y="28665"/>
                    </a:cubicBezTo>
                    <a:cubicBezTo>
                      <a:pt x="9270" y="30070"/>
                      <a:pt x="10693" y="30192"/>
                      <a:pt x="10710" y="30192"/>
                    </a:cubicBezTo>
                    <a:lnTo>
                      <a:pt x="11115" y="30192"/>
                    </a:lnTo>
                    <a:cubicBezTo>
                      <a:pt x="14748" y="30192"/>
                      <a:pt x="19332" y="28858"/>
                      <a:pt x="23317" y="27366"/>
                    </a:cubicBezTo>
                    <a:cubicBezTo>
                      <a:pt x="24142" y="27717"/>
                      <a:pt x="29216" y="29859"/>
                      <a:pt x="35590" y="30351"/>
                    </a:cubicBezTo>
                    <a:lnTo>
                      <a:pt x="35607" y="30351"/>
                    </a:lnTo>
                    <a:cubicBezTo>
                      <a:pt x="35695" y="30351"/>
                      <a:pt x="35766" y="30280"/>
                      <a:pt x="35766" y="30192"/>
                    </a:cubicBezTo>
                    <a:cubicBezTo>
                      <a:pt x="35782" y="30087"/>
                      <a:pt x="35712" y="29999"/>
                      <a:pt x="35607" y="29999"/>
                    </a:cubicBezTo>
                    <a:cubicBezTo>
                      <a:pt x="29901" y="29560"/>
                      <a:pt x="25213" y="27769"/>
                      <a:pt x="23791" y="27190"/>
                    </a:cubicBezTo>
                    <a:cubicBezTo>
                      <a:pt x="28567" y="25346"/>
                      <a:pt x="32359" y="23363"/>
                      <a:pt x="32430" y="23328"/>
                    </a:cubicBezTo>
                    <a:cubicBezTo>
                      <a:pt x="32517" y="23274"/>
                      <a:pt x="32552" y="23187"/>
                      <a:pt x="32517" y="23099"/>
                    </a:cubicBezTo>
                    <a:lnTo>
                      <a:pt x="28935" y="14092"/>
                    </a:lnTo>
                    <a:cubicBezTo>
                      <a:pt x="28918" y="14022"/>
                      <a:pt x="28848" y="13987"/>
                      <a:pt x="28759" y="13987"/>
                    </a:cubicBezTo>
                    <a:lnTo>
                      <a:pt x="14802" y="15725"/>
                    </a:lnTo>
                    <a:lnTo>
                      <a:pt x="9886" y="133"/>
                    </a:lnTo>
                    <a:cubicBezTo>
                      <a:pt x="9858" y="50"/>
                      <a:pt x="9797" y="0"/>
                      <a:pt x="9721"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1"/>
              <p:cNvSpPr/>
              <p:nvPr/>
            </p:nvSpPr>
            <p:spPr>
              <a:xfrm>
                <a:off x="4563942" y="1925419"/>
                <a:ext cx="117375" cy="184827"/>
              </a:xfrm>
              <a:custGeom>
                <a:rect b="b" l="l" r="r" t="t"/>
                <a:pathLst>
                  <a:path extrusionOk="0" h="8656" w="5497">
                    <a:moveTo>
                      <a:pt x="5338" y="1"/>
                    </a:moveTo>
                    <a:cubicBezTo>
                      <a:pt x="4636" y="88"/>
                      <a:pt x="3917" y="317"/>
                      <a:pt x="3266" y="703"/>
                    </a:cubicBezTo>
                    <a:cubicBezTo>
                      <a:pt x="2617" y="1106"/>
                      <a:pt x="2020" y="1633"/>
                      <a:pt x="1564" y="2265"/>
                    </a:cubicBezTo>
                    <a:cubicBezTo>
                      <a:pt x="616" y="3512"/>
                      <a:pt x="89" y="5198"/>
                      <a:pt x="19" y="7111"/>
                    </a:cubicBezTo>
                    <a:cubicBezTo>
                      <a:pt x="1" y="7638"/>
                      <a:pt x="54" y="8112"/>
                      <a:pt x="141" y="8534"/>
                    </a:cubicBezTo>
                    <a:lnTo>
                      <a:pt x="159" y="8656"/>
                    </a:lnTo>
                    <a:lnTo>
                      <a:pt x="282" y="8621"/>
                    </a:lnTo>
                    <a:cubicBezTo>
                      <a:pt x="317" y="8621"/>
                      <a:pt x="370" y="8604"/>
                      <a:pt x="405" y="8586"/>
                    </a:cubicBezTo>
                    <a:lnTo>
                      <a:pt x="492" y="8551"/>
                    </a:lnTo>
                    <a:lnTo>
                      <a:pt x="475" y="8463"/>
                    </a:lnTo>
                    <a:cubicBezTo>
                      <a:pt x="387" y="8077"/>
                      <a:pt x="352" y="7638"/>
                      <a:pt x="370" y="7111"/>
                    </a:cubicBezTo>
                    <a:cubicBezTo>
                      <a:pt x="440" y="5285"/>
                      <a:pt x="949" y="3670"/>
                      <a:pt x="1845" y="2459"/>
                    </a:cubicBezTo>
                    <a:cubicBezTo>
                      <a:pt x="2723" y="1282"/>
                      <a:pt x="4057" y="492"/>
                      <a:pt x="5373" y="334"/>
                    </a:cubicBezTo>
                    <a:lnTo>
                      <a:pt x="5497" y="334"/>
                    </a:lnTo>
                    <a:lnTo>
                      <a:pt x="5479" y="211"/>
                    </a:lnTo>
                    <a:lnTo>
                      <a:pt x="5479" y="158"/>
                    </a:lnTo>
                    <a:cubicBezTo>
                      <a:pt x="5479" y="141"/>
                      <a:pt x="5479" y="123"/>
                      <a:pt x="5462" y="106"/>
                    </a:cubicBezTo>
                    <a:lnTo>
                      <a:pt x="5462" y="1"/>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1"/>
              <p:cNvSpPr/>
              <p:nvPr/>
            </p:nvSpPr>
            <p:spPr>
              <a:xfrm>
                <a:off x="3805121" y="1605521"/>
                <a:ext cx="279696" cy="211240"/>
              </a:xfrm>
              <a:custGeom>
                <a:rect b="b" l="l" r="r" t="t"/>
                <a:pathLst>
                  <a:path extrusionOk="0" h="9893" w="13099">
                    <a:moveTo>
                      <a:pt x="2844" y="1"/>
                    </a:moveTo>
                    <a:cubicBezTo>
                      <a:pt x="2339" y="1"/>
                      <a:pt x="1987" y="105"/>
                      <a:pt x="1931" y="374"/>
                    </a:cubicBezTo>
                    <a:cubicBezTo>
                      <a:pt x="1826" y="901"/>
                      <a:pt x="2968" y="1462"/>
                      <a:pt x="4162" y="1901"/>
                    </a:cubicBezTo>
                    <a:cubicBezTo>
                      <a:pt x="4127" y="1901"/>
                      <a:pt x="4092" y="1901"/>
                      <a:pt x="4057" y="1919"/>
                    </a:cubicBezTo>
                    <a:cubicBezTo>
                      <a:pt x="2266" y="1971"/>
                      <a:pt x="562" y="2656"/>
                      <a:pt x="246" y="3095"/>
                    </a:cubicBezTo>
                    <a:cubicBezTo>
                      <a:pt x="0" y="3429"/>
                      <a:pt x="159" y="3972"/>
                      <a:pt x="386" y="4534"/>
                    </a:cubicBezTo>
                    <a:cubicBezTo>
                      <a:pt x="386" y="4569"/>
                      <a:pt x="405" y="4605"/>
                      <a:pt x="422" y="4640"/>
                    </a:cubicBezTo>
                    <a:cubicBezTo>
                      <a:pt x="686" y="5290"/>
                      <a:pt x="1142" y="6009"/>
                      <a:pt x="1686" y="6695"/>
                    </a:cubicBezTo>
                    <a:cubicBezTo>
                      <a:pt x="1704" y="6730"/>
                      <a:pt x="1739" y="6765"/>
                      <a:pt x="1756" y="6800"/>
                    </a:cubicBezTo>
                    <a:cubicBezTo>
                      <a:pt x="2301" y="7484"/>
                      <a:pt x="2933" y="8134"/>
                      <a:pt x="3512" y="8661"/>
                    </a:cubicBezTo>
                    <a:lnTo>
                      <a:pt x="3617" y="8766"/>
                    </a:lnTo>
                    <a:cubicBezTo>
                      <a:pt x="4214" y="9275"/>
                      <a:pt x="4776" y="9644"/>
                      <a:pt x="5197" y="9785"/>
                    </a:cubicBezTo>
                    <a:cubicBezTo>
                      <a:pt x="5428" y="9860"/>
                      <a:pt x="5754" y="9892"/>
                      <a:pt x="6143" y="9892"/>
                    </a:cubicBezTo>
                    <a:cubicBezTo>
                      <a:pt x="8480" y="9892"/>
                      <a:pt x="13098" y="8731"/>
                      <a:pt x="13098" y="8731"/>
                    </a:cubicBezTo>
                    <a:cubicBezTo>
                      <a:pt x="13098" y="8731"/>
                      <a:pt x="11307" y="4939"/>
                      <a:pt x="9832" y="3095"/>
                    </a:cubicBezTo>
                    <a:lnTo>
                      <a:pt x="9816" y="3078"/>
                    </a:lnTo>
                    <a:cubicBezTo>
                      <a:pt x="9481" y="2673"/>
                      <a:pt x="9165" y="2357"/>
                      <a:pt x="8903" y="2200"/>
                    </a:cubicBezTo>
                    <a:lnTo>
                      <a:pt x="8884" y="2200"/>
                    </a:lnTo>
                    <a:cubicBezTo>
                      <a:pt x="8428" y="1760"/>
                      <a:pt x="7919" y="1287"/>
                      <a:pt x="7744" y="1182"/>
                    </a:cubicBezTo>
                    <a:cubicBezTo>
                      <a:pt x="7478" y="1008"/>
                      <a:pt x="4417" y="1"/>
                      <a:pt x="2844" y="1"/>
                    </a:cubicBezTo>
                    <a:close/>
                  </a:path>
                </a:pathLst>
              </a:custGeom>
              <a:solidFill>
                <a:srgbClr val="D05D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1"/>
              <p:cNvSpPr/>
              <p:nvPr/>
            </p:nvSpPr>
            <p:spPr>
              <a:xfrm>
                <a:off x="3813000" y="1688416"/>
                <a:ext cx="187091" cy="28570"/>
              </a:xfrm>
              <a:custGeom>
                <a:rect b="b" l="l" r="r" t="t"/>
                <a:pathLst>
                  <a:path extrusionOk="0" h="1338" w="8762">
                    <a:moveTo>
                      <a:pt x="6313" y="1"/>
                    </a:moveTo>
                    <a:cubicBezTo>
                      <a:pt x="5636" y="1"/>
                      <a:pt x="3599" y="318"/>
                      <a:pt x="246" y="968"/>
                    </a:cubicBezTo>
                    <a:lnTo>
                      <a:pt x="1" y="1022"/>
                    </a:lnTo>
                    <a:lnTo>
                      <a:pt x="123" y="1162"/>
                    </a:lnTo>
                    <a:cubicBezTo>
                      <a:pt x="123" y="1179"/>
                      <a:pt x="141" y="1214"/>
                      <a:pt x="158" y="1232"/>
                    </a:cubicBezTo>
                    <a:cubicBezTo>
                      <a:pt x="176" y="1232"/>
                      <a:pt x="176" y="1249"/>
                      <a:pt x="193" y="1268"/>
                    </a:cubicBezTo>
                    <a:lnTo>
                      <a:pt x="246" y="1338"/>
                    </a:lnTo>
                    <a:lnTo>
                      <a:pt x="317" y="1320"/>
                    </a:lnTo>
                    <a:cubicBezTo>
                      <a:pt x="2039" y="982"/>
                      <a:pt x="5402" y="352"/>
                      <a:pt x="6281" y="352"/>
                    </a:cubicBezTo>
                    <a:cubicBezTo>
                      <a:pt x="6316" y="352"/>
                      <a:pt x="6347" y="353"/>
                      <a:pt x="6373" y="355"/>
                    </a:cubicBezTo>
                    <a:cubicBezTo>
                      <a:pt x="7251" y="407"/>
                      <a:pt x="8428" y="565"/>
                      <a:pt x="8534" y="582"/>
                    </a:cubicBezTo>
                    <a:lnTo>
                      <a:pt x="8550" y="582"/>
                    </a:lnTo>
                    <a:cubicBezTo>
                      <a:pt x="8560" y="584"/>
                      <a:pt x="8569" y="585"/>
                      <a:pt x="8579" y="585"/>
                    </a:cubicBezTo>
                    <a:cubicBezTo>
                      <a:pt x="8657" y="585"/>
                      <a:pt x="8728" y="519"/>
                      <a:pt x="8744" y="425"/>
                    </a:cubicBezTo>
                    <a:cubicBezTo>
                      <a:pt x="8761" y="336"/>
                      <a:pt x="8691" y="249"/>
                      <a:pt x="8586" y="231"/>
                    </a:cubicBezTo>
                    <a:cubicBezTo>
                      <a:pt x="8410" y="214"/>
                      <a:pt x="7234" y="55"/>
                      <a:pt x="6408" y="3"/>
                    </a:cubicBezTo>
                    <a:cubicBezTo>
                      <a:pt x="6380" y="2"/>
                      <a:pt x="6348" y="1"/>
                      <a:pt x="6313"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1"/>
              <p:cNvSpPr/>
              <p:nvPr/>
            </p:nvSpPr>
            <p:spPr>
              <a:xfrm>
                <a:off x="3856861" y="1749509"/>
                <a:ext cx="182222" cy="27459"/>
              </a:xfrm>
              <a:custGeom>
                <a:rect b="b" l="l" r="r" t="t"/>
                <a:pathLst>
                  <a:path extrusionOk="0" h="1286" w="8534">
                    <a:moveTo>
                      <a:pt x="6101" y="1"/>
                    </a:moveTo>
                    <a:cubicBezTo>
                      <a:pt x="5144" y="1"/>
                      <a:pt x="1684" y="647"/>
                      <a:pt x="211" y="935"/>
                    </a:cubicBezTo>
                    <a:lnTo>
                      <a:pt x="0" y="987"/>
                    </a:lnTo>
                    <a:lnTo>
                      <a:pt x="159" y="1146"/>
                    </a:lnTo>
                    <a:lnTo>
                      <a:pt x="264" y="1251"/>
                    </a:lnTo>
                    <a:lnTo>
                      <a:pt x="316" y="1286"/>
                    </a:lnTo>
                    <a:lnTo>
                      <a:pt x="370" y="1268"/>
                    </a:lnTo>
                    <a:cubicBezTo>
                      <a:pt x="843" y="1181"/>
                      <a:pt x="5110" y="355"/>
                      <a:pt x="6093" y="355"/>
                    </a:cubicBezTo>
                    <a:lnTo>
                      <a:pt x="6163" y="355"/>
                    </a:lnTo>
                    <a:cubicBezTo>
                      <a:pt x="6690" y="390"/>
                      <a:pt x="7393" y="460"/>
                      <a:pt x="8252" y="565"/>
                    </a:cubicBezTo>
                    <a:cubicBezTo>
                      <a:pt x="8306" y="584"/>
                      <a:pt x="8322" y="584"/>
                      <a:pt x="8341" y="584"/>
                    </a:cubicBezTo>
                    <a:cubicBezTo>
                      <a:pt x="8393" y="584"/>
                      <a:pt x="8428" y="584"/>
                      <a:pt x="8463" y="549"/>
                    </a:cubicBezTo>
                    <a:cubicBezTo>
                      <a:pt x="8498" y="513"/>
                      <a:pt x="8533" y="478"/>
                      <a:pt x="8533" y="425"/>
                    </a:cubicBezTo>
                    <a:cubicBezTo>
                      <a:pt x="8533" y="390"/>
                      <a:pt x="8533" y="338"/>
                      <a:pt x="8498" y="303"/>
                    </a:cubicBezTo>
                    <a:cubicBezTo>
                      <a:pt x="8463" y="268"/>
                      <a:pt x="8428" y="249"/>
                      <a:pt x="8376" y="233"/>
                    </a:cubicBezTo>
                    <a:lnTo>
                      <a:pt x="8322" y="233"/>
                    </a:lnTo>
                    <a:cubicBezTo>
                      <a:pt x="7234" y="92"/>
                      <a:pt x="6567" y="22"/>
                      <a:pt x="6199" y="4"/>
                    </a:cubicBezTo>
                    <a:cubicBezTo>
                      <a:pt x="6170" y="2"/>
                      <a:pt x="6137" y="1"/>
                      <a:pt x="6101"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1"/>
              <p:cNvSpPr/>
              <p:nvPr/>
            </p:nvSpPr>
            <p:spPr>
              <a:xfrm>
                <a:off x="3889105" y="1642356"/>
                <a:ext cx="78748" cy="11253"/>
              </a:xfrm>
              <a:custGeom>
                <a:rect b="b" l="l" r="r" t="t"/>
                <a:pathLst>
                  <a:path extrusionOk="0" h="527" w="3688">
                    <a:moveTo>
                      <a:pt x="176" y="0"/>
                    </a:moveTo>
                    <a:cubicBezTo>
                      <a:pt x="89" y="0"/>
                      <a:pt x="0" y="89"/>
                      <a:pt x="0" y="176"/>
                    </a:cubicBezTo>
                    <a:cubicBezTo>
                      <a:pt x="0" y="281"/>
                      <a:pt x="89" y="351"/>
                      <a:pt x="176" y="351"/>
                    </a:cubicBezTo>
                    <a:cubicBezTo>
                      <a:pt x="194" y="351"/>
                      <a:pt x="2528" y="351"/>
                      <a:pt x="3460" y="527"/>
                    </a:cubicBezTo>
                    <a:lnTo>
                      <a:pt x="3495" y="527"/>
                    </a:lnTo>
                    <a:cubicBezTo>
                      <a:pt x="3582" y="527"/>
                      <a:pt x="3652" y="475"/>
                      <a:pt x="3670" y="386"/>
                    </a:cubicBezTo>
                    <a:cubicBezTo>
                      <a:pt x="3687" y="299"/>
                      <a:pt x="3617" y="194"/>
                      <a:pt x="3530" y="176"/>
                    </a:cubicBezTo>
                    <a:cubicBezTo>
                      <a:pt x="2563" y="0"/>
                      <a:pt x="194" y="0"/>
                      <a:pt x="176"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1"/>
              <p:cNvSpPr/>
              <p:nvPr/>
            </p:nvSpPr>
            <p:spPr>
              <a:xfrm>
                <a:off x="3949834" y="1079967"/>
                <a:ext cx="24406" cy="11274"/>
              </a:xfrm>
              <a:custGeom>
                <a:rect b="b" l="l" r="r" t="t"/>
                <a:pathLst>
                  <a:path extrusionOk="0" h="528" w="1143">
                    <a:moveTo>
                      <a:pt x="1142" y="1"/>
                    </a:moveTo>
                    <a:lnTo>
                      <a:pt x="1142" y="1"/>
                    </a:lnTo>
                    <a:cubicBezTo>
                      <a:pt x="791" y="212"/>
                      <a:pt x="405" y="387"/>
                      <a:pt x="0" y="511"/>
                    </a:cubicBezTo>
                    <a:lnTo>
                      <a:pt x="0" y="528"/>
                    </a:lnTo>
                    <a:cubicBezTo>
                      <a:pt x="405" y="405"/>
                      <a:pt x="791" y="230"/>
                      <a:pt x="1142"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1"/>
              <p:cNvSpPr/>
              <p:nvPr/>
            </p:nvSpPr>
            <p:spPr>
              <a:xfrm>
                <a:off x="4103196" y="801921"/>
                <a:ext cx="171717" cy="275298"/>
              </a:xfrm>
              <a:custGeom>
                <a:rect b="b" l="l" r="r" t="t"/>
                <a:pathLst>
                  <a:path extrusionOk="0" h="12893" w="8042">
                    <a:moveTo>
                      <a:pt x="7148" y="1"/>
                    </a:moveTo>
                    <a:cubicBezTo>
                      <a:pt x="6595" y="1"/>
                      <a:pt x="5803" y="335"/>
                      <a:pt x="5425" y="539"/>
                    </a:cubicBezTo>
                    <a:cubicBezTo>
                      <a:pt x="2002" y="2417"/>
                      <a:pt x="0" y="6579"/>
                      <a:pt x="649" y="10406"/>
                    </a:cubicBezTo>
                    <a:cubicBezTo>
                      <a:pt x="825" y="11477"/>
                      <a:pt x="1351" y="12654"/>
                      <a:pt x="2405" y="12865"/>
                    </a:cubicBezTo>
                    <a:cubicBezTo>
                      <a:pt x="2504" y="12883"/>
                      <a:pt x="2605" y="12892"/>
                      <a:pt x="2705" y="12892"/>
                    </a:cubicBezTo>
                    <a:cubicBezTo>
                      <a:pt x="3261" y="12892"/>
                      <a:pt x="3817" y="12622"/>
                      <a:pt x="4249" y="12249"/>
                    </a:cubicBezTo>
                    <a:cubicBezTo>
                      <a:pt x="4758" y="11828"/>
                      <a:pt x="5144" y="11266"/>
                      <a:pt x="5619" y="10793"/>
                    </a:cubicBezTo>
                    <a:cubicBezTo>
                      <a:pt x="6162" y="10231"/>
                      <a:pt x="6812" y="9739"/>
                      <a:pt x="7269" y="9107"/>
                    </a:cubicBezTo>
                    <a:cubicBezTo>
                      <a:pt x="7777" y="8405"/>
                      <a:pt x="8041" y="7544"/>
                      <a:pt x="7988" y="6684"/>
                    </a:cubicBezTo>
                    <a:cubicBezTo>
                      <a:pt x="7936" y="5806"/>
                      <a:pt x="7602" y="4999"/>
                      <a:pt x="7445" y="4156"/>
                    </a:cubicBezTo>
                    <a:cubicBezTo>
                      <a:pt x="7199" y="2892"/>
                      <a:pt x="7515" y="1909"/>
                      <a:pt x="7725" y="696"/>
                    </a:cubicBezTo>
                    <a:cubicBezTo>
                      <a:pt x="7821" y="175"/>
                      <a:pt x="7547" y="1"/>
                      <a:pt x="7148" y="1"/>
                    </a:cubicBezTo>
                    <a:close/>
                  </a:path>
                </a:pathLst>
              </a:custGeom>
              <a:solidFill>
                <a:srgbClr val="3A20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1"/>
              <p:cNvSpPr/>
              <p:nvPr/>
            </p:nvSpPr>
            <p:spPr>
              <a:xfrm>
                <a:off x="3965978" y="973498"/>
                <a:ext cx="226806" cy="328380"/>
              </a:xfrm>
              <a:custGeom>
                <a:rect b="b" l="l" r="r" t="t"/>
                <a:pathLst>
                  <a:path extrusionOk="0" h="15379" w="10622">
                    <a:moveTo>
                      <a:pt x="9849" y="1"/>
                    </a:moveTo>
                    <a:cubicBezTo>
                      <a:pt x="9849" y="1"/>
                      <a:pt x="0" y="5427"/>
                      <a:pt x="386" y="7744"/>
                    </a:cubicBezTo>
                    <a:cubicBezTo>
                      <a:pt x="773" y="10079"/>
                      <a:pt x="0" y="11853"/>
                      <a:pt x="0" y="11853"/>
                    </a:cubicBezTo>
                    <a:cubicBezTo>
                      <a:pt x="457" y="13169"/>
                      <a:pt x="3247" y="14889"/>
                      <a:pt x="3247" y="14889"/>
                    </a:cubicBezTo>
                    <a:cubicBezTo>
                      <a:pt x="3973" y="15235"/>
                      <a:pt x="4667" y="15378"/>
                      <a:pt x="5320" y="15378"/>
                    </a:cubicBezTo>
                    <a:cubicBezTo>
                      <a:pt x="8447" y="15378"/>
                      <a:pt x="10622" y="12098"/>
                      <a:pt x="10622" y="12098"/>
                    </a:cubicBezTo>
                    <a:cubicBezTo>
                      <a:pt x="9306" y="8762"/>
                      <a:pt x="9849" y="1"/>
                      <a:pt x="9849" y="1"/>
                    </a:cubicBezTo>
                    <a:close/>
                  </a:path>
                </a:pathLst>
              </a:custGeom>
              <a:solidFill>
                <a:srgbClr val="CC65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1"/>
              <p:cNvSpPr/>
              <p:nvPr/>
            </p:nvSpPr>
            <p:spPr>
              <a:xfrm>
                <a:off x="3975331" y="1058976"/>
                <a:ext cx="154122" cy="157688"/>
              </a:xfrm>
              <a:custGeom>
                <a:rect b="b" l="l" r="r" t="t"/>
                <a:pathLst>
                  <a:path extrusionOk="0" h="7385" w="7218">
                    <a:moveTo>
                      <a:pt x="7217" y="1"/>
                    </a:moveTo>
                    <a:lnTo>
                      <a:pt x="7217" y="1"/>
                    </a:lnTo>
                    <a:cubicBezTo>
                      <a:pt x="3793" y="4900"/>
                      <a:pt x="0" y="5181"/>
                      <a:pt x="0" y="5181"/>
                    </a:cubicBezTo>
                    <a:cubicBezTo>
                      <a:pt x="0" y="5181"/>
                      <a:pt x="645" y="7385"/>
                      <a:pt x="2188" y="7385"/>
                    </a:cubicBezTo>
                    <a:cubicBezTo>
                      <a:pt x="2568" y="7385"/>
                      <a:pt x="3002" y="7251"/>
                      <a:pt x="3495" y="6918"/>
                    </a:cubicBezTo>
                    <a:cubicBezTo>
                      <a:pt x="5988" y="5233"/>
                      <a:pt x="7217" y="1"/>
                      <a:pt x="7217" y="1"/>
                    </a:cubicBezTo>
                    <a:close/>
                  </a:path>
                </a:pathLst>
              </a:custGeom>
              <a:solidFill>
                <a:srgbClr val="854B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1"/>
              <p:cNvSpPr/>
              <p:nvPr/>
            </p:nvSpPr>
            <p:spPr>
              <a:xfrm>
                <a:off x="3826859" y="672561"/>
                <a:ext cx="371918" cy="496681"/>
              </a:xfrm>
              <a:custGeom>
                <a:rect b="b" l="l" r="r" t="t"/>
                <a:pathLst>
                  <a:path extrusionOk="0" h="23261" w="17418">
                    <a:moveTo>
                      <a:pt x="6673" y="0"/>
                    </a:moveTo>
                    <a:cubicBezTo>
                      <a:pt x="5965" y="0"/>
                      <a:pt x="5261" y="79"/>
                      <a:pt x="4601" y="258"/>
                    </a:cubicBezTo>
                    <a:cubicBezTo>
                      <a:pt x="3828" y="487"/>
                      <a:pt x="3109" y="855"/>
                      <a:pt x="2529" y="1400"/>
                    </a:cubicBezTo>
                    <a:cubicBezTo>
                      <a:pt x="826" y="3015"/>
                      <a:pt x="246" y="5596"/>
                      <a:pt x="106" y="7861"/>
                    </a:cubicBezTo>
                    <a:cubicBezTo>
                      <a:pt x="0" y="9301"/>
                      <a:pt x="19" y="10828"/>
                      <a:pt x="159" y="12373"/>
                    </a:cubicBezTo>
                    <a:cubicBezTo>
                      <a:pt x="159" y="12408"/>
                      <a:pt x="159" y="12443"/>
                      <a:pt x="176" y="12496"/>
                    </a:cubicBezTo>
                    <a:cubicBezTo>
                      <a:pt x="387" y="14744"/>
                      <a:pt x="878" y="17008"/>
                      <a:pt x="1721" y="19028"/>
                    </a:cubicBezTo>
                    <a:cubicBezTo>
                      <a:pt x="1721" y="19080"/>
                      <a:pt x="1739" y="19098"/>
                      <a:pt x="1756" y="19133"/>
                    </a:cubicBezTo>
                    <a:cubicBezTo>
                      <a:pt x="2037" y="19817"/>
                      <a:pt x="2353" y="20468"/>
                      <a:pt x="2704" y="21065"/>
                    </a:cubicBezTo>
                    <a:cubicBezTo>
                      <a:pt x="3091" y="21732"/>
                      <a:pt x="3547" y="22364"/>
                      <a:pt x="4197" y="22767"/>
                    </a:cubicBezTo>
                    <a:cubicBezTo>
                      <a:pt x="4777" y="23117"/>
                      <a:pt x="5460" y="23261"/>
                      <a:pt x="6144" y="23261"/>
                    </a:cubicBezTo>
                    <a:cubicBezTo>
                      <a:pt x="6351" y="23261"/>
                      <a:pt x="6557" y="23248"/>
                      <a:pt x="6761" y="23223"/>
                    </a:cubicBezTo>
                    <a:cubicBezTo>
                      <a:pt x="9430" y="22891"/>
                      <a:pt x="12028" y="21538"/>
                      <a:pt x="13819" y="19519"/>
                    </a:cubicBezTo>
                    <a:cubicBezTo>
                      <a:pt x="16224" y="16797"/>
                      <a:pt x="17418" y="12742"/>
                      <a:pt x="16891" y="9142"/>
                    </a:cubicBezTo>
                    <a:cubicBezTo>
                      <a:pt x="16312" y="5333"/>
                      <a:pt x="14082" y="2049"/>
                      <a:pt x="10395" y="680"/>
                    </a:cubicBezTo>
                    <a:cubicBezTo>
                      <a:pt x="9301" y="270"/>
                      <a:pt x="7980" y="0"/>
                      <a:pt x="6673" y="0"/>
                    </a:cubicBezTo>
                    <a:close/>
                  </a:path>
                </a:pathLst>
              </a:custGeom>
              <a:solidFill>
                <a:srgbClr val="CC65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p:nvPr/>
            </p:nvSpPr>
            <p:spPr>
              <a:xfrm>
                <a:off x="4058951" y="653087"/>
                <a:ext cx="213717" cy="288451"/>
              </a:xfrm>
              <a:custGeom>
                <a:rect b="b" l="l" r="r" t="t"/>
                <a:pathLst>
                  <a:path extrusionOk="0" h="13509" w="10009">
                    <a:moveTo>
                      <a:pt x="6639" y="1"/>
                    </a:moveTo>
                    <a:cubicBezTo>
                      <a:pt x="6116" y="1"/>
                      <a:pt x="5541" y="281"/>
                      <a:pt x="5057" y="749"/>
                    </a:cubicBezTo>
                    <a:cubicBezTo>
                      <a:pt x="4617" y="1188"/>
                      <a:pt x="4231" y="1715"/>
                      <a:pt x="3739" y="2118"/>
                    </a:cubicBezTo>
                    <a:cubicBezTo>
                      <a:pt x="3072" y="2645"/>
                      <a:pt x="2229" y="2926"/>
                      <a:pt x="1510" y="3401"/>
                    </a:cubicBezTo>
                    <a:cubicBezTo>
                      <a:pt x="965" y="3769"/>
                      <a:pt x="492" y="4279"/>
                      <a:pt x="246" y="4892"/>
                    </a:cubicBezTo>
                    <a:cubicBezTo>
                      <a:pt x="0" y="5508"/>
                      <a:pt x="0" y="6245"/>
                      <a:pt x="351" y="6807"/>
                    </a:cubicBezTo>
                    <a:cubicBezTo>
                      <a:pt x="825" y="7614"/>
                      <a:pt x="1878" y="7966"/>
                      <a:pt x="2265" y="8808"/>
                    </a:cubicBezTo>
                    <a:cubicBezTo>
                      <a:pt x="2599" y="9511"/>
                      <a:pt x="2405" y="10370"/>
                      <a:pt x="2791" y="11038"/>
                    </a:cubicBezTo>
                    <a:cubicBezTo>
                      <a:pt x="3142" y="11634"/>
                      <a:pt x="3880" y="11899"/>
                      <a:pt x="4355" y="12407"/>
                    </a:cubicBezTo>
                    <a:cubicBezTo>
                      <a:pt x="4617" y="12671"/>
                      <a:pt x="4793" y="13022"/>
                      <a:pt x="5092" y="13250"/>
                    </a:cubicBezTo>
                    <a:cubicBezTo>
                      <a:pt x="5334" y="13429"/>
                      <a:pt x="5621" y="13509"/>
                      <a:pt x="5916" y="13509"/>
                    </a:cubicBezTo>
                    <a:cubicBezTo>
                      <a:pt x="6370" y="13509"/>
                      <a:pt x="6840" y="13320"/>
                      <a:pt x="7181" y="13022"/>
                    </a:cubicBezTo>
                    <a:cubicBezTo>
                      <a:pt x="7761" y="12531"/>
                      <a:pt x="8094" y="11810"/>
                      <a:pt x="8393" y="11108"/>
                    </a:cubicBezTo>
                    <a:cubicBezTo>
                      <a:pt x="8744" y="10300"/>
                      <a:pt x="9095" y="9492"/>
                      <a:pt x="9463" y="8685"/>
                    </a:cubicBezTo>
                    <a:cubicBezTo>
                      <a:pt x="9727" y="8071"/>
                      <a:pt x="10008" y="7421"/>
                      <a:pt x="9903" y="6753"/>
                    </a:cubicBezTo>
                    <a:cubicBezTo>
                      <a:pt x="9797" y="6051"/>
                      <a:pt x="9306" y="5472"/>
                      <a:pt x="8936" y="4857"/>
                    </a:cubicBezTo>
                    <a:cubicBezTo>
                      <a:pt x="8604" y="4295"/>
                      <a:pt x="8358" y="3663"/>
                      <a:pt x="8252" y="3014"/>
                    </a:cubicBezTo>
                    <a:cubicBezTo>
                      <a:pt x="8164" y="2399"/>
                      <a:pt x="8164" y="1767"/>
                      <a:pt x="7988" y="1153"/>
                    </a:cubicBezTo>
                    <a:cubicBezTo>
                      <a:pt x="7730" y="343"/>
                      <a:pt x="7217" y="1"/>
                      <a:pt x="6639" y="1"/>
                    </a:cubicBezTo>
                    <a:close/>
                  </a:path>
                </a:pathLst>
              </a:custGeom>
              <a:solidFill>
                <a:srgbClr val="3A20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p:nvPr/>
            </p:nvSpPr>
            <p:spPr>
              <a:xfrm>
                <a:off x="4144430" y="839354"/>
                <a:ext cx="136485" cy="154998"/>
              </a:xfrm>
              <a:custGeom>
                <a:rect b="b" l="l" r="r" t="t"/>
                <a:pathLst>
                  <a:path extrusionOk="0" h="7259" w="6392">
                    <a:moveTo>
                      <a:pt x="2631" y="1"/>
                    </a:moveTo>
                    <a:cubicBezTo>
                      <a:pt x="92" y="1"/>
                      <a:pt x="0" y="3731"/>
                      <a:pt x="0" y="3895"/>
                    </a:cubicBezTo>
                    <a:lnTo>
                      <a:pt x="860" y="7090"/>
                    </a:lnTo>
                    <a:cubicBezTo>
                      <a:pt x="860" y="7090"/>
                      <a:pt x="1198" y="7259"/>
                      <a:pt x="1806" y="7259"/>
                    </a:cubicBezTo>
                    <a:cubicBezTo>
                      <a:pt x="2272" y="7259"/>
                      <a:pt x="2898" y="7160"/>
                      <a:pt x="3652" y="6809"/>
                    </a:cubicBezTo>
                    <a:cubicBezTo>
                      <a:pt x="5408" y="5985"/>
                      <a:pt x="6391" y="699"/>
                      <a:pt x="3248" y="67"/>
                    </a:cubicBezTo>
                    <a:cubicBezTo>
                      <a:pt x="3028" y="22"/>
                      <a:pt x="2823" y="1"/>
                      <a:pt x="2631" y="1"/>
                    </a:cubicBezTo>
                    <a:close/>
                  </a:path>
                </a:pathLst>
              </a:custGeom>
              <a:solidFill>
                <a:srgbClr val="CC65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41"/>
              <p:cNvSpPr/>
              <p:nvPr/>
            </p:nvSpPr>
            <p:spPr>
              <a:xfrm>
                <a:off x="3936339" y="859064"/>
                <a:ext cx="128222" cy="50285"/>
              </a:xfrm>
              <a:custGeom>
                <a:rect b="b" l="l" r="r" t="t"/>
                <a:pathLst>
                  <a:path extrusionOk="0" h="2355" w="6005">
                    <a:moveTo>
                      <a:pt x="5308" y="1"/>
                    </a:moveTo>
                    <a:cubicBezTo>
                      <a:pt x="5183" y="1"/>
                      <a:pt x="5053" y="19"/>
                      <a:pt x="4935" y="40"/>
                    </a:cubicBezTo>
                    <a:cubicBezTo>
                      <a:pt x="3987" y="233"/>
                      <a:pt x="3020" y="462"/>
                      <a:pt x="2072" y="707"/>
                    </a:cubicBezTo>
                    <a:cubicBezTo>
                      <a:pt x="1634" y="813"/>
                      <a:pt x="0" y="935"/>
                      <a:pt x="211" y="1656"/>
                    </a:cubicBezTo>
                    <a:cubicBezTo>
                      <a:pt x="281" y="1883"/>
                      <a:pt x="475" y="2042"/>
                      <a:pt x="686" y="2147"/>
                    </a:cubicBezTo>
                    <a:cubicBezTo>
                      <a:pt x="989" y="2295"/>
                      <a:pt x="1318" y="2354"/>
                      <a:pt x="1652" y="2354"/>
                    </a:cubicBezTo>
                    <a:cubicBezTo>
                      <a:pt x="2033" y="2354"/>
                      <a:pt x="2419" y="2276"/>
                      <a:pt x="2774" y="2164"/>
                    </a:cubicBezTo>
                    <a:cubicBezTo>
                      <a:pt x="3460" y="1953"/>
                      <a:pt x="4092" y="1602"/>
                      <a:pt x="4776" y="1410"/>
                    </a:cubicBezTo>
                    <a:cubicBezTo>
                      <a:pt x="5092" y="1304"/>
                      <a:pt x="5408" y="1234"/>
                      <a:pt x="5654" y="1023"/>
                    </a:cubicBezTo>
                    <a:cubicBezTo>
                      <a:pt x="5900" y="813"/>
                      <a:pt x="6005" y="408"/>
                      <a:pt x="5794" y="181"/>
                    </a:cubicBezTo>
                    <a:cubicBezTo>
                      <a:pt x="5678" y="43"/>
                      <a:pt x="5498" y="1"/>
                      <a:pt x="5308" y="1"/>
                    </a:cubicBezTo>
                    <a:close/>
                  </a:path>
                </a:pathLst>
              </a:custGeom>
              <a:solidFill>
                <a:srgbClr val="3A20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41"/>
              <p:cNvSpPr/>
              <p:nvPr/>
            </p:nvSpPr>
            <p:spPr>
              <a:xfrm>
                <a:off x="3819876" y="870531"/>
                <a:ext cx="77488" cy="38819"/>
              </a:xfrm>
              <a:custGeom>
                <a:rect b="b" l="l" r="r" t="t"/>
                <a:pathLst>
                  <a:path extrusionOk="0" h="1818" w="3629">
                    <a:moveTo>
                      <a:pt x="700" y="0"/>
                    </a:moveTo>
                    <a:cubicBezTo>
                      <a:pt x="40" y="0"/>
                      <a:pt x="0" y="1107"/>
                      <a:pt x="416" y="1522"/>
                    </a:cubicBezTo>
                    <a:cubicBezTo>
                      <a:pt x="556" y="1662"/>
                      <a:pt x="749" y="1716"/>
                      <a:pt x="943" y="1751"/>
                    </a:cubicBezTo>
                    <a:cubicBezTo>
                      <a:pt x="1174" y="1796"/>
                      <a:pt x="1408" y="1818"/>
                      <a:pt x="1641" y="1818"/>
                    </a:cubicBezTo>
                    <a:cubicBezTo>
                      <a:pt x="2224" y="1818"/>
                      <a:pt x="2804" y="1680"/>
                      <a:pt x="3331" y="1416"/>
                    </a:cubicBezTo>
                    <a:cubicBezTo>
                      <a:pt x="3471" y="1346"/>
                      <a:pt x="3628" y="1224"/>
                      <a:pt x="3611" y="1065"/>
                    </a:cubicBezTo>
                    <a:cubicBezTo>
                      <a:pt x="3593" y="960"/>
                      <a:pt x="3506" y="873"/>
                      <a:pt x="3401" y="838"/>
                    </a:cubicBezTo>
                    <a:cubicBezTo>
                      <a:pt x="3312" y="803"/>
                      <a:pt x="3190" y="803"/>
                      <a:pt x="3085" y="803"/>
                    </a:cubicBezTo>
                    <a:cubicBezTo>
                      <a:pt x="2259" y="732"/>
                      <a:pt x="1610" y="152"/>
                      <a:pt x="819" y="12"/>
                    </a:cubicBezTo>
                    <a:cubicBezTo>
                      <a:pt x="777" y="4"/>
                      <a:pt x="737" y="0"/>
                      <a:pt x="700" y="0"/>
                    </a:cubicBezTo>
                    <a:close/>
                  </a:path>
                </a:pathLst>
              </a:custGeom>
              <a:solidFill>
                <a:srgbClr val="3A20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1"/>
              <p:cNvSpPr/>
              <p:nvPr/>
            </p:nvSpPr>
            <p:spPr>
              <a:xfrm>
                <a:off x="3965978" y="916740"/>
                <a:ext cx="27011" cy="24683"/>
              </a:xfrm>
              <a:custGeom>
                <a:rect b="b" l="l" r="r" t="t"/>
                <a:pathLst>
                  <a:path extrusionOk="0" h="1156" w="1265">
                    <a:moveTo>
                      <a:pt x="623" y="1"/>
                    </a:moveTo>
                    <a:cubicBezTo>
                      <a:pt x="568" y="1"/>
                      <a:pt x="512" y="9"/>
                      <a:pt x="457" y="25"/>
                    </a:cubicBezTo>
                    <a:cubicBezTo>
                      <a:pt x="157" y="130"/>
                      <a:pt x="0" y="465"/>
                      <a:pt x="105" y="762"/>
                    </a:cubicBezTo>
                    <a:cubicBezTo>
                      <a:pt x="191" y="1006"/>
                      <a:pt x="417" y="1156"/>
                      <a:pt x="659" y="1156"/>
                    </a:cubicBezTo>
                    <a:cubicBezTo>
                      <a:pt x="714" y="1156"/>
                      <a:pt x="769" y="1148"/>
                      <a:pt x="825" y="1132"/>
                    </a:cubicBezTo>
                    <a:cubicBezTo>
                      <a:pt x="1124" y="1026"/>
                      <a:pt x="1264" y="692"/>
                      <a:pt x="1176" y="394"/>
                    </a:cubicBezTo>
                    <a:cubicBezTo>
                      <a:pt x="1090" y="151"/>
                      <a:pt x="864" y="1"/>
                      <a:pt x="623"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41"/>
              <p:cNvSpPr/>
              <p:nvPr/>
            </p:nvSpPr>
            <p:spPr>
              <a:xfrm>
                <a:off x="3855750" y="921630"/>
                <a:ext cx="25111" cy="23167"/>
              </a:xfrm>
              <a:custGeom>
                <a:rect b="b" l="l" r="r" t="t"/>
                <a:pathLst>
                  <a:path extrusionOk="0" h="1085" w="1176">
                    <a:moveTo>
                      <a:pt x="572" y="0"/>
                    </a:moveTo>
                    <a:cubicBezTo>
                      <a:pt x="522" y="0"/>
                      <a:pt x="471" y="8"/>
                      <a:pt x="422" y="25"/>
                    </a:cubicBezTo>
                    <a:cubicBezTo>
                      <a:pt x="141" y="130"/>
                      <a:pt x="0" y="428"/>
                      <a:pt x="87" y="709"/>
                    </a:cubicBezTo>
                    <a:cubicBezTo>
                      <a:pt x="159" y="937"/>
                      <a:pt x="369" y="1085"/>
                      <a:pt x="596" y="1085"/>
                    </a:cubicBezTo>
                    <a:cubicBezTo>
                      <a:pt x="648" y="1085"/>
                      <a:pt x="702" y="1077"/>
                      <a:pt x="754" y="1060"/>
                    </a:cubicBezTo>
                    <a:cubicBezTo>
                      <a:pt x="1035" y="955"/>
                      <a:pt x="1176" y="657"/>
                      <a:pt x="1089" y="376"/>
                    </a:cubicBezTo>
                    <a:cubicBezTo>
                      <a:pt x="1003" y="148"/>
                      <a:pt x="790" y="0"/>
                      <a:pt x="572"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1"/>
              <p:cNvSpPr/>
              <p:nvPr/>
            </p:nvSpPr>
            <p:spPr>
              <a:xfrm>
                <a:off x="4156430" y="851376"/>
                <a:ext cx="97496" cy="131126"/>
              </a:xfrm>
              <a:custGeom>
                <a:rect b="b" l="l" r="r" t="t"/>
                <a:pathLst>
                  <a:path extrusionOk="0" h="6141" w="4566">
                    <a:moveTo>
                      <a:pt x="2283" y="235"/>
                    </a:moveTo>
                    <a:cubicBezTo>
                      <a:pt x="2335" y="235"/>
                      <a:pt x="2388" y="237"/>
                      <a:pt x="2440" y="242"/>
                    </a:cubicBezTo>
                    <a:cubicBezTo>
                      <a:pt x="3126" y="312"/>
                      <a:pt x="3774" y="857"/>
                      <a:pt x="4039" y="1611"/>
                    </a:cubicBezTo>
                    <a:cubicBezTo>
                      <a:pt x="4336" y="2419"/>
                      <a:pt x="4161" y="3280"/>
                      <a:pt x="3985" y="3842"/>
                    </a:cubicBezTo>
                    <a:cubicBezTo>
                      <a:pt x="3810" y="4350"/>
                      <a:pt x="3582" y="4755"/>
                      <a:pt x="3301" y="5071"/>
                    </a:cubicBezTo>
                    <a:cubicBezTo>
                      <a:pt x="3107" y="5263"/>
                      <a:pt x="2880" y="5439"/>
                      <a:pt x="2616" y="5579"/>
                    </a:cubicBezTo>
                    <a:cubicBezTo>
                      <a:pt x="2019" y="5035"/>
                      <a:pt x="1562" y="4228"/>
                      <a:pt x="1352" y="3315"/>
                    </a:cubicBezTo>
                    <a:cubicBezTo>
                      <a:pt x="1159" y="2524"/>
                      <a:pt x="1106" y="1629"/>
                      <a:pt x="1211" y="576"/>
                    </a:cubicBezTo>
                    <a:cubicBezTo>
                      <a:pt x="1535" y="345"/>
                      <a:pt x="1911" y="235"/>
                      <a:pt x="2283" y="235"/>
                    </a:cubicBezTo>
                    <a:close/>
                    <a:moveTo>
                      <a:pt x="2242" y="1"/>
                    </a:moveTo>
                    <a:cubicBezTo>
                      <a:pt x="1743" y="1"/>
                      <a:pt x="1223" y="208"/>
                      <a:pt x="825" y="576"/>
                    </a:cubicBezTo>
                    <a:cubicBezTo>
                      <a:pt x="422" y="944"/>
                      <a:pt x="141" y="1489"/>
                      <a:pt x="17" y="2086"/>
                    </a:cubicBezTo>
                    <a:cubicBezTo>
                      <a:pt x="0" y="2156"/>
                      <a:pt x="35" y="2208"/>
                      <a:pt x="106" y="2226"/>
                    </a:cubicBezTo>
                    <a:cubicBezTo>
                      <a:pt x="117" y="2229"/>
                      <a:pt x="129" y="2230"/>
                      <a:pt x="139" y="2230"/>
                    </a:cubicBezTo>
                    <a:cubicBezTo>
                      <a:pt x="192" y="2230"/>
                      <a:pt x="231" y="2196"/>
                      <a:pt x="246" y="2138"/>
                    </a:cubicBezTo>
                    <a:cubicBezTo>
                      <a:pt x="351" y="1594"/>
                      <a:pt x="597" y="1119"/>
                      <a:pt x="965" y="787"/>
                    </a:cubicBezTo>
                    <a:lnTo>
                      <a:pt x="965" y="787"/>
                    </a:lnTo>
                    <a:cubicBezTo>
                      <a:pt x="878" y="1770"/>
                      <a:pt x="930" y="2613"/>
                      <a:pt x="1124" y="3367"/>
                    </a:cubicBezTo>
                    <a:cubicBezTo>
                      <a:pt x="1405" y="4526"/>
                      <a:pt x="1932" y="5246"/>
                      <a:pt x="2388" y="5684"/>
                    </a:cubicBezTo>
                    <a:cubicBezTo>
                      <a:pt x="2035" y="5836"/>
                      <a:pt x="1635" y="5915"/>
                      <a:pt x="1230" y="5915"/>
                    </a:cubicBezTo>
                    <a:cubicBezTo>
                      <a:pt x="1072" y="5915"/>
                      <a:pt x="912" y="5903"/>
                      <a:pt x="755" y="5878"/>
                    </a:cubicBezTo>
                    <a:cubicBezTo>
                      <a:pt x="742" y="5875"/>
                      <a:pt x="730" y="5873"/>
                      <a:pt x="719" y="5873"/>
                    </a:cubicBezTo>
                    <a:cubicBezTo>
                      <a:pt x="667" y="5873"/>
                      <a:pt x="629" y="5907"/>
                      <a:pt x="614" y="5965"/>
                    </a:cubicBezTo>
                    <a:cubicBezTo>
                      <a:pt x="614" y="6036"/>
                      <a:pt x="649" y="6089"/>
                      <a:pt x="719" y="6106"/>
                    </a:cubicBezTo>
                    <a:cubicBezTo>
                      <a:pt x="895" y="6124"/>
                      <a:pt x="1071" y="6141"/>
                      <a:pt x="1246" y="6141"/>
                    </a:cubicBezTo>
                    <a:cubicBezTo>
                      <a:pt x="1721" y="6141"/>
                      <a:pt x="2177" y="6054"/>
                      <a:pt x="2581" y="5860"/>
                    </a:cubicBezTo>
                    <a:cubicBezTo>
                      <a:pt x="2599" y="5878"/>
                      <a:pt x="2616" y="5878"/>
                      <a:pt x="2651" y="5878"/>
                    </a:cubicBezTo>
                    <a:cubicBezTo>
                      <a:pt x="2669" y="5878"/>
                      <a:pt x="2704" y="5860"/>
                      <a:pt x="2739" y="5843"/>
                    </a:cubicBezTo>
                    <a:cubicBezTo>
                      <a:pt x="2739" y="5825"/>
                      <a:pt x="2756" y="5790"/>
                      <a:pt x="2756" y="5773"/>
                    </a:cubicBezTo>
                    <a:cubicBezTo>
                      <a:pt x="3020" y="5632"/>
                      <a:pt x="3266" y="5439"/>
                      <a:pt x="3477" y="5228"/>
                    </a:cubicBezTo>
                    <a:cubicBezTo>
                      <a:pt x="3774" y="4877"/>
                      <a:pt x="4020" y="4455"/>
                      <a:pt x="4196" y="3912"/>
                    </a:cubicBezTo>
                    <a:cubicBezTo>
                      <a:pt x="4407" y="3315"/>
                      <a:pt x="4565" y="2402"/>
                      <a:pt x="4249" y="1524"/>
                    </a:cubicBezTo>
                    <a:cubicBezTo>
                      <a:pt x="3950" y="698"/>
                      <a:pt x="3231" y="84"/>
                      <a:pt x="2458" y="14"/>
                    </a:cubicBezTo>
                    <a:cubicBezTo>
                      <a:pt x="2387" y="5"/>
                      <a:pt x="2315" y="1"/>
                      <a:pt x="2242"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1"/>
              <p:cNvSpPr/>
              <p:nvPr/>
            </p:nvSpPr>
            <p:spPr>
              <a:xfrm>
                <a:off x="3886841" y="889898"/>
                <a:ext cx="65638" cy="159738"/>
              </a:xfrm>
              <a:custGeom>
                <a:rect b="b" l="l" r="r" t="t"/>
                <a:pathLst>
                  <a:path extrusionOk="0" h="7481" w="3074">
                    <a:moveTo>
                      <a:pt x="581" y="1"/>
                    </a:moveTo>
                    <a:cubicBezTo>
                      <a:pt x="527" y="1"/>
                      <a:pt x="457" y="36"/>
                      <a:pt x="457" y="106"/>
                    </a:cubicBezTo>
                    <a:cubicBezTo>
                      <a:pt x="211" y="2160"/>
                      <a:pt x="71" y="4250"/>
                      <a:pt x="19" y="6322"/>
                    </a:cubicBezTo>
                    <a:cubicBezTo>
                      <a:pt x="19" y="6532"/>
                      <a:pt x="1" y="6795"/>
                      <a:pt x="141" y="7024"/>
                    </a:cubicBezTo>
                    <a:cubicBezTo>
                      <a:pt x="282" y="7251"/>
                      <a:pt x="563" y="7392"/>
                      <a:pt x="949" y="7445"/>
                    </a:cubicBezTo>
                    <a:cubicBezTo>
                      <a:pt x="1089" y="7462"/>
                      <a:pt x="1230" y="7480"/>
                      <a:pt x="1370" y="7480"/>
                    </a:cubicBezTo>
                    <a:cubicBezTo>
                      <a:pt x="1950" y="7480"/>
                      <a:pt x="2512" y="7322"/>
                      <a:pt x="3004" y="7024"/>
                    </a:cubicBezTo>
                    <a:cubicBezTo>
                      <a:pt x="3056" y="7006"/>
                      <a:pt x="3074" y="6935"/>
                      <a:pt x="3039" y="6865"/>
                    </a:cubicBezTo>
                    <a:cubicBezTo>
                      <a:pt x="3027" y="6831"/>
                      <a:pt x="2986" y="6812"/>
                      <a:pt x="2945" y="6812"/>
                    </a:cubicBezTo>
                    <a:cubicBezTo>
                      <a:pt x="2922" y="6812"/>
                      <a:pt x="2899" y="6818"/>
                      <a:pt x="2880" y="6830"/>
                    </a:cubicBezTo>
                    <a:cubicBezTo>
                      <a:pt x="2429" y="7099"/>
                      <a:pt x="1898" y="7242"/>
                      <a:pt x="1369" y="7242"/>
                    </a:cubicBezTo>
                    <a:cubicBezTo>
                      <a:pt x="1240" y="7242"/>
                      <a:pt x="1112" y="7234"/>
                      <a:pt x="984" y="7216"/>
                    </a:cubicBezTo>
                    <a:cubicBezTo>
                      <a:pt x="668" y="7181"/>
                      <a:pt x="440" y="7059"/>
                      <a:pt x="335" y="6900"/>
                    </a:cubicBezTo>
                    <a:cubicBezTo>
                      <a:pt x="247" y="6743"/>
                      <a:pt x="247" y="6549"/>
                      <a:pt x="247" y="6338"/>
                    </a:cubicBezTo>
                    <a:cubicBezTo>
                      <a:pt x="300" y="4267"/>
                      <a:pt x="457" y="2178"/>
                      <a:pt x="686" y="141"/>
                    </a:cubicBezTo>
                    <a:cubicBezTo>
                      <a:pt x="703" y="71"/>
                      <a:pt x="651" y="18"/>
                      <a:pt x="581"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1"/>
              <p:cNvSpPr/>
              <p:nvPr/>
            </p:nvSpPr>
            <p:spPr>
              <a:xfrm>
                <a:off x="3914985" y="1057182"/>
                <a:ext cx="80243" cy="30299"/>
              </a:xfrm>
              <a:custGeom>
                <a:rect b="b" l="l" r="r" t="t"/>
                <a:pathLst>
                  <a:path extrusionOk="0" h="1419" w="3758">
                    <a:moveTo>
                      <a:pt x="3108" y="1"/>
                    </a:moveTo>
                    <a:cubicBezTo>
                      <a:pt x="1982" y="1"/>
                      <a:pt x="872" y="434"/>
                      <a:pt x="52" y="1208"/>
                    </a:cubicBezTo>
                    <a:cubicBezTo>
                      <a:pt x="0" y="1262"/>
                      <a:pt x="0" y="1332"/>
                      <a:pt x="35" y="1384"/>
                    </a:cubicBezTo>
                    <a:cubicBezTo>
                      <a:pt x="70" y="1402"/>
                      <a:pt x="87" y="1419"/>
                      <a:pt x="122" y="1419"/>
                    </a:cubicBezTo>
                    <a:cubicBezTo>
                      <a:pt x="158" y="1419"/>
                      <a:pt x="193" y="1402"/>
                      <a:pt x="211" y="1384"/>
                    </a:cubicBezTo>
                    <a:cubicBezTo>
                      <a:pt x="649" y="962"/>
                      <a:pt x="1194" y="646"/>
                      <a:pt x="1791" y="454"/>
                    </a:cubicBezTo>
                    <a:cubicBezTo>
                      <a:pt x="2236" y="309"/>
                      <a:pt x="2701" y="234"/>
                      <a:pt x="3157" y="234"/>
                    </a:cubicBezTo>
                    <a:cubicBezTo>
                      <a:pt x="3312" y="234"/>
                      <a:pt x="3466" y="242"/>
                      <a:pt x="3617" y="260"/>
                    </a:cubicBezTo>
                    <a:cubicBezTo>
                      <a:pt x="3624" y="263"/>
                      <a:pt x="3632" y="264"/>
                      <a:pt x="3639" y="264"/>
                    </a:cubicBezTo>
                    <a:cubicBezTo>
                      <a:pt x="3687" y="264"/>
                      <a:pt x="3739" y="218"/>
                      <a:pt x="3739" y="173"/>
                    </a:cubicBezTo>
                    <a:cubicBezTo>
                      <a:pt x="3758" y="103"/>
                      <a:pt x="3704" y="50"/>
                      <a:pt x="3634" y="33"/>
                    </a:cubicBezTo>
                    <a:cubicBezTo>
                      <a:pt x="3459" y="11"/>
                      <a:pt x="3283" y="1"/>
                      <a:pt x="3108"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1"/>
              <p:cNvSpPr/>
              <p:nvPr/>
            </p:nvSpPr>
            <p:spPr>
              <a:xfrm>
                <a:off x="3945329" y="1084835"/>
                <a:ext cx="36769" cy="14648"/>
              </a:xfrm>
              <a:custGeom>
                <a:rect b="b" l="l" r="r" t="t"/>
                <a:pathLst>
                  <a:path extrusionOk="0" h="686" w="1722">
                    <a:moveTo>
                      <a:pt x="1576" y="1"/>
                    </a:moveTo>
                    <a:cubicBezTo>
                      <a:pt x="1552" y="1"/>
                      <a:pt x="1529" y="6"/>
                      <a:pt x="1511" y="19"/>
                    </a:cubicBezTo>
                    <a:cubicBezTo>
                      <a:pt x="948" y="414"/>
                      <a:pt x="319" y="441"/>
                      <a:pt x="162" y="441"/>
                    </a:cubicBezTo>
                    <a:cubicBezTo>
                      <a:pt x="137" y="441"/>
                      <a:pt x="124" y="440"/>
                      <a:pt x="124" y="440"/>
                    </a:cubicBezTo>
                    <a:cubicBezTo>
                      <a:pt x="54" y="440"/>
                      <a:pt x="1" y="493"/>
                      <a:pt x="1" y="564"/>
                    </a:cubicBezTo>
                    <a:cubicBezTo>
                      <a:pt x="1" y="616"/>
                      <a:pt x="36" y="669"/>
                      <a:pt x="106" y="686"/>
                    </a:cubicBezTo>
                    <a:lnTo>
                      <a:pt x="159" y="686"/>
                    </a:lnTo>
                    <a:cubicBezTo>
                      <a:pt x="352" y="686"/>
                      <a:pt x="1019" y="651"/>
                      <a:pt x="1651" y="212"/>
                    </a:cubicBezTo>
                    <a:cubicBezTo>
                      <a:pt x="1704" y="177"/>
                      <a:pt x="1721" y="107"/>
                      <a:pt x="1686" y="54"/>
                    </a:cubicBezTo>
                    <a:cubicBezTo>
                      <a:pt x="1663" y="20"/>
                      <a:pt x="1619" y="1"/>
                      <a:pt x="1576"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1"/>
              <p:cNvSpPr/>
              <p:nvPr/>
            </p:nvSpPr>
            <p:spPr>
              <a:xfrm>
                <a:off x="3768756" y="539998"/>
                <a:ext cx="455513" cy="260436"/>
              </a:xfrm>
              <a:custGeom>
                <a:rect b="b" l="l" r="r" t="t"/>
                <a:pathLst>
                  <a:path extrusionOk="0" h="12197" w="21333">
                    <a:moveTo>
                      <a:pt x="12795" y="0"/>
                    </a:moveTo>
                    <a:cubicBezTo>
                      <a:pt x="12082" y="0"/>
                      <a:pt x="11370" y="154"/>
                      <a:pt x="10728" y="461"/>
                    </a:cubicBezTo>
                    <a:cubicBezTo>
                      <a:pt x="10131" y="726"/>
                      <a:pt x="9604" y="1129"/>
                      <a:pt x="9025" y="1428"/>
                    </a:cubicBezTo>
                    <a:cubicBezTo>
                      <a:pt x="6865" y="2533"/>
                      <a:pt x="4144" y="2341"/>
                      <a:pt x="2160" y="3745"/>
                    </a:cubicBezTo>
                    <a:cubicBezTo>
                      <a:pt x="825" y="4694"/>
                      <a:pt x="1" y="6344"/>
                      <a:pt x="53" y="7994"/>
                    </a:cubicBezTo>
                    <a:cubicBezTo>
                      <a:pt x="88" y="8486"/>
                      <a:pt x="176" y="8978"/>
                      <a:pt x="404" y="9416"/>
                    </a:cubicBezTo>
                    <a:cubicBezTo>
                      <a:pt x="755" y="10083"/>
                      <a:pt x="1387" y="10558"/>
                      <a:pt x="2125" y="10698"/>
                    </a:cubicBezTo>
                    <a:cubicBezTo>
                      <a:pt x="2328" y="10741"/>
                      <a:pt x="2534" y="10758"/>
                      <a:pt x="2741" y="10758"/>
                    </a:cubicBezTo>
                    <a:cubicBezTo>
                      <a:pt x="3441" y="10758"/>
                      <a:pt x="4159" y="10569"/>
                      <a:pt x="4851" y="10569"/>
                    </a:cubicBezTo>
                    <a:cubicBezTo>
                      <a:pt x="5124" y="10569"/>
                      <a:pt x="5392" y="10598"/>
                      <a:pt x="5654" y="10680"/>
                    </a:cubicBezTo>
                    <a:cubicBezTo>
                      <a:pt x="6462" y="10926"/>
                      <a:pt x="7041" y="11593"/>
                      <a:pt x="7796" y="11944"/>
                    </a:cubicBezTo>
                    <a:cubicBezTo>
                      <a:pt x="8153" y="12111"/>
                      <a:pt x="8543" y="12197"/>
                      <a:pt x="8932" y="12197"/>
                    </a:cubicBezTo>
                    <a:cubicBezTo>
                      <a:pt x="9116" y="12197"/>
                      <a:pt x="9301" y="12177"/>
                      <a:pt x="9482" y="12138"/>
                    </a:cubicBezTo>
                    <a:cubicBezTo>
                      <a:pt x="10289" y="11979"/>
                      <a:pt x="10992" y="11471"/>
                      <a:pt x="11781" y="11347"/>
                    </a:cubicBezTo>
                    <a:cubicBezTo>
                      <a:pt x="12291" y="11260"/>
                      <a:pt x="12818" y="11330"/>
                      <a:pt x="13326" y="11225"/>
                    </a:cubicBezTo>
                    <a:cubicBezTo>
                      <a:pt x="14274" y="11031"/>
                      <a:pt x="14960" y="10242"/>
                      <a:pt x="15662" y="9575"/>
                    </a:cubicBezTo>
                    <a:cubicBezTo>
                      <a:pt x="16294" y="9013"/>
                      <a:pt x="16978" y="8521"/>
                      <a:pt x="17699" y="8100"/>
                    </a:cubicBezTo>
                    <a:cubicBezTo>
                      <a:pt x="18242" y="7801"/>
                      <a:pt x="18804" y="7555"/>
                      <a:pt x="19279" y="7152"/>
                    </a:cubicBezTo>
                    <a:cubicBezTo>
                      <a:pt x="20543" y="6080"/>
                      <a:pt x="21333" y="3271"/>
                      <a:pt x="19471" y="2306"/>
                    </a:cubicBezTo>
                    <a:cubicBezTo>
                      <a:pt x="18928" y="2025"/>
                      <a:pt x="18261" y="2042"/>
                      <a:pt x="17664" y="1884"/>
                    </a:cubicBezTo>
                    <a:cubicBezTo>
                      <a:pt x="16592" y="1620"/>
                      <a:pt x="15749" y="848"/>
                      <a:pt x="14749" y="410"/>
                    </a:cubicBezTo>
                    <a:cubicBezTo>
                      <a:pt x="14136" y="136"/>
                      <a:pt x="13465" y="0"/>
                      <a:pt x="12795" y="0"/>
                    </a:cubicBezTo>
                    <a:close/>
                  </a:path>
                </a:pathLst>
              </a:custGeom>
              <a:solidFill>
                <a:srgbClr val="3A20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41"/>
              <p:cNvSpPr/>
              <p:nvPr/>
            </p:nvSpPr>
            <p:spPr>
              <a:xfrm>
                <a:off x="4106185" y="795793"/>
                <a:ext cx="69011" cy="148379"/>
              </a:xfrm>
              <a:custGeom>
                <a:rect b="b" l="l" r="r" t="t"/>
                <a:pathLst>
                  <a:path extrusionOk="0" h="6949" w="3232">
                    <a:moveTo>
                      <a:pt x="2300" y="0"/>
                    </a:moveTo>
                    <a:cubicBezTo>
                      <a:pt x="2212" y="0"/>
                      <a:pt x="2124" y="8"/>
                      <a:pt x="2037" y="18"/>
                    </a:cubicBezTo>
                    <a:cubicBezTo>
                      <a:pt x="843" y="211"/>
                      <a:pt x="1" y="1318"/>
                      <a:pt x="158" y="2477"/>
                    </a:cubicBezTo>
                    <a:cubicBezTo>
                      <a:pt x="369" y="4092"/>
                      <a:pt x="404" y="5338"/>
                      <a:pt x="1370" y="6725"/>
                    </a:cubicBezTo>
                    <a:cubicBezTo>
                      <a:pt x="1422" y="6796"/>
                      <a:pt x="1492" y="6901"/>
                      <a:pt x="1581" y="6936"/>
                    </a:cubicBezTo>
                    <a:cubicBezTo>
                      <a:pt x="1606" y="6945"/>
                      <a:pt x="1632" y="6948"/>
                      <a:pt x="1658" y="6948"/>
                    </a:cubicBezTo>
                    <a:cubicBezTo>
                      <a:pt x="1792" y="6948"/>
                      <a:pt x="1925" y="6843"/>
                      <a:pt x="1984" y="6725"/>
                    </a:cubicBezTo>
                    <a:cubicBezTo>
                      <a:pt x="2054" y="6567"/>
                      <a:pt x="2054" y="6409"/>
                      <a:pt x="2054" y="6234"/>
                    </a:cubicBezTo>
                    <a:cubicBezTo>
                      <a:pt x="2054" y="4811"/>
                      <a:pt x="2335" y="3371"/>
                      <a:pt x="2880" y="2037"/>
                    </a:cubicBezTo>
                    <a:cubicBezTo>
                      <a:pt x="3002" y="1721"/>
                      <a:pt x="3161" y="1405"/>
                      <a:pt x="3196" y="1072"/>
                    </a:cubicBezTo>
                    <a:cubicBezTo>
                      <a:pt x="3231" y="738"/>
                      <a:pt x="3126" y="351"/>
                      <a:pt x="2845" y="159"/>
                    </a:cubicBezTo>
                    <a:cubicBezTo>
                      <a:pt x="2687" y="38"/>
                      <a:pt x="2496" y="0"/>
                      <a:pt x="2300" y="0"/>
                    </a:cubicBezTo>
                    <a:close/>
                  </a:path>
                </a:pathLst>
              </a:custGeom>
              <a:solidFill>
                <a:srgbClr val="3A20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8" name="Google Shape;578;p41"/>
            <p:cNvGrpSpPr/>
            <p:nvPr/>
          </p:nvGrpSpPr>
          <p:grpSpPr>
            <a:xfrm>
              <a:off x="748014" y="1056790"/>
              <a:ext cx="891003" cy="3325487"/>
              <a:chOff x="2571994" y="802519"/>
              <a:chExt cx="1018289" cy="3800991"/>
            </a:xfrm>
          </p:grpSpPr>
          <p:sp>
            <p:nvSpPr>
              <p:cNvPr id="579" name="Google Shape;579;p41"/>
              <p:cNvSpPr/>
              <p:nvPr/>
            </p:nvSpPr>
            <p:spPr>
              <a:xfrm>
                <a:off x="2571994" y="4334254"/>
                <a:ext cx="380203" cy="246771"/>
              </a:xfrm>
              <a:custGeom>
                <a:rect b="b" l="l" r="r" t="t"/>
                <a:pathLst>
                  <a:path extrusionOk="0" h="11557" w="17806">
                    <a:moveTo>
                      <a:pt x="15786" y="0"/>
                    </a:moveTo>
                    <a:lnTo>
                      <a:pt x="10132" y="229"/>
                    </a:lnTo>
                    <a:cubicBezTo>
                      <a:pt x="10132" y="229"/>
                      <a:pt x="9308" y="1229"/>
                      <a:pt x="8324" y="2318"/>
                    </a:cubicBezTo>
                    <a:cubicBezTo>
                      <a:pt x="8289" y="2336"/>
                      <a:pt x="8271" y="2371"/>
                      <a:pt x="8236" y="2406"/>
                    </a:cubicBezTo>
                    <a:cubicBezTo>
                      <a:pt x="8025" y="2634"/>
                      <a:pt x="7798" y="2880"/>
                      <a:pt x="7569" y="3109"/>
                    </a:cubicBezTo>
                    <a:cubicBezTo>
                      <a:pt x="7552" y="3144"/>
                      <a:pt x="7517" y="3179"/>
                      <a:pt x="7482" y="3196"/>
                    </a:cubicBezTo>
                    <a:cubicBezTo>
                      <a:pt x="7288" y="3406"/>
                      <a:pt x="7077" y="3617"/>
                      <a:pt x="6885" y="3828"/>
                    </a:cubicBezTo>
                    <a:cubicBezTo>
                      <a:pt x="6849" y="3846"/>
                      <a:pt x="6814" y="3881"/>
                      <a:pt x="6796" y="3898"/>
                    </a:cubicBezTo>
                    <a:cubicBezTo>
                      <a:pt x="6269" y="4408"/>
                      <a:pt x="5796" y="4829"/>
                      <a:pt x="5462" y="4987"/>
                    </a:cubicBezTo>
                    <a:cubicBezTo>
                      <a:pt x="5164" y="5145"/>
                      <a:pt x="4707" y="5391"/>
                      <a:pt x="4181" y="5672"/>
                    </a:cubicBezTo>
                    <a:cubicBezTo>
                      <a:pt x="4146" y="5689"/>
                      <a:pt x="4110" y="5707"/>
                      <a:pt x="4057" y="5724"/>
                    </a:cubicBezTo>
                    <a:cubicBezTo>
                      <a:pt x="2407" y="6655"/>
                      <a:pt x="142" y="8060"/>
                      <a:pt x="54" y="9130"/>
                    </a:cubicBezTo>
                    <a:cubicBezTo>
                      <a:pt x="1" y="9832"/>
                      <a:pt x="248" y="10377"/>
                      <a:pt x="599" y="10764"/>
                    </a:cubicBezTo>
                    <a:cubicBezTo>
                      <a:pt x="634" y="10816"/>
                      <a:pt x="686" y="10869"/>
                      <a:pt x="721" y="10904"/>
                    </a:cubicBezTo>
                    <a:cubicBezTo>
                      <a:pt x="1091" y="11255"/>
                      <a:pt x="1529" y="11466"/>
                      <a:pt x="1880" y="11536"/>
                    </a:cubicBezTo>
                    <a:cubicBezTo>
                      <a:pt x="1951" y="11549"/>
                      <a:pt x="2067" y="11556"/>
                      <a:pt x="2222" y="11556"/>
                    </a:cubicBezTo>
                    <a:cubicBezTo>
                      <a:pt x="3705" y="11556"/>
                      <a:pt x="8772" y="10927"/>
                      <a:pt x="12731" y="9306"/>
                    </a:cubicBezTo>
                    <a:cubicBezTo>
                      <a:pt x="17120" y="7498"/>
                      <a:pt x="17770" y="7112"/>
                      <a:pt x="17787" y="6426"/>
                    </a:cubicBezTo>
                    <a:cubicBezTo>
                      <a:pt x="17805" y="6304"/>
                      <a:pt x="17787" y="6058"/>
                      <a:pt x="17752" y="5742"/>
                    </a:cubicBezTo>
                    <a:cubicBezTo>
                      <a:pt x="17752" y="5707"/>
                      <a:pt x="17752" y="5654"/>
                      <a:pt x="17735" y="5619"/>
                    </a:cubicBezTo>
                    <a:cubicBezTo>
                      <a:pt x="17612" y="4600"/>
                      <a:pt x="17314" y="2898"/>
                      <a:pt x="16822" y="1599"/>
                    </a:cubicBezTo>
                    <a:cubicBezTo>
                      <a:pt x="16804" y="1564"/>
                      <a:pt x="16787" y="1510"/>
                      <a:pt x="16769" y="1458"/>
                    </a:cubicBezTo>
                    <a:cubicBezTo>
                      <a:pt x="16488" y="808"/>
                      <a:pt x="16172" y="264"/>
                      <a:pt x="15786" y="0"/>
                    </a:cubicBez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1"/>
              <p:cNvSpPr/>
              <p:nvPr/>
            </p:nvSpPr>
            <p:spPr>
              <a:xfrm>
                <a:off x="2770347" y="4179035"/>
                <a:ext cx="161980" cy="187688"/>
              </a:xfrm>
              <a:custGeom>
                <a:rect b="b" l="l" r="r" t="t"/>
                <a:pathLst>
                  <a:path extrusionOk="0" h="8790" w="7586">
                    <a:moveTo>
                      <a:pt x="2196" y="0"/>
                    </a:moveTo>
                    <a:cubicBezTo>
                      <a:pt x="2196" y="0"/>
                      <a:pt x="1967" y="5567"/>
                      <a:pt x="1651" y="6321"/>
                    </a:cubicBezTo>
                    <a:cubicBezTo>
                      <a:pt x="1335" y="7058"/>
                      <a:pt x="0" y="8165"/>
                      <a:pt x="808" y="8604"/>
                    </a:cubicBezTo>
                    <a:cubicBezTo>
                      <a:pt x="1026" y="8725"/>
                      <a:pt x="1373" y="8790"/>
                      <a:pt x="1813" y="8790"/>
                    </a:cubicBezTo>
                    <a:cubicBezTo>
                      <a:pt x="2971" y="8790"/>
                      <a:pt x="4766" y="8338"/>
                      <a:pt x="6497" y="7269"/>
                    </a:cubicBezTo>
                    <a:lnTo>
                      <a:pt x="7585" y="510"/>
                    </a:lnTo>
                    <a:lnTo>
                      <a:pt x="2196" y="0"/>
                    </a:lnTo>
                    <a:close/>
                  </a:path>
                </a:pathLst>
              </a:custGeom>
              <a:solidFill>
                <a:srgbClr val="F08D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1"/>
              <p:cNvSpPr/>
              <p:nvPr/>
            </p:nvSpPr>
            <p:spPr>
              <a:xfrm>
                <a:off x="2578015" y="4359751"/>
                <a:ext cx="375676" cy="210706"/>
              </a:xfrm>
              <a:custGeom>
                <a:rect b="b" l="l" r="r" t="t"/>
                <a:pathLst>
                  <a:path extrusionOk="0" h="9868" w="17594">
                    <a:moveTo>
                      <a:pt x="16487" y="0"/>
                    </a:moveTo>
                    <a:lnTo>
                      <a:pt x="16381" y="211"/>
                    </a:lnTo>
                    <a:cubicBezTo>
                      <a:pt x="15539" y="1879"/>
                      <a:pt x="15082" y="3741"/>
                      <a:pt x="15065" y="5602"/>
                    </a:cubicBezTo>
                    <a:cubicBezTo>
                      <a:pt x="12361" y="6918"/>
                      <a:pt x="9517" y="7936"/>
                      <a:pt x="6603" y="8657"/>
                    </a:cubicBezTo>
                    <a:cubicBezTo>
                      <a:pt x="6322" y="7393"/>
                      <a:pt x="5584" y="6339"/>
                      <a:pt x="4793" y="5250"/>
                    </a:cubicBezTo>
                    <a:cubicBezTo>
                      <a:pt x="4531" y="4916"/>
                      <a:pt x="4285" y="4583"/>
                      <a:pt x="3951" y="4373"/>
                    </a:cubicBezTo>
                    <a:lnTo>
                      <a:pt x="3899" y="4338"/>
                    </a:lnTo>
                    <a:lnTo>
                      <a:pt x="3828" y="4373"/>
                    </a:lnTo>
                    <a:cubicBezTo>
                      <a:pt x="3793" y="4389"/>
                      <a:pt x="3758" y="4408"/>
                      <a:pt x="3723" y="4443"/>
                    </a:cubicBezTo>
                    <a:lnTo>
                      <a:pt x="3548" y="4530"/>
                    </a:lnTo>
                    <a:lnTo>
                      <a:pt x="3723" y="4635"/>
                    </a:lnTo>
                    <a:cubicBezTo>
                      <a:pt x="4021" y="4829"/>
                      <a:pt x="4267" y="5145"/>
                      <a:pt x="4513" y="5461"/>
                    </a:cubicBezTo>
                    <a:cubicBezTo>
                      <a:pt x="5285" y="6515"/>
                      <a:pt x="5987" y="7550"/>
                      <a:pt x="6268" y="8727"/>
                    </a:cubicBezTo>
                    <a:cubicBezTo>
                      <a:pt x="5268" y="8973"/>
                      <a:pt x="4232" y="9165"/>
                      <a:pt x="3178" y="9341"/>
                    </a:cubicBezTo>
                    <a:cubicBezTo>
                      <a:pt x="2586" y="9437"/>
                      <a:pt x="1919" y="9526"/>
                      <a:pt x="1245" y="9526"/>
                    </a:cubicBezTo>
                    <a:cubicBezTo>
                      <a:pt x="941" y="9526"/>
                      <a:pt x="635" y="9508"/>
                      <a:pt x="334" y="9464"/>
                    </a:cubicBezTo>
                    <a:lnTo>
                      <a:pt x="1" y="9411"/>
                    </a:lnTo>
                    <a:lnTo>
                      <a:pt x="228" y="9657"/>
                    </a:lnTo>
                    <a:lnTo>
                      <a:pt x="369" y="9797"/>
                    </a:lnTo>
                    <a:lnTo>
                      <a:pt x="404" y="9815"/>
                    </a:lnTo>
                    <a:lnTo>
                      <a:pt x="422" y="9815"/>
                    </a:lnTo>
                    <a:cubicBezTo>
                      <a:pt x="580" y="9851"/>
                      <a:pt x="738" y="9867"/>
                      <a:pt x="949" y="9867"/>
                    </a:cubicBezTo>
                    <a:lnTo>
                      <a:pt x="1247" y="9867"/>
                    </a:lnTo>
                    <a:cubicBezTo>
                      <a:pt x="1932" y="9867"/>
                      <a:pt x="2599" y="9780"/>
                      <a:pt x="3232" y="9692"/>
                    </a:cubicBezTo>
                    <a:cubicBezTo>
                      <a:pt x="7972" y="8938"/>
                      <a:pt x="12519" y="7409"/>
                      <a:pt x="16733" y="5127"/>
                    </a:cubicBezTo>
                    <a:cubicBezTo>
                      <a:pt x="16978" y="5005"/>
                      <a:pt x="17278" y="4829"/>
                      <a:pt x="17540" y="4654"/>
                    </a:cubicBezTo>
                    <a:lnTo>
                      <a:pt x="17594" y="4600"/>
                    </a:lnTo>
                    <a:lnTo>
                      <a:pt x="17594" y="4530"/>
                    </a:lnTo>
                    <a:cubicBezTo>
                      <a:pt x="17594" y="4513"/>
                      <a:pt x="17575" y="4495"/>
                      <a:pt x="17575" y="4460"/>
                    </a:cubicBezTo>
                    <a:lnTo>
                      <a:pt x="17575" y="4389"/>
                    </a:lnTo>
                    <a:lnTo>
                      <a:pt x="17540" y="4214"/>
                    </a:lnTo>
                    <a:lnTo>
                      <a:pt x="17383" y="4319"/>
                    </a:lnTo>
                    <a:cubicBezTo>
                      <a:pt x="17119" y="4513"/>
                      <a:pt x="16838" y="4670"/>
                      <a:pt x="16575" y="4811"/>
                    </a:cubicBezTo>
                    <a:cubicBezTo>
                      <a:pt x="16224" y="5005"/>
                      <a:pt x="15820" y="5215"/>
                      <a:pt x="15416" y="5426"/>
                    </a:cubicBezTo>
                    <a:cubicBezTo>
                      <a:pt x="15468" y="3705"/>
                      <a:pt x="15890" y="2002"/>
                      <a:pt x="16646" y="457"/>
                    </a:cubicBezTo>
                    <a:lnTo>
                      <a:pt x="16662" y="421"/>
                    </a:lnTo>
                    <a:lnTo>
                      <a:pt x="16646" y="370"/>
                    </a:lnTo>
                    <a:cubicBezTo>
                      <a:pt x="16627" y="316"/>
                      <a:pt x="16610" y="264"/>
                      <a:pt x="16592" y="229"/>
                    </a:cubicBezTo>
                    <a:lnTo>
                      <a:pt x="16487" y="0"/>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1"/>
              <p:cNvSpPr/>
              <p:nvPr/>
            </p:nvSpPr>
            <p:spPr>
              <a:xfrm>
                <a:off x="2712607" y="4412985"/>
                <a:ext cx="45395" cy="39011"/>
              </a:xfrm>
              <a:custGeom>
                <a:rect b="b" l="l" r="r" t="t"/>
                <a:pathLst>
                  <a:path extrusionOk="0" h="1827" w="2126">
                    <a:moveTo>
                      <a:pt x="281" y="0"/>
                    </a:moveTo>
                    <a:lnTo>
                      <a:pt x="211" y="54"/>
                    </a:lnTo>
                    <a:cubicBezTo>
                      <a:pt x="194" y="70"/>
                      <a:pt x="176" y="70"/>
                      <a:pt x="159" y="89"/>
                    </a:cubicBezTo>
                    <a:cubicBezTo>
                      <a:pt x="159" y="106"/>
                      <a:pt x="141" y="124"/>
                      <a:pt x="124" y="124"/>
                    </a:cubicBezTo>
                    <a:lnTo>
                      <a:pt x="0" y="246"/>
                    </a:lnTo>
                    <a:lnTo>
                      <a:pt x="159" y="316"/>
                    </a:lnTo>
                    <a:cubicBezTo>
                      <a:pt x="791" y="667"/>
                      <a:pt x="1370" y="1159"/>
                      <a:pt x="1791" y="1756"/>
                    </a:cubicBezTo>
                    <a:cubicBezTo>
                      <a:pt x="1826" y="1809"/>
                      <a:pt x="1880" y="1826"/>
                      <a:pt x="1915" y="1826"/>
                    </a:cubicBezTo>
                    <a:lnTo>
                      <a:pt x="1932" y="1826"/>
                    </a:lnTo>
                    <a:cubicBezTo>
                      <a:pt x="1967" y="1826"/>
                      <a:pt x="2002" y="1809"/>
                      <a:pt x="2020" y="1809"/>
                    </a:cubicBezTo>
                    <a:lnTo>
                      <a:pt x="2037" y="1809"/>
                    </a:lnTo>
                    <a:lnTo>
                      <a:pt x="2037" y="1791"/>
                    </a:lnTo>
                    <a:cubicBezTo>
                      <a:pt x="2107" y="1721"/>
                      <a:pt x="2126" y="1616"/>
                      <a:pt x="2072" y="1545"/>
                    </a:cubicBezTo>
                    <a:cubicBezTo>
                      <a:pt x="1616" y="932"/>
                      <a:pt x="1019" y="405"/>
                      <a:pt x="352" y="35"/>
                    </a:cubicBezTo>
                    <a:lnTo>
                      <a:pt x="281" y="0"/>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41"/>
              <p:cNvSpPr/>
              <p:nvPr/>
            </p:nvSpPr>
            <p:spPr>
              <a:xfrm>
                <a:off x="2727597" y="4397632"/>
                <a:ext cx="46143" cy="39758"/>
              </a:xfrm>
              <a:custGeom>
                <a:rect b="b" l="l" r="r" t="t"/>
                <a:pathLst>
                  <a:path extrusionOk="0" h="1862" w="2161">
                    <a:moveTo>
                      <a:pt x="247" y="0"/>
                    </a:moveTo>
                    <a:lnTo>
                      <a:pt x="195" y="70"/>
                    </a:lnTo>
                    <a:cubicBezTo>
                      <a:pt x="176" y="105"/>
                      <a:pt x="141" y="122"/>
                      <a:pt x="124" y="141"/>
                    </a:cubicBezTo>
                    <a:lnTo>
                      <a:pt x="1" y="263"/>
                    </a:lnTo>
                    <a:lnTo>
                      <a:pt x="141" y="333"/>
                    </a:lnTo>
                    <a:cubicBezTo>
                      <a:pt x="808" y="684"/>
                      <a:pt x="1388" y="1194"/>
                      <a:pt x="1827" y="1791"/>
                    </a:cubicBezTo>
                    <a:cubicBezTo>
                      <a:pt x="1862" y="1826"/>
                      <a:pt x="1915" y="1861"/>
                      <a:pt x="1967" y="1861"/>
                    </a:cubicBezTo>
                    <a:cubicBezTo>
                      <a:pt x="2002" y="1861"/>
                      <a:pt x="2037" y="1861"/>
                      <a:pt x="2073" y="1826"/>
                    </a:cubicBezTo>
                    <a:cubicBezTo>
                      <a:pt x="2143" y="1773"/>
                      <a:pt x="2161" y="1667"/>
                      <a:pt x="2126" y="1597"/>
                    </a:cubicBezTo>
                    <a:lnTo>
                      <a:pt x="2108" y="1580"/>
                    </a:lnTo>
                    <a:cubicBezTo>
                      <a:pt x="1651" y="948"/>
                      <a:pt x="1037" y="421"/>
                      <a:pt x="335" y="35"/>
                    </a:cubicBezTo>
                    <a:lnTo>
                      <a:pt x="247" y="0"/>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1"/>
              <p:cNvSpPr/>
              <p:nvPr/>
            </p:nvSpPr>
            <p:spPr>
              <a:xfrm>
                <a:off x="2743741" y="4380378"/>
                <a:ext cx="47616" cy="40869"/>
              </a:xfrm>
              <a:custGeom>
                <a:rect b="b" l="l" r="r" t="t"/>
                <a:pathLst>
                  <a:path extrusionOk="0" h="1914" w="2230">
                    <a:moveTo>
                      <a:pt x="246" y="0"/>
                    </a:moveTo>
                    <a:lnTo>
                      <a:pt x="193" y="71"/>
                    </a:lnTo>
                    <a:lnTo>
                      <a:pt x="141" y="123"/>
                    </a:lnTo>
                    <a:lnTo>
                      <a:pt x="106" y="158"/>
                    </a:lnTo>
                    <a:lnTo>
                      <a:pt x="0" y="281"/>
                    </a:lnTo>
                    <a:lnTo>
                      <a:pt x="141" y="352"/>
                    </a:lnTo>
                    <a:cubicBezTo>
                      <a:pt x="843" y="685"/>
                      <a:pt x="1440" y="1211"/>
                      <a:pt x="1897" y="1843"/>
                    </a:cubicBezTo>
                    <a:lnTo>
                      <a:pt x="1913" y="1843"/>
                    </a:lnTo>
                    <a:cubicBezTo>
                      <a:pt x="1949" y="1878"/>
                      <a:pt x="1984" y="1914"/>
                      <a:pt x="2037" y="1914"/>
                    </a:cubicBezTo>
                    <a:cubicBezTo>
                      <a:pt x="2072" y="1914"/>
                      <a:pt x="2124" y="1897"/>
                      <a:pt x="2142" y="1878"/>
                    </a:cubicBezTo>
                    <a:cubicBezTo>
                      <a:pt x="2213" y="1808"/>
                      <a:pt x="2230" y="1703"/>
                      <a:pt x="2178" y="1633"/>
                    </a:cubicBezTo>
                    <a:cubicBezTo>
                      <a:pt x="1703" y="965"/>
                      <a:pt x="1054" y="422"/>
                      <a:pt x="333" y="52"/>
                    </a:cubicBezTo>
                    <a:lnTo>
                      <a:pt x="246" y="0"/>
                    </a:lnTo>
                    <a:close/>
                  </a:path>
                </a:pathLst>
              </a:custGeom>
              <a:solidFill>
                <a:srgbClr val="3920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1"/>
              <p:cNvSpPr/>
              <p:nvPr/>
            </p:nvSpPr>
            <p:spPr>
              <a:xfrm>
                <a:off x="3038783" y="4350376"/>
                <a:ext cx="372665" cy="253134"/>
              </a:xfrm>
              <a:custGeom>
                <a:rect b="b" l="l" r="r" t="t"/>
                <a:pathLst>
                  <a:path extrusionOk="0" h="11855" w="17453">
                    <a:moveTo>
                      <a:pt x="10272" y="1"/>
                    </a:moveTo>
                    <a:cubicBezTo>
                      <a:pt x="10272" y="1"/>
                      <a:pt x="9430" y="1141"/>
                      <a:pt x="8306" y="2335"/>
                    </a:cubicBezTo>
                    <a:cubicBezTo>
                      <a:pt x="8271" y="2370"/>
                      <a:pt x="8236" y="2406"/>
                      <a:pt x="8217" y="2441"/>
                    </a:cubicBezTo>
                    <a:lnTo>
                      <a:pt x="7674" y="2986"/>
                    </a:lnTo>
                    <a:cubicBezTo>
                      <a:pt x="7639" y="3002"/>
                      <a:pt x="7620" y="3038"/>
                      <a:pt x="7585" y="3073"/>
                    </a:cubicBezTo>
                    <a:cubicBezTo>
                      <a:pt x="7358" y="3283"/>
                      <a:pt x="7147" y="3494"/>
                      <a:pt x="6918" y="3688"/>
                    </a:cubicBezTo>
                    <a:cubicBezTo>
                      <a:pt x="6883" y="3723"/>
                      <a:pt x="6848" y="3740"/>
                      <a:pt x="6813" y="3775"/>
                    </a:cubicBezTo>
                    <a:cubicBezTo>
                      <a:pt x="6391" y="4126"/>
                      <a:pt x="5953" y="4460"/>
                      <a:pt x="5532" y="4706"/>
                    </a:cubicBezTo>
                    <a:cubicBezTo>
                      <a:pt x="5005" y="4987"/>
                      <a:pt x="4460" y="5285"/>
                      <a:pt x="3917" y="5566"/>
                    </a:cubicBezTo>
                    <a:cubicBezTo>
                      <a:pt x="3863" y="5584"/>
                      <a:pt x="3811" y="5601"/>
                      <a:pt x="3776" y="5636"/>
                    </a:cubicBezTo>
                    <a:cubicBezTo>
                      <a:pt x="2055" y="6514"/>
                      <a:pt x="422" y="7375"/>
                      <a:pt x="229" y="8464"/>
                    </a:cubicBezTo>
                    <a:cubicBezTo>
                      <a:pt x="0" y="9604"/>
                      <a:pt x="492" y="10974"/>
                      <a:pt x="1423" y="11571"/>
                    </a:cubicBezTo>
                    <a:cubicBezTo>
                      <a:pt x="1494" y="11606"/>
                      <a:pt x="1581" y="11641"/>
                      <a:pt x="1651" y="11676"/>
                    </a:cubicBezTo>
                    <a:cubicBezTo>
                      <a:pt x="1862" y="11781"/>
                      <a:pt x="2072" y="11835"/>
                      <a:pt x="2318" y="11851"/>
                    </a:cubicBezTo>
                    <a:cubicBezTo>
                      <a:pt x="2356" y="11854"/>
                      <a:pt x="2398" y="11855"/>
                      <a:pt x="2443" y="11855"/>
                    </a:cubicBezTo>
                    <a:cubicBezTo>
                      <a:pt x="4148" y="11855"/>
                      <a:pt x="10218" y="10236"/>
                      <a:pt x="12185" y="9517"/>
                    </a:cubicBezTo>
                    <a:cubicBezTo>
                      <a:pt x="14222" y="8780"/>
                      <a:pt x="17295" y="7832"/>
                      <a:pt x="17418" y="7024"/>
                    </a:cubicBezTo>
                    <a:cubicBezTo>
                      <a:pt x="17453" y="6883"/>
                      <a:pt x="17453" y="6619"/>
                      <a:pt x="17436" y="6251"/>
                    </a:cubicBezTo>
                    <a:cubicBezTo>
                      <a:pt x="17436" y="6216"/>
                      <a:pt x="17418" y="6163"/>
                      <a:pt x="17418" y="6128"/>
                    </a:cubicBezTo>
                    <a:cubicBezTo>
                      <a:pt x="17347" y="4864"/>
                      <a:pt x="17031" y="2705"/>
                      <a:pt x="16540" y="1247"/>
                    </a:cubicBezTo>
                    <a:lnTo>
                      <a:pt x="16488" y="1089"/>
                    </a:lnTo>
                    <a:cubicBezTo>
                      <a:pt x="16364" y="720"/>
                      <a:pt x="16224" y="404"/>
                      <a:pt x="16083" y="176"/>
                    </a:cubicBezTo>
                    <a:lnTo>
                      <a:pt x="10272" y="1"/>
                    </a:ln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1"/>
              <p:cNvSpPr/>
              <p:nvPr/>
            </p:nvSpPr>
            <p:spPr>
              <a:xfrm>
                <a:off x="3060521" y="4367246"/>
                <a:ext cx="353192" cy="235091"/>
              </a:xfrm>
              <a:custGeom>
                <a:rect b="b" l="l" r="r" t="t"/>
                <a:pathLst>
                  <a:path extrusionOk="0" h="11010" w="16541">
                    <a:moveTo>
                      <a:pt x="15487" y="0"/>
                    </a:moveTo>
                    <a:lnTo>
                      <a:pt x="15364" y="246"/>
                    </a:lnTo>
                    <a:cubicBezTo>
                      <a:pt x="14960" y="1142"/>
                      <a:pt x="14714" y="2125"/>
                      <a:pt x="14662" y="3125"/>
                    </a:cubicBezTo>
                    <a:cubicBezTo>
                      <a:pt x="14627" y="4092"/>
                      <a:pt x="14767" y="5057"/>
                      <a:pt x="15083" y="5953"/>
                    </a:cubicBezTo>
                    <a:cubicBezTo>
                      <a:pt x="13555" y="6725"/>
                      <a:pt x="11905" y="7339"/>
                      <a:pt x="10325" y="7901"/>
                    </a:cubicBezTo>
                    <a:cubicBezTo>
                      <a:pt x="8903" y="8411"/>
                      <a:pt x="7445" y="8919"/>
                      <a:pt x="6006" y="9411"/>
                    </a:cubicBezTo>
                    <a:cubicBezTo>
                      <a:pt x="5689" y="8060"/>
                      <a:pt x="5057" y="6761"/>
                      <a:pt x="4163" y="5672"/>
                    </a:cubicBezTo>
                    <a:cubicBezTo>
                      <a:pt x="3899" y="5356"/>
                      <a:pt x="3477" y="4881"/>
                      <a:pt x="2934" y="4671"/>
                    </a:cubicBezTo>
                    <a:lnTo>
                      <a:pt x="2880" y="4654"/>
                    </a:lnTo>
                    <a:lnTo>
                      <a:pt x="2459" y="4864"/>
                    </a:lnTo>
                    <a:lnTo>
                      <a:pt x="2723" y="4951"/>
                    </a:lnTo>
                    <a:cubicBezTo>
                      <a:pt x="3231" y="5127"/>
                      <a:pt x="3618" y="5548"/>
                      <a:pt x="3899" y="5900"/>
                    </a:cubicBezTo>
                    <a:cubicBezTo>
                      <a:pt x="4760" y="6936"/>
                      <a:pt x="5373" y="8200"/>
                      <a:pt x="5673" y="9535"/>
                    </a:cubicBezTo>
                    <a:cubicBezTo>
                      <a:pt x="5584" y="9570"/>
                      <a:pt x="5497" y="9587"/>
                      <a:pt x="5409" y="9622"/>
                    </a:cubicBezTo>
                    <a:cubicBezTo>
                      <a:pt x="3722" y="10190"/>
                      <a:pt x="2194" y="10662"/>
                      <a:pt x="658" y="10662"/>
                    </a:cubicBezTo>
                    <a:cubicBezTo>
                      <a:pt x="580" y="10662"/>
                      <a:pt x="501" y="10661"/>
                      <a:pt x="422" y="10658"/>
                    </a:cubicBezTo>
                    <a:lnTo>
                      <a:pt x="1" y="10640"/>
                    </a:lnTo>
                    <a:lnTo>
                      <a:pt x="1" y="10640"/>
                    </a:lnTo>
                    <a:lnTo>
                      <a:pt x="352" y="10869"/>
                    </a:lnTo>
                    <a:cubicBezTo>
                      <a:pt x="422" y="10921"/>
                      <a:pt x="511" y="10974"/>
                      <a:pt x="598" y="10991"/>
                    </a:cubicBezTo>
                    <a:lnTo>
                      <a:pt x="616" y="11010"/>
                    </a:lnTo>
                    <a:lnTo>
                      <a:pt x="686" y="11010"/>
                    </a:lnTo>
                    <a:cubicBezTo>
                      <a:pt x="2266" y="11010"/>
                      <a:pt x="3812" y="10535"/>
                      <a:pt x="5514" y="9956"/>
                    </a:cubicBezTo>
                    <a:cubicBezTo>
                      <a:pt x="7007" y="9446"/>
                      <a:pt x="8622" y="8884"/>
                      <a:pt x="10448" y="8235"/>
                    </a:cubicBezTo>
                    <a:cubicBezTo>
                      <a:pt x="12555" y="7480"/>
                      <a:pt x="14609" y="6707"/>
                      <a:pt x="16470" y="5567"/>
                    </a:cubicBezTo>
                    <a:lnTo>
                      <a:pt x="16540" y="5532"/>
                    </a:lnTo>
                    <a:lnTo>
                      <a:pt x="16523" y="5461"/>
                    </a:lnTo>
                    <a:lnTo>
                      <a:pt x="16523" y="5391"/>
                    </a:lnTo>
                    <a:lnTo>
                      <a:pt x="16523" y="5338"/>
                    </a:lnTo>
                    <a:lnTo>
                      <a:pt x="16505" y="5127"/>
                    </a:lnTo>
                    <a:lnTo>
                      <a:pt x="16348" y="5232"/>
                    </a:lnTo>
                    <a:cubicBezTo>
                      <a:pt x="16048" y="5426"/>
                      <a:pt x="15732" y="5602"/>
                      <a:pt x="15400" y="5777"/>
                    </a:cubicBezTo>
                    <a:cubicBezTo>
                      <a:pt x="14819" y="4109"/>
                      <a:pt x="14890" y="2212"/>
                      <a:pt x="15610" y="580"/>
                    </a:cubicBezTo>
                    <a:lnTo>
                      <a:pt x="15697" y="580"/>
                    </a:lnTo>
                    <a:lnTo>
                      <a:pt x="15662" y="457"/>
                    </a:lnTo>
                    <a:lnTo>
                      <a:pt x="15662" y="440"/>
                    </a:lnTo>
                    <a:lnTo>
                      <a:pt x="15645" y="405"/>
                    </a:lnTo>
                    <a:lnTo>
                      <a:pt x="15627" y="387"/>
                    </a:lnTo>
                    <a:cubicBezTo>
                      <a:pt x="15610" y="335"/>
                      <a:pt x="15610" y="299"/>
                      <a:pt x="15592" y="264"/>
                    </a:cubicBezTo>
                    <a:lnTo>
                      <a:pt x="15487" y="0"/>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1"/>
              <p:cNvSpPr/>
              <p:nvPr/>
            </p:nvSpPr>
            <p:spPr>
              <a:xfrm>
                <a:off x="3179397" y="4426118"/>
                <a:ext cx="48748" cy="31132"/>
              </a:xfrm>
              <a:custGeom>
                <a:rect b="b" l="l" r="r" t="t"/>
                <a:pathLst>
                  <a:path extrusionOk="0" h="1458" w="2283">
                    <a:moveTo>
                      <a:pt x="298" y="0"/>
                    </a:moveTo>
                    <a:lnTo>
                      <a:pt x="246" y="52"/>
                    </a:lnTo>
                    <a:cubicBezTo>
                      <a:pt x="246" y="71"/>
                      <a:pt x="228" y="71"/>
                      <a:pt x="211" y="88"/>
                    </a:cubicBezTo>
                    <a:lnTo>
                      <a:pt x="158" y="141"/>
                    </a:lnTo>
                    <a:lnTo>
                      <a:pt x="0" y="263"/>
                    </a:lnTo>
                    <a:lnTo>
                      <a:pt x="193" y="333"/>
                    </a:lnTo>
                    <a:cubicBezTo>
                      <a:pt x="860" y="562"/>
                      <a:pt x="1475" y="930"/>
                      <a:pt x="1984" y="1405"/>
                    </a:cubicBezTo>
                    <a:cubicBezTo>
                      <a:pt x="2002" y="1440"/>
                      <a:pt x="2054" y="1457"/>
                      <a:pt x="2089" y="1457"/>
                    </a:cubicBezTo>
                    <a:lnTo>
                      <a:pt x="2107" y="1457"/>
                    </a:lnTo>
                    <a:cubicBezTo>
                      <a:pt x="2142" y="1457"/>
                      <a:pt x="2194" y="1440"/>
                      <a:pt x="2229" y="1405"/>
                    </a:cubicBezTo>
                    <a:cubicBezTo>
                      <a:pt x="2265" y="1370"/>
                      <a:pt x="2283" y="1335"/>
                      <a:pt x="2283" y="1281"/>
                    </a:cubicBezTo>
                    <a:cubicBezTo>
                      <a:pt x="2283" y="1230"/>
                      <a:pt x="2265" y="1194"/>
                      <a:pt x="2229" y="1159"/>
                    </a:cubicBezTo>
                    <a:cubicBezTo>
                      <a:pt x="1686" y="649"/>
                      <a:pt x="1071" y="281"/>
                      <a:pt x="368" y="36"/>
                    </a:cubicBezTo>
                    <a:lnTo>
                      <a:pt x="298" y="0"/>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1"/>
              <p:cNvSpPr/>
              <p:nvPr/>
            </p:nvSpPr>
            <p:spPr>
              <a:xfrm>
                <a:off x="3195882" y="4411127"/>
                <a:ext cx="48769" cy="31495"/>
              </a:xfrm>
              <a:custGeom>
                <a:rect b="b" l="l" r="r" t="t"/>
                <a:pathLst>
                  <a:path extrusionOk="0" h="1475" w="2284">
                    <a:moveTo>
                      <a:pt x="282" y="0"/>
                    </a:moveTo>
                    <a:lnTo>
                      <a:pt x="228" y="52"/>
                    </a:lnTo>
                    <a:cubicBezTo>
                      <a:pt x="212" y="87"/>
                      <a:pt x="176" y="106"/>
                      <a:pt x="141" y="141"/>
                    </a:cubicBezTo>
                    <a:lnTo>
                      <a:pt x="1" y="281"/>
                    </a:lnTo>
                    <a:lnTo>
                      <a:pt x="193" y="333"/>
                    </a:lnTo>
                    <a:cubicBezTo>
                      <a:pt x="860" y="562"/>
                      <a:pt x="1476" y="930"/>
                      <a:pt x="1984" y="1422"/>
                    </a:cubicBezTo>
                    <a:lnTo>
                      <a:pt x="2002" y="1422"/>
                    </a:lnTo>
                    <a:cubicBezTo>
                      <a:pt x="2019" y="1440"/>
                      <a:pt x="2054" y="1457"/>
                      <a:pt x="2089" y="1457"/>
                    </a:cubicBezTo>
                    <a:lnTo>
                      <a:pt x="2108" y="1475"/>
                    </a:lnTo>
                    <a:cubicBezTo>
                      <a:pt x="2143" y="1475"/>
                      <a:pt x="2195" y="1457"/>
                      <a:pt x="2230" y="1422"/>
                    </a:cubicBezTo>
                    <a:lnTo>
                      <a:pt x="2230" y="1405"/>
                    </a:lnTo>
                    <a:cubicBezTo>
                      <a:pt x="2265" y="1370"/>
                      <a:pt x="2283" y="1316"/>
                      <a:pt x="2283" y="1281"/>
                    </a:cubicBezTo>
                    <a:cubicBezTo>
                      <a:pt x="2283" y="1229"/>
                      <a:pt x="2248" y="1194"/>
                      <a:pt x="2230" y="1159"/>
                    </a:cubicBezTo>
                    <a:cubicBezTo>
                      <a:pt x="1686" y="649"/>
                      <a:pt x="1054" y="281"/>
                      <a:pt x="352" y="17"/>
                    </a:cubicBezTo>
                    <a:lnTo>
                      <a:pt x="282" y="0"/>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1"/>
              <p:cNvSpPr/>
              <p:nvPr/>
            </p:nvSpPr>
            <p:spPr>
              <a:xfrm>
                <a:off x="3215922" y="4399690"/>
                <a:ext cx="49516" cy="31495"/>
              </a:xfrm>
              <a:custGeom>
                <a:rect b="b" l="l" r="r" t="t"/>
                <a:pathLst>
                  <a:path extrusionOk="0" h="1475" w="2319">
                    <a:moveTo>
                      <a:pt x="247" y="0"/>
                    </a:moveTo>
                    <a:lnTo>
                      <a:pt x="212" y="35"/>
                    </a:lnTo>
                    <a:cubicBezTo>
                      <a:pt x="158" y="70"/>
                      <a:pt x="123" y="105"/>
                      <a:pt x="106" y="141"/>
                    </a:cubicBezTo>
                    <a:lnTo>
                      <a:pt x="1" y="281"/>
                    </a:lnTo>
                    <a:lnTo>
                      <a:pt x="158" y="333"/>
                    </a:lnTo>
                    <a:cubicBezTo>
                      <a:pt x="844" y="562"/>
                      <a:pt x="1476" y="930"/>
                      <a:pt x="2019" y="1422"/>
                    </a:cubicBezTo>
                    <a:cubicBezTo>
                      <a:pt x="2038" y="1457"/>
                      <a:pt x="2090" y="1475"/>
                      <a:pt x="2125" y="1475"/>
                    </a:cubicBezTo>
                    <a:lnTo>
                      <a:pt x="2143" y="1475"/>
                    </a:lnTo>
                    <a:cubicBezTo>
                      <a:pt x="2178" y="1475"/>
                      <a:pt x="2230" y="1457"/>
                      <a:pt x="2265" y="1440"/>
                    </a:cubicBezTo>
                    <a:lnTo>
                      <a:pt x="2265" y="1422"/>
                    </a:lnTo>
                    <a:cubicBezTo>
                      <a:pt x="2319" y="1351"/>
                      <a:pt x="2319" y="1246"/>
                      <a:pt x="2265" y="1176"/>
                    </a:cubicBezTo>
                    <a:lnTo>
                      <a:pt x="2248" y="1176"/>
                    </a:lnTo>
                    <a:cubicBezTo>
                      <a:pt x="1687" y="649"/>
                      <a:pt x="1036" y="263"/>
                      <a:pt x="317" y="17"/>
                    </a:cubicBezTo>
                    <a:lnTo>
                      <a:pt x="247" y="0"/>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1"/>
              <p:cNvSpPr/>
              <p:nvPr/>
            </p:nvSpPr>
            <p:spPr>
              <a:xfrm>
                <a:off x="3258127" y="4222532"/>
                <a:ext cx="141332" cy="168898"/>
              </a:xfrm>
              <a:custGeom>
                <a:rect b="b" l="l" r="r" t="t"/>
                <a:pathLst>
                  <a:path extrusionOk="0" h="7910" w="6619">
                    <a:moveTo>
                      <a:pt x="1106" y="0"/>
                    </a:moveTo>
                    <a:lnTo>
                      <a:pt x="0" y="5988"/>
                    </a:lnTo>
                    <a:cubicBezTo>
                      <a:pt x="0" y="5988"/>
                      <a:pt x="294" y="7909"/>
                      <a:pt x="1931" y="7909"/>
                    </a:cubicBezTo>
                    <a:cubicBezTo>
                      <a:pt x="2036" y="7909"/>
                      <a:pt x="2148" y="7901"/>
                      <a:pt x="2265" y="7884"/>
                    </a:cubicBezTo>
                    <a:cubicBezTo>
                      <a:pt x="4214" y="7585"/>
                      <a:pt x="5811" y="6163"/>
                      <a:pt x="5811" y="6163"/>
                    </a:cubicBezTo>
                    <a:lnTo>
                      <a:pt x="6619" y="211"/>
                    </a:lnTo>
                    <a:lnTo>
                      <a:pt x="1106" y="0"/>
                    </a:lnTo>
                    <a:close/>
                  </a:path>
                </a:pathLst>
              </a:custGeom>
              <a:solidFill>
                <a:srgbClr val="F08D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41"/>
              <p:cNvSpPr/>
              <p:nvPr/>
            </p:nvSpPr>
            <p:spPr>
              <a:xfrm>
                <a:off x="2729498" y="2230221"/>
                <a:ext cx="830036" cy="1999726"/>
              </a:xfrm>
              <a:custGeom>
                <a:rect b="b" l="l" r="r" t="t"/>
                <a:pathLst>
                  <a:path extrusionOk="0" h="93653" w="38873">
                    <a:moveTo>
                      <a:pt x="35045" y="0"/>
                    </a:moveTo>
                    <a:lnTo>
                      <a:pt x="7602" y="2353"/>
                    </a:lnTo>
                    <a:cubicBezTo>
                      <a:pt x="7602" y="2353"/>
                      <a:pt x="6988" y="9165"/>
                      <a:pt x="6513" y="13204"/>
                    </a:cubicBezTo>
                    <a:cubicBezTo>
                      <a:pt x="6057" y="17225"/>
                      <a:pt x="0" y="52270"/>
                      <a:pt x="158" y="61716"/>
                    </a:cubicBezTo>
                    <a:cubicBezTo>
                      <a:pt x="316" y="71179"/>
                      <a:pt x="3107" y="92266"/>
                      <a:pt x="3107" y="92266"/>
                    </a:cubicBezTo>
                    <a:lnTo>
                      <a:pt x="10552" y="92722"/>
                    </a:lnTo>
                    <a:lnTo>
                      <a:pt x="11008" y="62488"/>
                    </a:lnTo>
                    <a:lnTo>
                      <a:pt x="19225" y="32728"/>
                    </a:lnTo>
                    <a:cubicBezTo>
                      <a:pt x="19225" y="32728"/>
                      <a:pt x="24335" y="63120"/>
                      <a:pt x="24651" y="67772"/>
                    </a:cubicBezTo>
                    <a:cubicBezTo>
                      <a:pt x="24967" y="72408"/>
                      <a:pt x="24335" y="93652"/>
                      <a:pt x="24335" y="93652"/>
                    </a:cubicBezTo>
                    <a:lnTo>
                      <a:pt x="32411" y="93652"/>
                    </a:lnTo>
                    <a:cubicBezTo>
                      <a:pt x="32411" y="93652"/>
                      <a:pt x="35502" y="69160"/>
                      <a:pt x="34413" y="60171"/>
                    </a:cubicBezTo>
                    <a:cubicBezTo>
                      <a:pt x="35186" y="54236"/>
                      <a:pt x="35888" y="48284"/>
                      <a:pt x="36520" y="42349"/>
                    </a:cubicBezTo>
                    <a:cubicBezTo>
                      <a:pt x="37274" y="35450"/>
                      <a:pt x="38873" y="28022"/>
                      <a:pt x="38644" y="20982"/>
                    </a:cubicBezTo>
                    <a:cubicBezTo>
                      <a:pt x="38416" y="13819"/>
                      <a:pt x="36555" y="6567"/>
                      <a:pt x="35045" y="0"/>
                    </a:cubicBezTo>
                    <a:close/>
                  </a:path>
                </a:pathLst>
              </a:custGeom>
              <a:solidFill>
                <a:srgbClr val="3A20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41"/>
              <p:cNvSpPr/>
              <p:nvPr/>
            </p:nvSpPr>
            <p:spPr>
              <a:xfrm>
                <a:off x="3228873" y="837390"/>
                <a:ext cx="306686" cy="682362"/>
              </a:xfrm>
              <a:custGeom>
                <a:rect b="b" l="l" r="r" t="t"/>
                <a:pathLst>
                  <a:path extrusionOk="0" h="31957" w="14363">
                    <a:moveTo>
                      <a:pt x="5220" y="1"/>
                    </a:moveTo>
                    <a:cubicBezTo>
                      <a:pt x="5106" y="1"/>
                      <a:pt x="4993" y="7"/>
                      <a:pt x="4882" y="19"/>
                    </a:cubicBezTo>
                    <a:cubicBezTo>
                      <a:pt x="4109" y="107"/>
                      <a:pt x="3723" y="634"/>
                      <a:pt x="3267" y="1231"/>
                    </a:cubicBezTo>
                    <a:cubicBezTo>
                      <a:pt x="2125" y="2723"/>
                      <a:pt x="1598" y="4637"/>
                      <a:pt x="1300" y="6463"/>
                    </a:cubicBezTo>
                    <a:cubicBezTo>
                      <a:pt x="492" y="11291"/>
                      <a:pt x="860" y="16225"/>
                      <a:pt x="650" y="21106"/>
                    </a:cubicBezTo>
                    <a:cubicBezTo>
                      <a:pt x="492" y="24740"/>
                      <a:pt x="1" y="28375"/>
                      <a:pt x="509" y="31957"/>
                    </a:cubicBezTo>
                    <a:lnTo>
                      <a:pt x="10939" y="31640"/>
                    </a:lnTo>
                    <a:cubicBezTo>
                      <a:pt x="11360" y="31640"/>
                      <a:pt x="11800" y="31622"/>
                      <a:pt x="12168" y="31430"/>
                    </a:cubicBezTo>
                    <a:cubicBezTo>
                      <a:pt x="12677" y="31184"/>
                      <a:pt x="12993" y="30674"/>
                      <a:pt x="13256" y="30183"/>
                    </a:cubicBezTo>
                    <a:cubicBezTo>
                      <a:pt x="13888" y="28989"/>
                      <a:pt x="14363" y="27602"/>
                      <a:pt x="14012" y="26285"/>
                    </a:cubicBezTo>
                    <a:cubicBezTo>
                      <a:pt x="13590" y="24758"/>
                      <a:pt x="12116" y="23651"/>
                      <a:pt x="11922" y="22071"/>
                    </a:cubicBezTo>
                    <a:cubicBezTo>
                      <a:pt x="11694" y="20228"/>
                      <a:pt x="13345" y="18384"/>
                      <a:pt x="12642" y="16663"/>
                    </a:cubicBezTo>
                    <a:cubicBezTo>
                      <a:pt x="12256" y="15680"/>
                      <a:pt x="11184" y="15101"/>
                      <a:pt x="10816" y="14100"/>
                    </a:cubicBezTo>
                    <a:cubicBezTo>
                      <a:pt x="10254" y="12608"/>
                      <a:pt x="11535" y="10993"/>
                      <a:pt x="11343" y="9413"/>
                    </a:cubicBezTo>
                    <a:cubicBezTo>
                      <a:pt x="11203" y="8254"/>
                      <a:pt x="10306" y="7323"/>
                      <a:pt x="9990" y="6199"/>
                    </a:cubicBezTo>
                    <a:cubicBezTo>
                      <a:pt x="9780" y="5462"/>
                      <a:pt x="9850" y="4672"/>
                      <a:pt x="9728" y="3916"/>
                    </a:cubicBezTo>
                    <a:cubicBezTo>
                      <a:pt x="9517" y="2671"/>
                      <a:pt x="8761" y="1512"/>
                      <a:pt x="7708" y="809"/>
                    </a:cubicBezTo>
                    <a:cubicBezTo>
                      <a:pt x="7010" y="344"/>
                      <a:pt x="6090" y="1"/>
                      <a:pt x="5220" y="1"/>
                    </a:cubicBezTo>
                    <a:close/>
                  </a:path>
                </a:pathLst>
              </a:custGeom>
              <a:solidFill>
                <a:srgbClr val="854B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41"/>
              <p:cNvSpPr/>
              <p:nvPr/>
            </p:nvSpPr>
            <p:spPr>
              <a:xfrm>
                <a:off x="2707354" y="1933683"/>
                <a:ext cx="220465" cy="109474"/>
              </a:xfrm>
              <a:custGeom>
                <a:rect b="b" l="l" r="r" t="t"/>
                <a:pathLst>
                  <a:path extrusionOk="0" h="5127" w="10325">
                    <a:moveTo>
                      <a:pt x="10044" y="0"/>
                    </a:moveTo>
                    <a:cubicBezTo>
                      <a:pt x="6972" y="1650"/>
                      <a:pt x="3582" y="3406"/>
                      <a:pt x="19" y="4214"/>
                    </a:cubicBezTo>
                    <a:cubicBezTo>
                      <a:pt x="1" y="4477"/>
                      <a:pt x="1" y="4793"/>
                      <a:pt x="19" y="5127"/>
                    </a:cubicBezTo>
                    <a:cubicBezTo>
                      <a:pt x="3723" y="4336"/>
                      <a:pt x="7182" y="2563"/>
                      <a:pt x="10324" y="878"/>
                    </a:cubicBezTo>
                    <a:cubicBezTo>
                      <a:pt x="10237" y="614"/>
                      <a:pt x="10132" y="316"/>
                      <a:pt x="10044" y="0"/>
                    </a:cubicBezTo>
                    <a:close/>
                  </a:path>
                </a:pathLst>
              </a:custGeom>
              <a:solidFill>
                <a:srgbClr val="F9AD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1"/>
              <p:cNvSpPr/>
              <p:nvPr/>
            </p:nvSpPr>
            <p:spPr>
              <a:xfrm>
                <a:off x="2742609" y="1982028"/>
                <a:ext cx="210343" cy="225696"/>
              </a:xfrm>
              <a:custGeom>
                <a:rect b="b" l="l" r="r" t="t"/>
                <a:pathLst>
                  <a:path extrusionOk="0" h="10570" w="9851">
                    <a:moveTo>
                      <a:pt x="9130" y="0"/>
                    </a:moveTo>
                    <a:cubicBezTo>
                      <a:pt x="8200" y="1423"/>
                      <a:pt x="7182" y="2774"/>
                      <a:pt x="6093" y="4057"/>
                    </a:cubicBezTo>
                    <a:cubicBezTo>
                      <a:pt x="4267" y="6199"/>
                      <a:pt x="2231" y="8147"/>
                      <a:pt x="0" y="9868"/>
                    </a:cubicBezTo>
                    <a:cubicBezTo>
                      <a:pt x="159" y="10132"/>
                      <a:pt x="369" y="10359"/>
                      <a:pt x="580" y="10570"/>
                    </a:cubicBezTo>
                    <a:cubicBezTo>
                      <a:pt x="2985" y="8709"/>
                      <a:pt x="5162" y="6602"/>
                      <a:pt x="7093" y="4284"/>
                    </a:cubicBezTo>
                    <a:cubicBezTo>
                      <a:pt x="8076" y="3109"/>
                      <a:pt x="8989" y="1880"/>
                      <a:pt x="9851" y="580"/>
                    </a:cubicBezTo>
                    <a:lnTo>
                      <a:pt x="9200" y="124"/>
                    </a:lnTo>
                    <a:cubicBezTo>
                      <a:pt x="9200" y="124"/>
                      <a:pt x="9165" y="70"/>
                      <a:pt x="9130" y="0"/>
                    </a:cubicBezTo>
                    <a:close/>
                  </a:path>
                </a:pathLst>
              </a:custGeom>
              <a:solidFill>
                <a:srgbClr val="F9AD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41"/>
              <p:cNvSpPr/>
              <p:nvPr/>
            </p:nvSpPr>
            <p:spPr>
              <a:xfrm>
                <a:off x="2883948" y="1995160"/>
                <a:ext cx="132748" cy="282686"/>
              </a:xfrm>
              <a:custGeom>
                <a:rect b="b" l="l" r="r" t="t"/>
                <a:pathLst>
                  <a:path extrusionOk="0" h="13239" w="6217">
                    <a:moveTo>
                      <a:pt x="6216" y="0"/>
                    </a:moveTo>
                    <a:cubicBezTo>
                      <a:pt x="5795" y="52"/>
                      <a:pt x="5461" y="106"/>
                      <a:pt x="5198" y="141"/>
                    </a:cubicBezTo>
                    <a:cubicBezTo>
                      <a:pt x="4583" y="2037"/>
                      <a:pt x="3880" y="3933"/>
                      <a:pt x="3161" y="5794"/>
                    </a:cubicBezTo>
                    <a:cubicBezTo>
                      <a:pt x="2195" y="8253"/>
                      <a:pt x="1141" y="10675"/>
                      <a:pt x="1" y="13045"/>
                    </a:cubicBezTo>
                    <a:cubicBezTo>
                      <a:pt x="317" y="13133"/>
                      <a:pt x="615" y="13185"/>
                      <a:pt x="931" y="13239"/>
                    </a:cubicBezTo>
                    <a:cubicBezTo>
                      <a:pt x="2038" y="10903"/>
                      <a:pt x="3056" y="8550"/>
                      <a:pt x="3986" y="6146"/>
                    </a:cubicBezTo>
                    <a:cubicBezTo>
                      <a:pt x="4793" y="4109"/>
                      <a:pt x="5531" y="2072"/>
                      <a:pt x="6216" y="0"/>
                    </a:cubicBezTo>
                    <a:close/>
                  </a:path>
                </a:pathLst>
              </a:custGeom>
              <a:solidFill>
                <a:srgbClr val="F9AD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1"/>
              <p:cNvSpPr/>
              <p:nvPr/>
            </p:nvSpPr>
            <p:spPr>
              <a:xfrm>
                <a:off x="3002034" y="2157490"/>
                <a:ext cx="57396" cy="119980"/>
              </a:xfrm>
              <a:custGeom>
                <a:rect b="b" l="l" r="r" t="t"/>
                <a:pathLst>
                  <a:path extrusionOk="0" h="5619" w="2688">
                    <a:moveTo>
                      <a:pt x="1845" y="0"/>
                    </a:moveTo>
                    <a:cubicBezTo>
                      <a:pt x="1318" y="1896"/>
                      <a:pt x="703" y="3776"/>
                      <a:pt x="1" y="5619"/>
                    </a:cubicBezTo>
                    <a:cubicBezTo>
                      <a:pt x="335" y="5567"/>
                      <a:pt x="686" y="5496"/>
                      <a:pt x="1037" y="5443"/>
                    </a:cubicBezTo>
                    <a:cubicBezTo>
                      <a:pt x="1651" y="3776"/>
                      <a:pt x="2196" y="2072"/>
                      <a:pt x="2688" y="370"/>
                    </a:cubicBezTo>
                    <a:lnTo>
                      <a:pt x="1845" y="0"/>
                    </a:lnTo>
                    <a:close/>
                  </a:path>
                </a:pathLst>
              </a:custGeom>
              <a:solidFill>
                <a:srgbClr val="F9AD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1"/>
              <p:cNvSpPr/>
              <p:nvPr/>
            </p:nvSpPr>
            <p:spPr>
              <a:xfrm>
                <a:off x="3123151" y="2197977"/>
                <a:ext cx="31516" cy="53637"/>
              </a:xfrm>
              <a:custGeom>
                <a:rect b="b" l="l" r="r" t="t"/>
                <a:pathLst>
                  <a:path extrusionOk="0" h="2512" w="1476">
                    <a:moveTo>
                      <a:pt x="614" y="0"/>
                    </a:moveTo>
                    <a:cubicBezTo>
                      <a:pt x="422" y="843"/>
                      <a:pt x="228" y="1686"/>
                      <a:pt x="1" y="2512"/>
                    </a:cubicBezTo>
                    <a:cubicBezTo>
                      <a:pt x="352" y="2442"/>
                      <a:pt x="685" y="2353"/>
                      <a:pt x="1001" y="2266"/>
                    </a:cubicBezTo>
                    <a:cubicBezTo>
                      <a:pt x="1176" y="1634"/>
                      <a:pt x="1317" y="984"/>
                      <a:pt x="1475" y="335"/>
                    </a:cubicBezTo>
                    <a:cubicBezTo>
                      <a:pt x="1370" y="300"/>
                      <a:pt x="1282" y="264"/>
                      <a:pt x="1195" y="229"/>
                    </a:cubicBezTo>
                    <a:cubicBezTo>
                      <a:pt x="1124" y="194"/>
                      <a:pt x="1054" y="176"/>
                      <a:pt x="966" y="141"/>
                    </a:cubicBezTo>
                    <a:cubicBezTo>
                      <a:pt x="860" y="89"/>
                      <a:pt x="738" y="36"/>
                      <a:pt x="614" y="0"/>
                    </a:cubicBezTo>
                    <a:close/>
                  </a:path>
                </a:pathLst>
              </a:custGeom>
              <a:solidFill>
                <a:srgbClr val="F9AD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41"/>
              <p:cNvSpPr/>
              <p:nvPr/>
            </p:nvSpPr>
            <p:spPr>
              <a:xfrm>
                <a:off x="2696848" y="1389209"/>
                <a:ext cx="893431" cy="908677"/>
              </a:xfrm>
              <a:custGeom>
                <a:rect b="b" l="l" r="r" t="t"/>
                <a:pathLst>
                  <a:path extrusionOk="0" h="42556" w="41842">
                    <a:moveTo>
                      <a:pt x="23004" y="1"/>
                    </a:moveTo>
                    <a:cubicBezTo>
                      <a:pt x="22561" y="1"/>
                      <a:pt x="22103" y="13"/>
                      <a:pt x="21632" y="40"/>
                    </a:cubicBezTo>
                    <a:cubicBezTo>
                      <a:pt x="18736" y="180"/>
                      <a:pt x="15346" y="1585"/>
                      <a:pt x="13433" y="2479"/>
                    </a:cubicBezTo>
                    <a:cubicBezTo>
                      <a:pt x="12907" y="2725"/>
                      <a:pt x="12485" y="2936"/>
                      <a:pt x="12221" y="3060"/>
                    </a:cubicBezTo>
                    <a:lnTo>
                      <a:pt x="12221" y="2971"/>
                    </a:lnTo>
                    <a:cubicBezTo>
                      <a:pt x="12221" y="2971"/>
                      <a:pt x="12134" y="3006"/>
                      <a:pt x="11940" y="3095"/>
                    </a:cubicBezTo>
                    <a:cubicBezTo>
                      <a:pt x="11186" y="3411"/>
                      <a:pt x="9026" y="4499"/>
                      <a:pt x="7042" y="7115"/>
                    </a:cubicBezTo>
                    <a:cubicBezTo>
                      <a:pt x="6848" y="7360"/>
                      <a:pt x="6656" y="7624"/>
                      <a:pt x="6462" y="7922"/>
                    </a:cubicBezTo>
                    <a:cubicBezTo>
                      <a:pt x="5725" y="9046"/>
                      <a:pt x="5022" y="10399"/>
                      <a:pt x="4461" y="12049"/>
                    </a:cubicBezTo>
                    <a:cubicBezTo>
                      <a:pt x="4426" y="12136"/>
                      <a:pt x="4390" y="12241"/>
                      <a:pt x="4355" y="12347"/>
                    </a:cubicBezTo>
                    <a:cubicBezTo>
                      <a:pt x="4303" y="12541"/>
                      <a:pt x="4250" y="12733"/>
                      <a:pt x="4180" y="12927"/>
                    </a:cubicBezTo>
                    <a:cubicBezTo>
                      <a:pt x="3829" y="14051"/>
                      <a:pt x="3461" y="15244"/>
                      <a:pt x="3126" y="16455"/>
                    </a:cubicBezTo>
                    <a:cubicBezTo>
                      <a:pt x="3039" y="16736"/>
                      <a:pt x="2951" y="17035"/>
                      <a:pt x="2880" y="17333"/>
                    </a:cubicBezTo>
                    <a:cubicBezTo>
                      <a:pt x="2548" y="18545"/>
                      <a:pt x="2232" y="19774"/>
                      <a:pt x="1951" y="21003"/>
                    </a:cubicBezTo>
                    <a:cubicBezTo>
                      <a:pt x="1880" y="21284"/>
                      <a:pt x="1810" y="21582"/>
                      <a:pt x="1740" y="21881"/>
                    </a:cubicBezTo>
                    <a:cubicBezTo>
                      <a:pt x="581" y="27095"/>
                      <a:pt x="1" y="32100"/>
                      <a:pt x="932" y="34909"/>
                    </a:cubicBezTo>
                    <a:cubicBezTo>
                      <a:pt x="2056" y="38350"/>
                      <a:pt x="5022" y="40614"/>
                      <a:pt x="8552" y="41668"/>
                    </a:cubicBezTo>
                    <a:cubicBezTo>
                      <a:pt x="10021" y="42306"/>
                      <a:pt x="12190" y="42555"/>
                      <a:pt x="14683" y="42555"/>
                    </a:cubicBezTo>
                    <a:cubicBezTo>
                      <a:pt x="23573" y="42555"/>
                      <a:pt x="36574" y="39385"/>
                      <a:pt x="36574" y="39385"/>
                    </a:cubicBezTo>
                    <a:cubicBezTo>
                      <a:pt x="36574" y="39385"/>
                      <a:pt x="36450" y="38947"/>
                      <a:pt x="36275" y="38210"/>
                    </a:cubicBezTo>
                    <a:cubicBezTo>
                      <a:pt x="37996" y="37489"/>
                      <a:pt x="39418" y="36576"/>
                      <a:pt x="40121" y="35717"/>
                    </a:cubicBezTo>
                    <a:cubicBezTo>
                      <a:pt x="40683" y="35031"/>
                      <a:pt x="40999" y="33732"/>
                      <a:pt x="41174" y="32135"/>
                    </a:cubicBezTo>
                    <a:cubicBezTo>
                      <a:pt x="41209" y="31819"/>
                      <a:pt x="41244" y="31503"/>
                      <a:pt x="41261" y="31168"/>
                    </a:cubicBezTo>
                    <a:cubicBezTo>
                      <a:pt x="41385" y="29694"/>
                      <a:pt x="41437" y="28043"/>
                      <a:pt x="41472" y="26428"/>
                    </a:cubicBezTo>
                    <a:cubicBezTo>
                      <a:pt x="41490" y="26130"/>
                      <a:pt x="41490" y="25831"/>
                      <a:pt x="41490" y="25515"/>
                    </a:cubicBezTo>
                    <a:cubicBezTo>
                      <a:pt x="41525" y="24164"/>
                      <a:pt x="41577" y="22846"/>
                      <a:pt x="41666" y="21687"/>
                    </a:cubicBezTo>
                    <a:cubicBezTo>
                      <a:pt x="41666" y="21617"/>
                      <a:pt x="41683" y="21547"/>
                      <a:pt x="41683" y="21477"/>
                    </a:cubicBezTo>
                    <a:cubicBezTo>
                      <a:pt x="41701" y="21249"/>
                      <a:pt x="41718" y="20985"/>
                      <a:pt x="41736" y="20739"/>
                    </a:cubicBezTo>
                    <a:cubicBezTo>
                      <a:pt x="41823" y="19564"/>
                      <a:pt x="41841" y="18246"/>
                      <a:pt x="41841" y="16930"/>
                    </a:cubicBezTo>
                    <a:cubicBezTo>
                      <a:pt x="41841" y="16614"/>
                      <a:pt x="41823" y="16298"/>
                      <a:pt x="41823" y="15982"/>
                    </a:cubicBezTo>
                    <a:cubicBezTo>
                      <a:pt x="41788" y="14770"/>
                      <a:pt x="41718" y="13576"/>
                      <a:pt x="41612" y="12470"/>
                    </a:cubicBezTo>
                    <a:cubicBezTo>
                      <a:pt x="41596" y="12154"/>
                      <a:pt x="41560" y="11855"/>
                      <a:pt x="41525" y="11557"/>
                    </a:cubicBezTo>
                    <a:cubicBezTo>
                      <a:pt x="41367" y="10153"/>
                      <a:pt x="41139" y="8976"/>
                      <a:pt x="40858" y="8238"/>
                    </a:cubicBezTo>
                    <a:cubicBezTo>
                      <a:pt x="40805" y="8098"/>
                      <a:pt x="40753" y="7976"/>
                      <a:pt x="40699" y="7870"/>
                    </a:cubicBezTo>
                    <a:cubicBezTo>
                      <a:pt x="40612" y="7730"/>
                      <a:pt x="40507" y="7571"/>
                      <a:pt x="40402" y="7414"/>
                    </a:cubicBezTo>
                    <a:cubicBezTo>
                      <a:pt x="39751" y="6501"/>
                      <a:pt x="38646" y="5605"/>
                      <a:pt x="37785" y="4973"/>
                    </a:cubicBezTo>
                    <a:cubicBezTo>
                      <a:pt x="37733" y="4956"/>
                      <a:pt x="37698" y="4921"/>
                      <a:pt x="37663" y="4902"/>
                    </a:cubicBezTo>
                    <a:cubicBezTo>
                      <a:pt x="36977" y="4411"/>
                      <a:pt x="36450" y="4095"/>
                      <a:pt x="36450" y="4095"/>
                    </a:cubicBezTo>
                    <a:cubicBezTo>
                      <a:pt x="36064" y="3902"/>
                      <a:pt x="35608" y="3692"/>
                      <a:pt x="35134" y="3463"/>
                    </a:cubicBezTo>
                    <a:cubicBezTo>
                      <a:pt x="34713" y="3252"/>
                      <a:pt x="34256" y="3060"/>
                      <a:pt x="33800" y="2849"/>
                    </a:cubicBezTo>
                    <a:cubicBezTo>
                      <a:pt x="31429" y="1777"/>
                      <a:pt x="28936" y="759"/>
                      <a:pt x="28936" y="759"/>
                    </a:cubicBezTo>
                    <a:lnTo>
                      <a:pt x="28936" y="759"/>
                    </a:lnTo>
                    <a:lnTo>
                      <a:pt x="29182" y="794"/>
                    </a:lnTo>
                    <a:cubicBezTo>
                      <a:pt x="29182" y="794"/>
                      <a:pt x="26606" y="1"/>
                      <a:pt x="23004" y="1"/>
                    </a:cubicBezTo>
                    <a:close/>
                  </a:path>
                </a:pathLst>
              </a:custGeom>
              <a:solidFill>
                <a:srgbClr val="FED1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9" name="Google Shape;599;p41"/>
              <p:cNvGrpSpPr/>
              <p:nvPr/>
            </p:nvGrpSpPr>
            <p:grpSpPr>
              <a:xfrm>
                <a:off x="2733982" y="1442145"/>
                <a:ext cx="856301" cy="785073"/>
                <a:chOff x="2733982" y="1442145"/>
                <a:chExt cx="856301" cy="785073"/>
              </a:xfrm>
            </p:grpSpPr>
            <p:sp>
              <p:nvSpPr>
                <p:cNvPr id="600" name="Google Shape;600;p41"/>
                <p:cNvSpPr/>
                <p:nvPr/>
              </p:nvSpPr>
              <p:spPr>
                <a:xfrm>
                  <a:off x="2951810" y="1442145"/>
                  <a:ext cx="495271" cy="45395"/>
                </a:xfrm>
                <a:custGeom>
                  <a:rect b="b" l="l" r="r" t="t"/>
                  <a:pathLst>
                    <a:path extrusionOk="0" h="2126" w="23195">
                      <a:moveTo>
                        <a:pt x="1493" y="0"/>
                      </a:moveTo>
                      <a:cubicBezTo>
                        <a:pt x="967" y="246"/>
                        <a:pt x="545" y="457"/>
                        <a:pt x="281" y="581"/>
                      </a:cubicBezTo>
                      <a:lnTo>
                        <a:pt x="281" y="492"/>
                      </a:lnTo>
                      <a:cubicBezTo>
                        <a:pt x="281" y="492"/>
                        <a:pt x="194" y="527"/>
                        <a:pt x="0" y="616"/>
                      </a:cubicBezTo>
                      <a:cubicBezTo>
                        <a:pt x="54" y="616"/>
                        <a:pt x="124" y="632"/>
                        <a:pt x="176" y="651"/>
                      </a:cubicBezTo>
                      <a:cubicBezTo>
                        <a:pt x="211" y="651"/>
                        <a:pt x="246" y="668"/>
                        <a:pt x="281" y="668"/>
                      </a:cubicBezTo>
                      <a:cubicBezTo>
                        <a:pt x="3705" y="1405"/>
                        <a:pt x="8358" y="2126"/>
                        <a:pt x="13327" y="2126"/>
                      </a:cubicBezTo>
                      <a:cubicBezTo>
                        <a:pt x="16574" y="2126"/>
                        <a:pt x="19946" y="1810"/>
                        <a:pt x="23194" y="984"/>
                      </a:cubicBezTo>
                      <a:cubicBezTo>
                        <a:pt x="22773" y="773"/>
                        <a:pt x="22316" y="581"/>
                        <a:pt x="21860" y="370"/>
                      </a:cubicBezTo>
                      <a:cubicBezTo>
                        <a:pt x="19036" y="987"/>
                        <a:pt x="16126" y="1226"/>
                        <a:pt x="13310" y="1226"/>
                      </a:cubicBezTo>
                      <a:cubicBezTo>
                        <a:pt x="8914" y="1226"/>
                        <a:pt x="4747" y="643"/>
                        <a:pt x="1493" y="0"/>
                      </a:cubicBez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41"/>
                <p:cNvSpPr/>
                <p:nvPr/>
              </p:nvSpPr>
              <p:spPr>
                <a:xfrm>
                  <a:off x="2834835" y="1541119"/>
                  <a:ext cx="734462" cy="62264"/>
                </a:xfrm>
                <a:custGeom>
                  <a:rect b="b" l="l" r="r" t="t"/>
                  <a:pathLst>
                    <a:path extrusionOk="0" h="2916" w="34397">
                      <a:moveTo>
                        <a:pt x="580" y="1"/>
                      </a:moveTo>
                      <a:cubicBezTo>
                        <a:pt x="386" y="246"/>
                        <a:pt x="194" y="510"/>
                        <a:pt x="0" y="808"/>
                      </a:cubicBezTo>
                      <a:cubicBezTo>
                        <a:pt x="1177" y="1072"/>
                        <a:pt x="2634" y="1388"/>
                        <a:pt x="4319" y="1669"/>
                      </a:cubicBezTo>
                      <a:cubicBezTo>
                        <a:pt x="4741" y="1756"/>
                        <a:pt x="5180" y="1827"/>
                        <a:pt x="5637" y="1897"/>
                      </a:cubicBezTo>
                      <a:cubicBezTo>
                        <a:pt x="9165" y="2459"/>
                        <a:pt x="13555" y="2915"/>
                        <a:pt x="18436" y="2915"/>
                      </a:cubicBezTo>
                      <a:cubicBezTo>
                        <a:pt x="21210" y="2915"/>
                        <a:pt x="24159" y="2758"/>
                        <a:pt x="27198" y="2407"/>
                      </a:cubicBezTo>
                      <a:cubicBezTo>
                        <a:pt x="27846" y="2318"/>
                        <a:pt x="28514" y="2231"/>
                        <a:pt x="29181" y="2126"/>
                      </a:cubicBezTo>
                      <a:cubicBezTo>
                        <a:pt x="30901" y="1862"/>
                        <a:pt x="32640" y="1546"/>
                        <a:pt x="34396" y="1124"/>
                      </a:cubicBezTo>
                      <a:cubicBezTo>
                        <a:pt x="34343" y="984"/>
                        <a:pt x="34291" y="862"/>
                        <a:pt x="34237" y="756"/>
                      </a:cubicBezTo>
                      <a:cubicBezTo>
                        <a:pt x="34150" y="616"/>
                        <a:pt x="34045" y="457"/>
                        <a:pt x="33940" y="300"/>
                      </a:cubicBezTo>
                      <a:cubicBezTo>
                        <a:pt x="32395" y="651"/>
                        <a:pt x="30850" y="949"/>
                        <a:pt x="29321" y="1178"/>
                      </a:cubicBezTo>
                      <a:cubicBezTo>
                        <a:pt x="28759" y="1265"/>
                        <a:pt x="28181" y="1353"/>
                        <a:pt x="27601" y="1423"/>
                      </a:cubicBezTo>
                      <a:cubicBezTo>
                        <a:pt x="24417" y="1836"/>
                        <a:pt x="21333" y="2002"/>
                        <a:pt x="18427" y="2002"/>
                      </a:cubicBezTo>
                      <a:cubicBezTo>
                        <a:pt x="13545" y="2002"/>
                        <a:pt x="9165" y="1534"/>
                        <a:pt x="5654" y="984"/>
                      </a:cubicBezTo>
                      <a:cubicBezTo>
                        <a:pt x="5267" y="914"/>
                        <a:pt x="4881" y="843"/>
                        <a:pt x="4513" y="791"/>
                      </a:cubicBezTo>
                      <a:cubicBezTo>
                        <a:pt x="2985" y="527"/>
                        <a:pt x="1669" y="246"/>
                        <a:pt x="580" y="1"/>
                      </a:cubicBez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41"/>
                <p:cNvSpPr/>
                <p:nvPr/>
              </p:nvSpPr>
              <p:spPr>
                <a:xfrm>
                  <a:off x="2786085" y="1635993"/>
                  <a:ext cx="799309" cy="71253"/>
                </a:xfrm>
                <a:custGeom>
                  <a:rect b="b" l="l" r="r" t="t"/>
                  <a:pathLst>
                    <a:path extrusionOk="0" h="3337" w="37434">
                      <a:moveTo>
                        <a:pt x="37346" y="0"/>
                      </a:moveTo>
                      <a:cubicBezTo>
                        <a:pt x="35713" y="403"/>
                        <a:pt x="33536" y="895"/>
                        <a:pt x="30902" y="1405"/>
                      </a:cubicBezTo>
                      <a:cubicBezTo>
                        <a:pt x="30200" y="1545"/>
                        <a:pt x="29462" y="1686"/>
                        <a:pt x="28690" y="1826"/>
                      </a:cubicBezTo>
                      <a:cubicBezTo>
                        <a:pt x="28549" y="1843"/>
                        <a:pt x="28409" y="1878"/>
                        <a:pt x="28287" y="1897"/>
                      </a:cubicBezTo>
                      <a:cubicBezTo>
                        <a:pt x="26102" y="2286"/>
                        <a:pt x="23393" y="2426"/>
                        <a:pt x="20625" y="2426"/>
                      </a:cubicBezTo>
                      <a:cubicBezTo>
                        <a:pt x="15649" y="2426"/>
                        <a:pt x="10483" y="1973"/>
                        <a:pt x="7831" y="1703"/>
                      </a:cubicBezTo>
                      <a:cubicBezTo>
                        <a:pt x="6726" y="1597"/>
                        <a:pt x="6059" y="1510"/>
                        <a:pt x="6040" y="1510"/>
                      </a:cubicBezTo>
                      <a:lnTo>
                        <a:pt x="5830" y="1475"/>
                      </a:lnTo>
                      <a:lnTo>
                        <a:pt x="282" y="492"/>
                      </a:lnTo>
                      <a:cubicBezTo>
                        <a:pt x="247" y="579"/>
                        <a:pt x="211" y="684"/>
                        <a:pt x="176" y="790"/>
                      </a:cubicBezTo>
                      <a:cubicBezTo>
                        <a:pt x="124" y="984"/>
                        <a:pt x="71" y="1176"/>
                        <a:pt x="1" y="1370"/>
                      </a:cubicBezTo>
                      <a:lnTo>
                        <a:pt x="5724" y="2388"/>
                      </a:lnTo>
                      <a:lnTo>
                        <a:pt x="5900" y="2405"/>
                      </a:lnTo>
                      <a:cubicBezTo>
                        <a:pt x="6024" y="2423"/>
                        <a:pt x="6726" y="2510"/>
                        <a:pt x="7815" y="2616"/>
                      </a:cubicBezTo>
                      <a:cubicBezTo>
                        <a:pt x="10500" y="2897"/>
                        <a:pt x="15592" y="3336"/>
                        <a:pt x="20543" y="3336"/>
                      </a:cubicBezTo>
                      <a:cubicBezTo>
                        <a:pt x="23371" y="3336"/>
                        <a:pt x="26161" y="3196"/>
                        <a:pt x="28427" y="2791"/>
                      </a:cubicBezTo>
                      <a:cubicBezTo>
                        <a:pt x="28479" y="2791"/>
                        <a:pt x="28514" y="2774"/>
                        <a:pt x="28568" y="2774"/>
                      </a:cubicBezTo>
                      <a:cubicBezTo>
                        <a:pt x="29322" y="2634"/>
                        <a:pt x="30059" y="2494"/>
                        <a:pt x="30762" y="2370"/>
                      </a:cubicBezTo>
                      <a:cubicBezTo>
                        <a:pt x="33484" y="1843"/>
                        <a:pt x="35731" y="1335"/>
                        <a:pt x="37433" y="913"/>
                      </a:cubicBezTo>
                      <a:cubicBezTo>
                        <a:pt x="37417" y="597"/>
                        <a:pt x="37381" y="298"/>
                        <a:pt x="37346" y="0"/>
                      </a:cubicBez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41"/>
                <p:cNvSpPr/>
                <p:nvPr/>
              </p:nvSpPr>
              <p:spPr>
                <a:xfrm>
                  <a:off x="2758346" y="1730461"/>
                  <a:ext cx="831936" cy="74627"/>
                </a:xfrm>
                <a:custGeom>
                  <a:rect b="b" l="l" r="r" t="t"/>
                  <a:pathLst>
                    <a:path extrusionOk="0" h="3495" w="38962">
                      <a:moveTo>
                        <a:pt x="38943" y="1"/>
                      </a:moveTo>
                      <a:cubicBezTo>
                        <a:pt x="37135" y="474"/>
                        <a:pt x="34624" y="1054"/>
                        <a:pt x="31517" y="1651"/>
                      </a:cubicBezTo>
                      <a:cubicBezTo>
                        <a:pt x="30902" y="1773"/>
                        <a:pt x="30253" y="1897"/>
                        <a:pt x="29586" y="2019"/>
                      </a:cubicBezTo>
                      <a:cubicBezTo>
                        <a:pt x="29532" y="2019"/>
                        <a:pt x="29480" y="2038"/>
                        <a:pt x="29427" y="2054"/>
                      </a:cubicBezTo>
                      <a:cubicBezTo>
                        <a:pt x="27205" y="2433"/>
                        <a:pt x="24462" y="2569"/>
                        <a:pt x="21675" y="2569"/>
                      </a:cubicBezTo>
                      <a:cubicBezTo>
                        <a:pt x="16710" y="2569"/>
                        <a:pt x="11600" y="2138"/>
                        <a:pt x="9025" y="1879"/>
                      </a:cubicBezTo>
                      <a:cubicBezTo>
                        <a:pt x="7990" y="1792"/>
                        <a:pt x="7358" y="1721"/>
                        <a:pt x="7339" y="1703"/>
                      </a:cubicBezTo>
                      <a:lnTo>
                        <a:pt x="6831" y="1616"/>
                      </a:lnTo>
                      <a:lnTo>
                        <a:pt x="246" y="474"/>
                      </a:lnTo>
                      <a:cubicBezTo>
                        <a:pt x="159" y="755"/>
                        <a:pt x="71" y="1054"/>
                        <a:pt x="0" y="1352"/>
                      </a:cubicBezTo>
                      <a:lnTo>
                        <a:pt x="6848" y="2546"/>
                      </a:lnTo>
                      <a:lnTo>
                        <a:pt x="7199" y="2616"/>
                      </a:lnTo>
                      <a:cubicBezTo>
                        <a:pt x="7323" y="2616"/>
                        <a:pt x="7972" y="2705"/>
                        <a:pt x="9008" y="2810"/>
                      </a:cubicBezTo>
                      <a:cubicBezTo>
                        <a:pt x="11624" y="3073"/>
                        <a:pt x="16645" y="3494"/>
                        <a:pt x="21561" y="3494"/>
                      </a:cubicBezTo>
                      <a:cubicBezTo>
                        <a:pt x="24318" y="3494"/>
                        <a:pt x="27057" y="3354"/>
                        <a:pt x="29322" y="2986"/>
                      </a:cubicBezTo>
                      <a:cubicBezTo>
                        <a:pt x="29462" y="2967"/>
                        <a:pt x="29602" y="2932"/>
                        <a:pt x="29743" y="2915"/>
                      </a:cubicBezTo>
                      <a:cubicBezTo>
                        <a:pt x="30305" y="2810"/>
                        <a:pt x="30867" y="2705"/>
                        <a:pt x="31393" y="2616"/>
                      </a:cubicBezTo>
                      <a:cubicBezTo>
                        <a:pt x="34519" y="2002"/>
                        <a:pt x="37082" y="1405"/>
                        <a:pt x="38961" y="949"/>
                      </a:cubicBezTo>
                      <a:cubicBezTo>
                        <a:pt x="38961" y="633"/>
                        <a:pt x="38943" y="317"/>
                        <a:pt x="38943" y="1"/>
                      </a:cubicBez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1"/>
                <p:cNvSpPr/>
                <p:nvPr/>
              </p:nvSpPr>
              <p:spPr>
                <a:xfrm>
                  <a:off x="2733982" y="1832062"/>
                  <a:ext cx="854057" cy="73880"/>
                </a:xfrm>
                <a:custGeom>
                  <a:rect b="b" l="l" r="r" t="t"/>
                  <a:pathLst>
                    <a:path extrusionOk="0" h="3460" w="39998">
                      <a:moveTo>
                        <a:pt x="39997" y="0"/>
                      </a:moveTo>
                      <a:lnTo>
                        <a:pt x="39997" y="0"/>
                      </a:lnTo>
                      <a:cubicBezTo>
                        <a:pt x="38083" y="492"/>
                        <a:pt x="35362" y="1124"/>
                        <a:pt x="32026" y="1739"/>
                      </a:cubicBezTo>
                      <a:cubicBezTo>
                        <a:pt x="31605" y="1826"/>
                        <a:pt x="31165" y="1915"/>
                        <a:pt x="30727" y="1985"/>
                      </a:cubicBezTo>
                      <a:cubicBezTo>
                        <a:pt x="30516" y="2020"/>
                        <a:pt x="30322" y="2055"/>
                        <a:pt x="30111" y="2090"/>
                      </a:cubicBezTo>
                      <a:cubicBezTo>
                        <a:pt x="27963" y="2421"/>
                        <a:pt x="25386" y="2542"/>
                        <a:pt x="22771" y="2542"/>
                      </a:cubicBezTo>
                      <a:cubicBezTo>
                        <a:pt x="17757" y="2542"/>
                        <a:pt x="12606" y="2098"/>
                        <a:pt x="10079" y="1844"/>
                      </a:cubicBezTo>
                      <a:cubicBezTo>
                        <a:pt x="9096" y="1756"/>
                        <a:pt x="8499" y="1686"/>
                        <a:pt x="8480" y="1686"/>
                      </a:cubicBezTo>
                      <a:lnTo>
                        <a:pt x="8323" y="1651"/>
                      </a:lnTo>
                      <a:lnTo>
                        <a:pt x="212" y="264"/>
                      </a:lnTo>
                      <a:cubicBezTo>
                        <a:pt x="141" y="545"/>
                        <a:pt x="71" y="843"/>
                        <a:pt x="1" y="1142"/>
                      </a:cubicBezTo>
                      <a:lnTo>
                        <a:pt x="8340" y="2582"/>
                      </a:lnTo>
                      <a:cubicBezTo>
                        <a:pt x="8375" y="2582"/>
                        <a:pt x="8410" y="2582"/>
                        <a:pt x="8464" y="2599"/>
                      </a:cubicBezTo>
                      <a:cubicBezTo>
                        <a:pt x="8709" y="2617"/>
                        <a:pt x="9271" y="2687"/>
                        <a:pt x="10061" y="2757"/>
                      </a:cubicBezTo>
                      <a:cubicBezTo>
                        <a:pt x="12624" y="3020"/>
                        <a:pt x="17716" y="3460"/>
                        <a:pt x="22702" y="3460"/>
                      </a:cubicBezTo>
                      <a:cubicBezTo>
                        <a:pt x="25284" y="3460"/>
                        <a:pt x="27847" y="3336"/>
                        <a:pt x="30024" y="3020"/>
                      </a:cubicBezTo>
                      <a:cubicBezTo>
                        <a:pt x="30322" y="2985"/>
                        <a:pt x="30603" y="2933"/>
                        <a:pt x="30884" y="2880"/>
                      </a:cubicBezTo>
                      <a:cubicBezTo>
                        <a:pt x="31235" y="2828"/>
                        <a:pt x="31586" y="2757"/>
                        <a:pt x="31921" y="2687"/>
                      </a:cubicBezTo>
                      <a:cubicBezTo>
                        <a:pt x="35238" y="2072"/>
                        <a:pt x="37960" y="1440"/>
                        <a:pt x="39927" y="948"/>
                      </a:cubicBezTo>
                      <a:cubicBezTo>
                        <a:pt x="39927" y="878"/>
                        <a:pt x="39944" y="808"/>
                        <a:pt x="39944" y="738"/>
                      </a:cubicBezTo>
                      <a:cubicBezTo>
                        <a:pt x="39962" y="510"/>
                        <a:pt x="39979" y="246"/>
                        <a:pt x="39997" y="0"/>
                      </a:cubicBez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1"/>
                <p:cNvSpPr/>
                <p:nvPr/>
              </p:nvSpPr>
              <p:spPr>
                <a:xfrm>
                  <a:off x="3369102" y="1925035"/>
                  <a:ext cx="208827" cy="150364"/>
                </a:xfrm>
                <a:custGeom>
                  <a:rect b="b" l="l" r="r" t="t"/>
                  <a:pathLst>
                    <a:path extrusionOk="0" h="7042" w="9780">
                      <a:moveTo>
                        <a:pt x="562" y="1"/>
                      </a:moveTo>
                      <a:lnTo>
                        <a:pt x="123" y="562"/>
                      </a:lnTo>
                      <a:lnTo>
                        <a:pt x="0" y="721"/>
                      </a:lnTo>
                      <a:cubicBezTo>
                        <a:pt x="17" y="738"/>
                        <a:pt x="52" y="756"/>
                        <a:pt x="106" y="808"/>
                      </a:cubicBezTo>
                      <a:lnTo>
                        <a:pt x="141" y="843"/>
                      </a:lnTo>
                      <a:cubicBezTo>
                        <a:pt x="1089" y="1581"/>
                        <a:pt x="6110" y="5408"/>
                        <a:pt x="9692" y="7042"/>
                      </a:cubicBezTo>
                      <a:cubicBezTo>
                        <a:pt x="9727" y="6726"/>
                        <a:pt x="9762" y="6410"/>
                        <a:pt x="9779" y="6075"/>
                      </a:cubicBezTo>
                      <a:cubicBezTo>
                        <a:pt x="6970" y="4741"/>
                        <a:pt x="3196" y="2002"/>
                        <a:pt x="1492" y="721"/>
                      </a:cubicBezTo>
                      <a:cubicBezTo>
                        <a:pt x="930" y="281"/>
                        <a:pt x="579" y="19"/>
                        <a:pt x="562" y="1"/>
                      </a:cubicBez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41"/>
                <p:cNvSpPr/>
                <p:nvPr/>
              </p:nvSpPr>
              <p:spPr>
                <a:xfrm>
                  <a:off x="3386356" y="1897681"/>
                  <a:ext cx="196464" cy="55858"/>
                </a:xfrm>
                <a:custGeom>
                  <a:rect b="b" l="l" r="r" t="t"/>
                  <a:pathLst>
                    <a:path extrusionOk="0" h="2616" w="9201">
                      <a:moveTo>
                        <a:pt x="228" y="1"/>
                      </a:moveTo>
                      <a:lnTo>
                        <a:pt x="0" y="878"/>
                      </a:lnTo>
                      <a:cubicBezTo>
                        <a:pt x="298" y="965"/>
                        <a:pt x="5127" y="2194"/>
                        <a:pt x="9182" y="2616"/>
                      </a:cubicBezTo>
                      <a:cubicBezTo>
                        <a:pt x="9200" y="2318"/>
                        <a:pt x="9200" y="2019"/>
                        <a:pt x="9200" y="1703"/>
                      </a:cubicBezTo>
                      <a:cubicBezTo>
                        <a:pt x="5197" y="1282"/>
                        <a:pt x="298" y="17"/>
                        <a:pt x="228" y="1"/>
                      </a:cubicBez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41"/>
                <p:cNvSpPr/>
                <p:nvPr/>
              </p:nvSpPr>
              <p:spPr>
                <a:xfrm>
                  <a:off x="3310614" y="1947179"/>
                  <a:ext cx="133837" cy="266180"/>
                </a:xfrm>
                <a:custGeom>
                  <a:rect b="b" l="l" r="r" t="t"/>
                  <a:pathLst>
                    <a:path extrusionOk="0" h="12466" w="6268">
                      <a:moveTo>
                        <a:pt x="913" y="0"/>
                      </a:moveTo>
                      <a:cubicBezTo>
                        <a:pt x="614" y="35"/>
                        <a:pt x="316" y="70"/>
                        <a:pt x="0" y="105"/>
                      </a:cubicBezTo>
                      <a:cubicBezTo>
                        <a:pt x="0" y="141"/>
                        <a:pt x="17" y="176"/>
                        <a:pt x="17" y="211"/>
                      </a:cubicBezTo>
                      <a:cubicBezTo>
                        <a:pt x="509" y="2475"/>
                        <a:pt x="2107" y="8936"/>
                        <a:pt x="5179" y="12466"/>
                      </a:cubicBezTo>
                      <a:cubicBezTo>
                        <a:pt x="5549" y="12413"/>
                        <a:pt x="5917" y="12361"/>
                        <a:pt x="6268" y="12290"/>
                      </a:cubicBezTo>
                      <a:cubicBezTo>
                        <a:pt x="3178" y="9182"/>
                        <a:pt x="1475" y="2564"/>
                        <a:pt x="930" y="141"/>
                      </a:cubicBezTo>
                      <a:cubicBezTo>
                        <a:pt x="930" y="105"/>
                        <a:pt x="913" y="52"/>
                        <a:pt x="913" y="0"/>
                      </a:cubicBez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41"/>
                <p:cNvSpPr/>
                <p:nvPr/>
              </p:nvSpPr>
              <p:spPr>
                <a:xfrm>
                  <a:off x="3198508" y="1959927"/>
                  <a:ext cx="63737" cy="267291"/>
                </a:xfrm>
                <a:custGeom>
                  <a:rect b="b" l="l" r="r" t="t"/>
                  <a:pathLst>
                    <a:path extrusionOk="0" h="12518" w="2985">
                      <a:moveTo>
                        <a:pt x="1018" y="0"/>
                      </a:moveTo>
                      <a:cubicBezTo>
                        <a:pt x="702" y="35"/>
                        <a:pt x="405" y="70"/>
                        <a:pt x="89" y="122"/>
                      </a:cubicBezTo>
                      <a:lnTo>
                        <a:pt x="89" y="228"/>
                      </a:lnTo>
                      <a:cubicBezTo>
                        <a:pt x="0" y="3020"/>
                        <a:pt x="89" y="8428"/>
                        <a:pt x="1774" y="12150"/>
                      </a:cubicBezTo>
                      <a:cubicBezTo>
                        <a:pt x="1774" y="12167"/>
                        <a:pt x="1791" y="12167"/>
                        <a:pt x="1791" y="12185"/>
                      </a:cubicBezTo>
                      <a:cubicBezTo>
                        <a:pt x="2195" y="12307"/>
                        <a:pt x="2599" y="12413"/>
                        <a:pt x="2985" y="12518"/>
                      </a:cubicBezTo>
                      <a:cubicBezTo>
                        <a:pt x="2915" y="12413"/>
                        <a:pt x="2863" y="12307"/>
                        <a:pt x="2809" y="12220"/>
                      </a:cubicBezTo>
                      <a:lnTo>
                        <a:pt x="2809" y="12202"/>
                      </a:lnTo>
                      <a:cubicBezTo>
                        <a:pt x="1001" y="8655"/>
                        <a:pt x="931" y="2861"/>
                        <a:pt x="1018" y="87"/>
                      </a:cubicBezTo>
                      <a:lnTo>
                        <a:pt x="1018" y="0"/>
                      </a:ln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41"/>
                <p:cNvSpPr/>
                <p:nvPr/>
              </p:nvSpPr>
              <p:spPr>
                <a:xfrm>
                  <a:off x="3090523" y="1978654"/>
                  <a:ext cx="53253" cy="222322"/>
                </a:xfrm>
                <a:custGeom>
                  <a:rect b="b" l="l" r="r" t="t"/>
                  <a:pathLst>
                    <a:path extrusionOk="0" h="10412" w="2494">
                      <a:moveTo>
                        <a:pt x="932" y="1"/>
                      </a:moveTo>
                      <a:cubicBezTo>
                        <a:pt x="633" y="53"/>
                        <a:pt x="316" y="88"/>
                        <a:pt x="19" y="123"/>
                      </a:cubicBezTo>
                      <a:lnTo>
                        <a:pt x="19" y="212"/>
                      </a:lnTo>
                      <a:cubicBezTo>
                        <a:pt x="0" y="2687"/>
                        <a:pt x="176" y="6233"/>
                        <a:pt x="1089" y="9218"/>
                      </a:cubicBezTo>
                      <a:lnTo>
                        <a:pt x="1107" y="9218"/>
                      </a:lnTo>
                      <a:cubicBezTo>
                        <a:pt x="1159" y="9464"/>
                        <a:pt x="1248" y="9693"/>
                        <a:pt x="1335" y="9920"/>
                      </a:cubicBezTo>
                      <a:cubicBezTo>
                        <a:pt x="1756" y="10096"/>
                        <a:pt x="2142" y="10271"/>
                        <a:pt x="2494" y="10412"/>
                      </a:cubicBezTo>
                      <a:cubicBezTo>
                        <a:pt x="2388" y="10166"/>
                        <a:pt x="2283" y="9903"/>
                        <a:pt x="2196" y="9639"/>
                      </a:cubicBezTo>
                      <a:cubicBezTo>
                        <a:pt x="1107" y="6638"/>
                        <a:pt x="913" y="2687"/>
                        <a:pt x="932" y="53"/>
                      </a:cubicBezTo>
                      <a:lnTo>
                        <a:pt x="932" y="1"/>
                      </a:ln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41"/>
                <p:cNvSpPr/>
                <p:nvPr/>
              </p:nvSpPr>
              <p:spPr>
                <a:xfrm>
                  <a:off x="2980296" y="2042757"/>
                  <a:ext cx="28911" cy="100891"/>
                </a:xfrm>
                <a:custGeom>
                  <a:rect b="b" l="l" r="r" t="t"/>
                  <a:pathLst>
                    <a:path extrusionOk="0" h="4725" w="1354">
                      <a:moveTo>
                        <a:pt x="738" y="1"/>
                      </a:moveTo>
                      <a:cubicBezTo>
                        <a:pt x="475" y="756"/>
                        <a:pt x="211" y="1529"/>
                        <a:pt x="1" y="2178"/>
                      </a:cubicBezTo>
                      <a:cubicBezTo>
                        <a:pt x="71" y="2880"/>
                        <a:pt x="176" y="3582"/>
                        <a:pt x="317" y="4285"/>
                      </a:cubicBezTo>
                      <a:lnTo>
                        <a:pt x="317" y="4320"/>
                      </a:lnTo>
                      <a:cubicBezTo>
                        <a:pt x="440" y="4355"/>
                        <a:pt x="545" y="4390"/>
                        <a:pt x="668" y="4425"/>
                      </a:cubicBezTo>
                      <a:lnTo>
                        <a:pt x="686" y="4443"/>
                      </a:lnTo>
                      <a:cubicBezTo>
                        <a:pt x="897" y="4530"/>
                        <a:pt x="1124" y="4636"/>
                        <a:pt x="1353" y="4724"/>
                      </a:cubicBezTo>
                      <a:cubicBezTo>
                        <a:pt x="1335" y="4689"/>
                        <a:pt x="1335" y="4654"/>
                        <a:pt x="1318" y="4619"/>
                      </a:cubicBezTo>
                      <a:cubicBezTo>
                        <a:pt x="1002" y="3091"/>
                        <a:pt x="826" y="1475"/>
                        <a:pt x="738" y="1"/>
                      </a:cubicBezTo>
                      <a:close/>
                    </a:path>
                  </a:pathLst>
                </a:custGeom>
                <a:solidFill>
                  <a:srgbClr val="FEAE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1" name="Google Shape;611;p41"/>
              <p:cNvSpPr/>
              <p:nvPr/>
            </p:nvSpPr>
            <p:spPr>
              <a:xfrm>
                <a:off x="2687495" y="1822709"/>
                <a:ext cx="285696" cy="272928"/>
              </a:xfrm>
              <a:custGeom>
                <a:rect b="b" l="l" r="r" t="t"/>
                <a:pathLst>
                  <a:path extrusionOk="0" h="12782" w="13380">
                    <a:moveTo>
                      <a:pt x="4653" y="0"/>
                    </a:moveTo>
                    <a:cubicBezTo>
                      <a:pt x="4355" y="0"/>
                      <a:pt x="2335" y="228"/>
                      <a:pt x="1914" y="1089"/>
                    </a:cubicBezTo>
                    <a:cubicBezTo>
                      <a:pt x="1511" y="1966"/>
                      <a:pt x="1" y="7374"/>
                      <a:pt x="299" y="7831"/>
                    </a:cubicBezTo>
                    <a:cubicBezTo>
                      <a:pt x="428" y="8049"/>
                      <a:pt x="697" y="8092"/>
                      <a:pt x="1000" y="8092"/>
                    </a:cubicBezTo>
                    <a:cubicBezTo>
                      <a:pt x="1195" y="8092"/>
                      <a:pt x="1404" y="8074"/>
                      <a:pt x="1600" y="8074"/>
                    </a:cubicBezTo>
                    <a:cubicBezTo>
                      <a:pt x="1760" y="8074"/>
                      <a:pt x="1910" y="8086"/>
                      <a:pt x="2037" y="8128"/>
                    </a:cubicBezTo>
                    <a:cubicBezTo>
                      <a:pt x="2564" y="8304"/>
                      <a:pt x="3143" y="8936"/>
                      <a:pt x="4355" y="9990"/>
                    </a:cubicBezTo>
                    <a:cubicBezTo>
                      <a:pt x="5215" y="10710"/>
                      <a:pt x="7357" y="11272"/>
                      <a:pt x="8586" y="11553"/>
                    </a:cubicBezTo>
                    <a:cubicBezTo>
                      <a:pt x="9131" y="11675"/>
                      <a:pt x="9482" y="11728"/>
                      <a:pt x="9482" y="11728"/>
                    </a:cubicBezTo>
                    <a:lnTo>
                      <a:pt x="9587" y="11780"/>
                    </a:lnTo>
                    <a:lnTo>
                      <a:pt x="11922" y="12782"/>
                    </a:lnTo>
                    <a:lnTo>
                      <a:pt x="13380" y="8849"/>
                    </a:lnTo>
                    <a:lnTo>
                      <a:pt x="12343" y="8076"/>
                    </a:lnTo>
                    <a:lnTo>
                      <a:pt x="11694" y="7602"/>
                    </a:lnTo>
                    <a:cubicBezTo>
                      <a:pt x="11694" y="7602"/>
                      <a:pt x="11659" y="7567"/>
                      <a:pt x="11624" y="7496"/>
                    </a:cubicBezTo>
                    <a:cubicBezTo>
                      <a:pt x="11238" y="6847"/>
                      <a:pt x="9183" y="3563"/>
                      <a:pt x="8147" y="2669"/>
                    </a:cubicBezTo>
                    <a:cubicBezTo>
                      <a:pt x="6989" y="1667"/>
                      <a:pt x="4952" y="0"/>
                      <a:pt x="4653" y="0"/>
                    </a:cubicBezTo>
                    <a:close/>
                  </a:path>
                </a:pathLst>
              </a:custGeom>
              <a:solidFill>
                <a:srgbClr val="F08D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41"/>
              <p:cNvSpPr/>
              <p:nvPr/>
            </p:nvSpPr>
            <p:spPr>
              <a:xfrm>
                <a:off x="3321120" y="1776329"/>
                <a:ext cx="135332" cy="171204"/>
              </a:xfrm>
              <a:custGeom>
                <a:rect b="b" l="l" r="r" t="t"/>
                <a:pathLst>
                  <a:path extrusionOk="0" h="8018" w="6338">
                    <a:moveTo>
                      <a:pt x="5480" y="0"/>
                    </a:moveTo>
                    <a:cubicBezTo>
                      <a:pt x="4616" y="0"/>
                      <a:pt x="1967" y="2259"/>
                      <a:pt x="1105" y="3120"/>
                    </a:cubicBezTo>
                    <a:cubicBezTo>
                      <a:pt x="176" y="4050"/>
                      <a:pt x="0" y="8018"/>
                      <a:pt x="0" y="8018"/>
                    </a:cubicBezTo>
                    <a:lnTo>
                      <a:pt x="4003" y="7580"/>
                    </a:lnTo>
                    <a:cubicBezTo>
                      <a:pt x="4406" y="6648"/>
                      <a:pt x="5654" y="6719"/>
                      <a:pt x="5986" y="6210"/>
                    </a:cubicBezTo>
                    <a:cubicBezTo>
                      <a:pt x="6338" y="5684"/>
                      <a:pt x="6162" y="4752"/>
                      <a:pt x="6110" y="3752"/>
                    </a:cubicBezTo>
                    <a:cubicBezTo>
                      <a:pt x="6057" y="2769"/>
                      <a:pt x="6232" y="451"/>
                      <a:pt x="5654" y="47"/>
                    </a:cubicBezTo>
                    <a:cubicBezTo>
                      <a:pt x="5609" y="15"/>
                      <a:pt x="5551" y="0"/>
                      <a:pt x="5480" y="0"/>
                    </a:cubicBezTo>
                    <a:close/>
                  </a:path>
                </a:pathLst>
              </a:custGeom>
              <a:solidFill>
                <a:srgbClr val="F08D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3" name="Google Shape;613;p41"/>
              <p:cNvGrpSpPr/>
              <p:nvPr/>
            </p:nvGrpSpPr>
            <p:grpSpPr>
              <a:xfrm>
                <a:off x="2698001" y="1403516"/>
                <a:ext cx="881773" cy="881437"/>
                <a:chOff x="2698001" y="1403516"/>
                <a:chExt cx="881773" cy="881437"/>
              </a:xfrm>
            </p:grpSpPr>
            <p:sp>
              <p:nvSpPr>
                <p:cNvPr id="614" name="Google Shape;614;p41"/>
                <p:cNvSpPr/>
                <p:nvPr/>
              </p:nvSpPr>
              <p:spPr>
                <a:xfrm>
                  <a:off x="2720487" y="1856234"/>
                  <a:ext cx="112101" cy="37709"/>
                </a:xfrm>
                <a:custGeom>
                  <a:rect b="b" l="l" r="r" t="t"/>
                  <a:pathLst>
                    <a:path extrusionOk="0" h="1766" w="5250">
                      <a:moveTo>
                        <a:pt x="2560" y="1"/>
                      </a:moveTo>
                      <a:cubicBezTo>
                        <a:pt x="1782" y="1"/>
                        <a:pt x="183" y="153"/>
                        <a:pt x="106" y="167"/>
                      </a:cubicBezTo>
                      <a:cubicBezTo>
                        <a:pt x="36" y="167"/>
                        <a:pt x="1" y="221"/>
                        <a:pt x="1" y="291"/>
                      </a:cubicBezTo>
                      <a:cubicBezTo>
                        <a:pt x="1" y="361"/>
                        <a:pt x="71" y="396"/>
                        <a:pt x="123" y="396"/>
                      </a:cubicBezTo>
                      <a:cubicBezTo>
                        <a:pt x="139" y="396"/>
                        <a:pt x="1769" y="247"/>
                        <a:pt x="2545" y="247"/>
                      </a:cubicBezTo>
                      <a:cubicBezTo>
                        <a:pt x="2651" y="247"/>
                        <a:pt x="2742" y="250"/>
                        <a:pt x="2810" y="256"/>
                      </a:cubicBezTo>
                      <a:cubicBezTo>
                        <a:pt x="3248" y="291"/>
                        <a:pt x="4566" y="1345"/>
                        <a:pt x="5039" y="1731"/>
                      </a:cubicBezTo>
                      <a:cubicBezTo>
                        <a:pt x="5057" y="1748"/>
                        <a:pt x="5093" y="1766"/>
                        <a:pt x="5109" y="1766"/>
                      </a:cubicBezTo>
                      <a:cubicBezTo>
                        <a:pt x="5144" y="1766"/>
                        <a:pt x="5180" y="1748"/>
                        <a:pt x="5198" y="1713"/>
                      </a:cubicBezTo>
                      <a:cubicBezTo>
                        <a:pt x="5250" y="1677"/>
                        <a:pt x="5233" y="1590"/>
                        <a:pt x="5198" y="1555"/>
                      </a:cubicBezTo>
                      <a:cubicBezTo>
                        <a:pt x="5004" y="1397"/>
                        <a:pt x="3424" y="80"/>
                        <a:pt x="2827" y="10"/>
                      </a:cubicBezTo>
                      <a:cubicBezTo>
                        <a:pt x="2757" y="4"/>
                        <a:pt x="2666" y="1"/>
                        <a:pt x="2560"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41"/>
                <p:cNvSpPr/>
                <p:nvPr/>
              </p:nvSpPr>
              <p:spPr>
                <a:xfrm>
                  <a:off x="2710365" y="1894862"/>
                  <a:ext cx="109133" cy="36192"/>
                </a:xfrm>
                <a:custGeom>
                  <a:rect b="b" l="l" r="r" t="t"/>
                  <a:pathLst>
                    <a:path extrusionOk="0" h="1695" w="5111">
                      <a:moveTo>
                        <a:pt x="665" y="0"/>
                      </a:moveTo>
                      <a:cubicBezTo>
                        <a:pt x="361" y="0"/>
                        <a:pt x="151" y="9"/>
                        <a:pt x="124" y="9"/>
                      </a:cubicBezTo>
                      <a:cubicBezTo>
                        <a:pt x="53" y="9"/>
                        <a:pt x="0" y="62"/>
                        <a:pt x="0" y="133"/>
                      </a:cubicBezTo>
                      <a:cubicBezTo>
                        <a:pt x="16" y="194"/>
                        <a:pt x="57" y="241"/>
                        <a:pt x="103" y="241"/>
                      </a:cubicBezTo>
                      <a:cubicBezTo>
                        <a:pt x="110" y="241"/>
                        <a:pt x="117" y="240"/>
                        <a:pt x="124" y="238"/>
                      </a:cubicBezTo>
                      <a:cubicBezTo>
                        <a:pt x="134" y="238"/>
                        <a:pt x="303" y="232"/>
                        <a:pt x="559" y="232"/>
                      </a:cubicBezTo>
                      <a:cubicBezTo>
                        <a:pt x="1199" y="232"/>
                        <a:pt x="2383" y="268"/>
                        <a:pt x="2985" y="519"/>
                      </a:cubicBezTo>
                      <a:cubicBezTo>
                        <a:pt x="3828" y="887"/>
                        <a:pt x="4899" y="1659"/>
                        <a:pt x="4916" y="1678"/>
                      </a:cubicBezTo>
                      <a:cubicBezTo>
                        <a:pt x="4934" y="1694"/>
                        <a:pt x="4951" y="1694"/>
                        <a:pt x="4986" y="1694"/>
                      </a:cubicBezTo>
                      <a:cubicBezTo>
                        <a:pt x="5022" y="1694"/>
                        <a:pt x="5057" y="1678"/>
                        <a:pt x="5075" y="1642"/>
                      </a:cubicBezTo>
                      <a:cubicBezTo>
                        <a:pt x="5110" y="1589"/>
                        <a:pt x="5092" y="1519"/>
                        <a:pt x="5040" y="1484"/>
                      </a:cubicBezTo>
                      <a:cubicBezTo>
                        <a:pt x="5005" y="1449"/>
                        <a:pt x="3951" y="694"/>
                        <a:pt x="3073" y="308"/>
                      </a:cubicBezTo>
                      <a:cubicBezTo>
                        <a:pt x="2468" y="42"/>
                        <a:pt x="1337" y="0"/>
                        <a:pt x="665"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41"/>
                <p:cNvSpPr/>
                <p:nvPr/>
              </p:nvSpPr>
              <p:spPr>
                <a:xfrm>
                  <a:off x="2698001" y="1938531"/>
                  <a:ext cx="102343" cy="33011"/>
                </a:xfrm>
                <a:custGeom>
                  <a:rect b="b" l="l" r="r" t="t"/>
                  <a:pathLst>
                    <a:path extrusionOk="0" h="1546" w="4793">
                      <a:moveTo>
                        <a:pt x="141" y="1"/>
                      </a:moveTo>
                      <a:cubicBezTo>
                        <a:pt x="71" y="1"/>
                        <a:pt x="17" y="36"/>
                        <a:pt x="0" y="106"/>
                      </a:cubicBezTo>
                      <a:cubicBezTo>
                        <a:pt x="0" y="159"/>
                        <a:pt x="52" y="230"/>
                        <a:pt x="106" y="230"/>
                      </a:cubicBezTo>
                      <a:cubicBezTo>
                        <a:pt x="123" y="230"/>
                        <a:pt x="2423" y="527"/>
                        <a:pt x="3196" y="773"/>
                      </a:cubicBezTo>
                      <a:cubicBezTo>
                        <a:pt x="3950" y="1037"/>
                        <a:pt x="4582" y="1511"/>
                        <a:pt x="4582" y="1511"/>
                      </a:cubicBezTo>
                      <a:cubicBezTo>
                        <a:pt x="4600" y="1529"/>
                        <a:pt x="4636" y="1546"/>
                        <a:pt x="4652" y="1546"/>
                      </a:cubicBezTo>
                      <a:cubicBezTo>
                        <a:pt x="4688" y="1546"/>
                        <a:pt x="4723" y="1529"/>
                        <a:pt x="4758" y="1494"/>
                      </a:cubicBezTo>
                      <a:cubicBezTo>
                        <a:pt x="4793" y="1440"/>
                        <a:pt x="4776" y="1370"/>
                        <a:pt x="4723" y="1335"/>
                      </a:cubicBezTo>
                      <a:cubicBezTo>
                        <a:pt x="4706" y="1318"/>
                        <a:pt x="4055" y="826"/>
                        <a:pt x="3266" y="562"/>
                      </a:cubicBezTo>
                      <a:cubicBezTo>
                        <a:pt x="2475" y="300"/>
                        <a:pt x="228" y="19"/>
                        <a:pt x="141"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41"/>
                <p:cNvSpPr/>
                <p:nvPr/>
              </p:nvSpPr>
              <p:spPr>
                <a:xfrm>
                  <a:off x="2895565" y="1599606"/>
                  <a:ext cx="47659" cy="388423"/>
                </a:xfrm>
                <a:custGeom>
                  <a:rect b="b" l="l" r="r" t="t"/>
                  <a:pathLst>
                    <a:path extrusionOk="0" h="18191" w="2232">
                      <a:moveTo>
                        <a:pt x="1775" y="1"/>
                      </a:moveTo>
                      <a:cubicBezTo>
                        <a:pt x="1739" y="1"/>
                        <a:pt x="1686" y="1"/>
                        <a:pt x="1651" y="36"/>
                      </a:cubicBezTo>
                      <a:cubicBezTo>
                        <a:pt x="1616" y="54"/>
                        <a:pt x="1581" y="89"/>
                        <a:pt x="1581" y="141"/>
                      </a:cubicBezTo>
                      <a:cubicBezTo>
                        <a:pt x="1564" y="176"/>
                        <a:pt x="949" y="2758"/>
                        <a:pt x="510" y="5584"/>
                      </a:cubicBezTo>
                      <a:lnTo>
                        <a:pt x="405" y="2723"/>
                      </a:lnTo>
                      <a:cubicBezTo>
                        <a:pt x="405" y="2634"/>
                        <a:pt x="317" y="2564"/>
                        <a:pt x="229" y="2564"/>
                      </a:cubicBezTo>
                      <a:cubicBezTo>
                        <a:pt x="124" y="2564"/>
                        <a:pt x="54" y="2652"/>
                        <a:pt x="54" y="2740"/>
                      </a:cubicBezTo>
                      <a:lnTo>
                        <a:pt x="229" y="7393"/>
                      </a:lnTo>
                      <a:cubicBezTo>
                        <a:pt x="229" y="7410"/>
                        <a:pt x="246" y="7445"/>
                        <a:pt x="246" y="7463"/>
                      </a:cubicBezTo>
                      <a:cubicBezTo>
                        <a:pt x="71" y="8955"/>
                        <a:pt x="1" y="10360"/>
                        <a:pt x="124" y="11361"/>
                      </a:cubicBezTo>
                      <a:cubicBezTo>
                        <a:pt x="317" y="13011"/>
                        <a:pt x="738" y="14627"/>
                        <a:pt x="1054" y="15697"/>
                      </a:cubicBezTo>
                      <a:cubicBezTo>
                        <a:pt x="1159" y="15996"/>
                        <a:pt x="1248" y="16294"/>
                        <a:pt x="1335" y="16540"/>
                      </a:cubicBezTo>
                      <a:lnTo>
                        <a:pt x="1335" y="16575"/>
                      </a:lnTo>
                      <a:cubicBezTo>
                        <a:pt x="1546" y="17242"/>
                        <a:pt x="1739" y="17734"/>
                        <a:pt x="1826" y="17963"/>
                      </a:cubicBezTo>
                      <a:cubicBezTo>
                        <a:pt x="1845" y="18050"/>
                        <a:pt x="1880" y="18085"/>
                        <a:pt x="1880" y="18085"/>
                      </a:cubicBezTo>
                      <a:cubicBezTo>
                        <a:pt x="1897" y="18155"/>
                        <a:pt x="1967" y="18190"/>
                        <a:pt x="2037" y="18190"/>
                      </a:cubicBezTo>
                      <a:lnTo>
                        <a:pt x="2091" y="18190"/>
                      </a:lnTo>
                      <a:cubicBezTo>
                        <a:pt x="2178" y="18155"/>
                        <a:pt x="2231" y="18050"/>
                        <a:pt x="2196" y="17963"/>
                      </a:cubicBezTo>
                      <a:lnTo>
                        <a:pt x="2178" y="17944"/>
                      </a:lnTo>
                      <a:cubicBezTo>
                        <a:pt x="2178" y="17909"/>
                        <a:pt x="2161" y="17874"/>
                        <a:pt x="2143" y="17839"/>
                      </a:cubicBezTo>
                      <a:cubicBezTo>
                        <a:pt x="2072" y="17663"/>
                        <a:pt x="1897" y="17172"/>
                        <a:pt x="1669" y="16470"/>
                      </a:cubicBezTo>
                      <a:lnTo>
                        <a:pt x="1651" y="16418"/>
                      </a:lnTo>
                      <a:cubicBezTo>
                        <a:pt x="1581" y="16172"/>
                        <a:pt x="1475" y="15891"/>
                        <a:pt x="1388" y="15592"/>
                      </a:cubicBezTo>
                      <a:cubicBezTo>
                        <a:pt x="1072" y="14538"/>
                        <a:pt x="668" y="12941"/>
                        <a:pt x="457" y="11326"/>
                      </a:cubicBezTo>
                      <a:cubicBezTo>
                        <a:pt x="54" y="8060"/>
                        <a:pt x="1897" y="300"/>
                        <a:pt x="1915" y="211"/>
                      </a:cubicBezTo>
                      <a:cubicBezTo>
                        <a:pt x="1915" y="176"/>
                        <a:pt x="1915" y="124"/>
                        <a:pt x="1897" y="89"/>
                      </a:cubicBezTo>
                      <a:cubicBezTo>
                        <a:pt x="1862" y="54"/>
                        <a:pt x="1826" y="19"/>
                        <a:pt x="1775"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41"/>
                <p:cNvSpPr/>
                <p:nvPr/>
              </p:nvSpPr>
              <p:spPr>
                <a:xfrm>
                  <a:off x="3368355" y="1604496"/>
                  <a:ext cx="52506" cy="337797"/>
                </a:xfrm>
                <a:custGeom>
                  <a:rect b="b" l="l" r="r" t="t"/>
                  <a:pathLst>
                    <a:path extrusionOk="0" h="15820" w="2459">
                      <a:moveTo>
                        <a:pt x="1422" y="1"/>
                      </a:moveTo>
                      <a:cubicBezTo>
                        <a:pt x="1370" y="1"/>
                        <a:pt x="1316" y="17"/>
                        <a:pt x="1281" y="36"/>
                      </a:cubicBezTo>
                      <a:cubicBezTo>
                        <a:pt x="1246" y="71"/>
                        <a:pt x="1229" y="123"/>
                        <a:pt x="1229" y="176"/>
                      </a:cubicBezTo>
                      <a:lnTo>
                        <a:pt x="562" y="8639"/>
                      </a:lnTo>
                      <a:lnTo>
                        <a:pt x="527" y="8744"/>
                      </a:lnTo>
                      <a:cubicBezTo>
                        <a:pt x="527" y="8779"/>
                        <a:pt x="527" y="8814"/>
                        <a:pt x="544" y="8850"/>
                      </a:cubicBezTo>
                      <a:lnTo>
                        <a:pt x="0" y="15627"/>
                      </a:lnTo>
                      <a:cubicBezTo>
                        <a:pt x="0" y="15732"/>
                        <a:pt x="71" y="15802"/>
                        <a:pt x="158" y="15819"/>
                      </a:cubicBezTo>
                      <a:lnTo>
                        <a:pt x="176" y="15819"/>
                      </a:lnTo>
                      <a:cubicBezTo>
                        <a:pt x="263" y="15819"/>
                        <a:pt x="351" y="15749"/>
                        <a:pt x="351" y="15662"/>
                      </a:cubicBezTo>
                      <a:lnTo>
                        <a:pt x="895" y="8709"/>
                      </a:lnTo>
                      <a:lnTo>
                        <a:pt x="2440" y="2370"/>
                      </a:lnTo>
                      <a:cubicBezTo>
                        <a:pt x="2458" y="2283"/>
                        <a:pt x="2405" y="2178"/>
                        <a:pt x="2318" y="2159"/>
                      </a:cubicBezTo>
                      <a:cubicBezTo>
                        <a:pt x="2305" y="2157"/>
                        <a:pt x="2292" y="2156"/>
                        <a:pt x="2279" y="2156"/>
                      </a:cubicBezTo>
                      <a:cubicBezTo>
                        <a:pt x="2191" y="2156"/>
                        <a:pt x="2122" y="2206"/>
                        <a:pt x="2107" y="2283"/>
                      </a:cubicBezTo>
                      <a:lnTo>
                        <a:pt x="1071" y="6514"/>
                      </a:lnTo>
                      <a:lnTo>
                        <a:pt x="1580" y="193"/>
                      </a:lnTo>
                      <a:cubicBezTo>
                        <a:pt x="1580" y="141"/>
                        <a:pt x="1562" y="106"/>
                        <a:pt x="1527" y="71"/>
                      </a:cubicBezTo>
                      <a:cubicBezTo>
                        <a:pt x="1510" y="36"/>
                        <a:pt x="1457" y="17"/>
                        <a:pt x="1422"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41"/>
                <p:cNvSpPr/>
                <p:nvPr/>
              </p:nvSpPr>
              <p:spPr>
                <a:xfrm>
                  <a:off x="3405852" y="1490874"/>
                  <a:ext cx="102727" cy="93011"/>
                </a:xfrm>
                <a:custGeom>
                  <a:rect b="b" l="l" r="r" t="t"/>
                  <a:pathLst>
                    <a:path extrusionOk="0" h="4356" w="4811">
                      <a:moveTo>
                        <a:pt x="4477" y="1"/>
                      </a:moveTo>
                      <a:lnTo>
                        <a:pt x="4406" y="36"/>
                      </a:lnTo>
                      <a:cubicBezTo>
                        <a:pt x="3336" y="616"/>
                        <a:pt x="2353" y="1335"/>
                        <a:pt x="1527" y="2178"/>
                      </a:cubicBezTo>
                      <a:cubicBezTo>
                        <a:pt x="614" y="3091"/>
                        <a:pt x="157" y="3882"/>
                        <a:pt x="35" y="4092"/>
                      </a:cubicBezTo>
                      <a:lnTo>
                        <a:pt x="35" y="4109"/>
                      </a:lnTo>
                      <a:cubicBezTo>
                        <a:pt x="17" y="4144"/>
                        <a:pt x="0" y="4198"/>
                        <a:pt x="17" y="4250"/>
                      </a:cubicBezTo>
                      <a:cubicBezTo>
                        <a:pt x="35" y="4285"/>
                        <a:pt x="70" y="4320"/>
                        <a:pt x="105" y="4338"/>
                      </a:cubicBezTo>
                      <a:cubicBezTo>
                        <a:pt x="141" y="4355"/>
                        <a:pt x="176" y="4355"/>
                        <a:pt x="192" y="4355"/>
                      </a:cubicBezTo>
                      <a:cubicBezTo>
                        <a:pt x="246" y="4355"/>
                        <a:pt x="316" y="4320"/>
                        <a:pt x="333" y="4268"/>
                      </a:cubicBezTo>
                      <a:lnTo>
                        <a:pt x="351" y="4250"/>
                      </a:lnTo>
                      <a:cubicBezTo>
                        <a:pt x="368" y="4198"/>
                        <a:pt x="719" y="3548"/>
                        <a:pt x="1527" y="2670"/>
                      </a:cubicBezTo>
                      <a:cubicBezTo>
                        <a:pt x="2405" y="1740"/>
                        <a:pt x="3441" y="949"/>
                        <a:pt x="4635" y="317"/>
                      </a:cubicBezTo>
                      <a:lnTo>
                        <a:pt x="4811" y="230"/>
                      </a:lnTo>
                      <a:lnTo>
                        <a:pt x="4635" y="124"/>
                      </a:lnTo>
                      <a:cubicBezTo>
                        <a:pt x="4617" y="106"/>
                        <a:pt x="4600" y="89"/>
                        <a:pt x="4582" y="89"/>
                      </a:cubicBezTo>
                      <a:lnTo>
                        <a:pt x="4530" y="36"/>
                      </a:lnTo>
                      <a:lnTo>
                        <a:pt x="4477" y="1"/>
                      </a:ln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41"/>
                <p:cNvSpPr/>
                <p:nvPr/>
              </p:nvSpPr>
              <p:spPr>
                <a:xfrm>
                  <a:off x="3338353" y="1798686"/>
                  <a:ext cx="113595" cy="69374"/>
                </a:xfrm>
                <a:custGeom>
                  <a:rect b="b" l="l" r="r" t="t"/>
                  <a:pathLst>
                    <a:path extrusionOk="0" h="3249" w="5320">
                      <a:moveTo>
                        <a:pt x="5199" y="0"/>
                      </a:moveTo>
                      <a:cubicBezTo>
                        <a:pt x="5177" y="0"/>
                        <a:pt x="5152" y="6"/>
                        <a:pt x="5127" y="18"/>
                      </a:cubicBezTo>
                      <a:cubicBezTo>
                        <a:pt x="3442" y="914"/>
                        <a:pt x="106" y="3021"/>
                        <a:pt x="71" y="3038"/>
                      </a:cubicBezTo>
                      <a:cubicBezTo>
                        <a:pt x="18" y="3073"/>
                        <a:pt x="1" y="3143"/>
                        <a:pt x="36" y="3197"/>
                      </a:cubicBezTo>
                      <a:cubicBezTo>
                        <a:pt x="53" y="3232"/>
                        <a:pt x="88" y="3249"/>
                        <a:pt x="123" y="3249"/>
                      </a:cubicBezTo>
                      <a:cubicBezTo>
                        <a:pt x="158" y="3249"/>
                        <a:pt x="176" y="3249"/>
                        <a:pt x="193" y="3232"/>
                      </a:cubicBezTo>
                      <a:cubicBezTo>
                        <a:pt x="228" y="3214"/>
                        <a:pt x="3564" y="1125"/>
                        <a:pt x="5250" y="212"/>
                      </a:cubicBezTo>
                      <a:cubicBezTo>
                        <a:pt x="5303" y="194"/>
                        <a:pt x="5320" y="124"/>
                        <a:pt x="5285" y="53"/>
                      </a:cubicBezTo>
                      <a:cubicBezTo>
                        <a:pt x="5274" y="20"/>
                        <a:pt x="5241" y="0"/>
                        <a:pt x="5199"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41"/>
                <p:cNvSpPr/>
                <p:nvPr/>
              </p:nvSpPr>
              <p:spPr>
                <a:xfrm>
                  <a:off x="3334616" y="1831677"/>
                  <a:ext cx="118485" cy="69780"/>
                </a:xfrm>
                <a:custGeom>
                  <a:rect b="b" l="l" r="r" t="t"/>
                  <a:pathLst>
                    <a:path extrusionOk="0" h="3268" w="5549">
                      <a:moveTo>
                        <a:pt x="5423" y="1"/>
                      </a:moveTo>
                      <a:cubicBezTo>
                        <a:pt x="5401" y="1"/>
                        <a:pt x="5378" y="7"/>
                        <a:pt x="5354" y="18"/>
                      </a:cubicBezTo>
                      <a:cubicBezTo>
                        <a:pt x="3371" y="1195"/>
                        <a:pt x="122" y="3021"/>
                        <a:pt x="87" y="3038"/>
                      </a:cubicBezTo>
                      <a:cubicBezTo>
                        <a:pt x="35" y="3073"/>
                        <a:pt x="0" y="3143"/>
                        <a:pt x="35" y="3197"/>
                      </a:cubicBezTo>
                      <a:cubicBezTo>
                        <a:pt x="52" y="3232"/>
                        <a:pt x="105" y="3267"/>
                        <a:pt x="141" y="3267"/>
                      </a:cubicBezTo>
                      <a:cubicBezTo>
                        <a:pt x="157" y="3267"/>
                        <a:pt x="176" y="3249"/>
                        <a:pt x="193" y="3249"/>
                      </a:cubicBezTo>
                      <a:cubicBezTo>
                        <a:pt x="228" y="3232"/>
                        <a:pt x="3493" y="1388"/>
                        <a:pt x="5478" y="229"/>
                      </a:cubicBezTo>
                      <a:cubicBezTo>
                        <a:pt x="5530" y="194"/>
                        <a:pt x="5548" y="124"/>
                        <a:pt x="5530" y="72"/>
                      </a:cubicBezTo>
                      <a:cubicBezTo>
                        <a:pt x="5507" y="25"/>
                        <a:pt x="5467" y="1"/>
                        <a:pt x="5423"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1"/>
                <p:cNvSpPr/>
                <p:nvPr/>
              </p:nvSpPr>
              <p:spPr>
                <a:xfrm>
                  <a:off x="3350354" y="1867295"/>
                  <a:ext cx="104606" cy="60001"/>
                </a:xfrm>
                <a:custGeom>
                  <a:rect b="b" l="l" r="r" t="t"/>
                  <a:pathLst>
                    <a:path extrusionOk="0" h="2810" w="4899">
                      <a:moveTo>
                        <a:pt x="4766" y="0"/>
                      </a:moveTo>
                      <a:cubicBezTo>
                        <a:pt x="4745" y="0"/>
                        <a:pt x="4724" y="6"/>
                        <a:pt x="4706" y="19"/>
                      </a:cubicBezTo>
                      <a:cubicBezTo>
                        <a:pt x="2704" y="1195"/>
                        <a:pt x="106" y="2564"/>
                        <a:pt x="71" y="2582"/>
                      </a:cubicBezTo>
                      <a:cubicBezTo>
                        <a:pt x="17" y="2617"/>
                        <a:pt x="1" y="2688"/>
                        <a:pt x="36" y="2740"/>
                      </a:cubicBezTo>
                      <a:cubicBezTo>
                        <a:pt x="52" y="2775"/>
                        <a:pt x="88" y="2810"/>
                        <a:pt x="123" y="2810"/>
                      </a:cubicBezTo>
                      <a:cubicBezTo>
                        <a:pt x="141" y="2810"/>
                        <a:pt x="176" y="2793"/>
                        <a:pt x="193" y="2793"/>
                      </a:cubicBezTo>
                      <a:cubicBezTo>
                        <a:pt x="211" y="2775"/>
                        <a:pt x="2827" y="1388"/>
                        <a:pt x="4828" y="230"/>
                      </a:cubicBezTo>
                      <a:cubicBezTo>
                        <a:pt x="4882" y="194"/>
                        <a:pt x="4898" y="124"/>
                        <a:pt x="4863" y="54"/>
                      </a:cubicBezTo>
                      <a:cubicBezTo>
                        <a:pt x="4841" y="20"/>
                        <a:pt x="4804" y="0"/>
                        <a:pt x="4766"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1"/>
                <p:cNvSpPr/>
                <p:nvPr/>
              </p:nvSpPr>
              <p:spPr>
                <a:xfrm>
                  <a:off x="2705112" y="1933598"/>
                  <a:ext cx="874662" cy="351355"/>
                </a:xfrm>
                <a:custGeom>
                  <a:rect b="b" l="l" r="r" t="t"/>
                  <a:pathLst>
                    <a:path extrusionOk="0" h="16455" w="40963">
                      <a:moveTo>
                        <a:pt x="14205" y="3059"/>
                      </a:moveTo>
                      <a:cubicBezTo>
                        <a:pt x="14046" y="3532"/>
                        <a:pt x="13854" y="4059"/>
                        <a:pt x="13660" y="4621"/>
                      </a:cubicBezTo>
                      <a:lnTo>
                        <a:pt x="13520" y="5077"/>
                      </a:lnTo>
                      <a:cubicBezTo>
                        <a:pt x="13327" y="5658"/>
                        <a:pt x="13116" y="6236"/>
                        <a:pt x="12941" y="6763"/>
                      </a:cubicBezTo>
                      <a:cubicBezTo>
                        <a:pt x="12888" y="6922"/>
                        <a:pt x="12817" y="7097"/>
                        <a:pt x="12765" y="7255"/>
                      </a:cubicBezTo>
                      <a:cubicBezTo>
                        <a:pt x="12520" y="7992"/>
                        <a:pt x="12309" y="8589"/>
                        <a:pt x="12220" y="8835"/>
                      </a:cubicBezTo>
                      <a:cubicBezTo>
                        <a:pt x="12045" y="8765"/>
                        <a:pt x="11887" y="8694"/>
                        <a:pt x="11729" y="8624"/>
                      </a:cubicBezTo>
                      <a:lnTo>
                        <a:pt x="11571" y="8572"/>
                      </a:lnTo>
                      <a:cubicBezTo>
                        <a:pt x="11307" y="8449"/>
                        <a:pt x="11097" y="8361"/>
                        <a:pt x="10974" y="8308"/>
                      </a:cubicBezTo>
                      <a:lnTo>
                        <a:pt x="12747" y="3621"/>
                      </a:lnTo>
                      <a:lnTo>
                        <a:pt x="12888" y="3251"/>
                      </a:lnTo>
                      <a:cubicBezTo>
                        <a:pt x="12993" y="3235"/>
                        <a:pt x="13222" y="3200"/>
                        <a:pt x="13573" y="3146"/>
                      </a:cubicBezTo>
                      <a:lnTo>
                        <a:pt x="13608" y="3146"/>
                      </a:lnTo>
                      <a:cubicBezTo>
                        <a:pt x="13784" y="3111"/>
                        <a:pt x="13976" y="3094"/>
                        <a:pt x="14205" y="3059"/>
                      </a:cubicBezTo>
                      <a:close/>
                      <a:moveTo>
                        <a:pt x="35091" y="0"/>
                      </a:moveTo>
                      <a:cubicBezTo>
                        <a:pt x="35082" y="0"/>
                        <a:pt x="35073" y="2"/>
                        <a:pt x="35063" y="4"/>
                      </a:cubicBezTo>
                      <a:cubicBezTo>
                        <a:pt x="35063" y="4"/>
                        <a:pt x="34115" y="56"/>
                        <a:pt x="32570" y="196"/>
                      </a:cubicBezTo>
                      <a:cubicBezTo>
                        <a:pt x="32149" y="232"/>
                        <a:pt x="31692" y="267"/>
                        <a:pt x="31236" y="320"/>
                      </a:cubicBezTo>
                      <a:lnTo>
                        <a:pt x="31182" y="320"/>
                      </a:lnTo>
                      <a:cubicBezTo>
                        <a:pt x="30569" y="390"/>
                        <a:pt x="29918" y="461"/>
                        <a:pt x="29251" y="531"/>
                      </a:cubicBezTo>
                      <a:cubicBezTo>
                        <a:pt x="29005" y="548"/>
                        <a:pt x="28743" y="583"/>
                        <a:pt x="28462" y="618"/>
                      </a:cubicBezTo>
                      <a:lnTo>
                        <a:pt x="28338" y="636"/>
                      </a:lnTo>
                      <a:cubicBezTo>
                        <a:pt x="27847" y="688"/>
                        <a:pt x="27285" y="758"/>
                        <a:pt x="26547" y="864"/>
                      </a:cubicBezTo>
                      <a:lnTo>
                        <a:pt x="26530" y="864"/>
                      </a:lnTo>
                      <a:cubicBezTo>
                        <a:pt x="25617" y="987"/>
                        <a:pt x="24845" y="1093"/>
                        <a:pt x="24107" y="1198"/>
                      </a:cubicBezTo>
                      <a:cubicBezTo>
                        <a:pt x="23843" y="1250"/>
                        <a:pt x="23581" y="1285"/>
                        <a:pt x="23317" y="1338"/>
                      </a:cubicBezTo>
                      <a:lnTo>
                        <a:pt x="23176" y="1355"/>
                      </a:lnTo>
                      <a:cubicBezTo>
                        <a:pt x="23124" y="1355"/>
                        <a:pt x="23071" y="1374"/>
                        <a:pt x="23001" y="1390"/>
                      </a:cubicBezTo>
                      <a:lnTo>
                        <a:pt x="22895" y="1409"/>
                      </a:lnTo>
                      <a:lnTo>
                        <a:pt x="22211" y="1514"/>
                      </a:lnTo>
                      <a:cubicBezTo>
                        <a:pt x="22158" y="1514"/>
                        <a:pt x="22106" y="1531"/>
                        <a:pt x="22071" y="1531"/>
                      </a:cubicBezTo>
                      <a:cubicBezTo>
                        <a:pt x="22053" y="1531"/>
                        <a:pt x="22036" y="1531"/>
                        <a:pt x="22036" y="1549"/>
                      </a:cubicBezTo>
                      <a:cubicBezTo>
                        <a:pt x="21561" y="1619"/>
                        <a:pt x="21104" y="1690"/>
                        <a:pt x="20683" y="1777"/>
                      </a:cubicBezTo>
                      <a:cubicBezTo>
                        <a:pt x="20069" y="1865"/>
                        <a:pt x="19489" y="1970"/>
                        <a:pt x="18962" y="2058"/>
                      </a:cubicBezTo>
                      <a:cubicBezTo>
                        <a:pt x="18787" y="2076"/>
                        <a:pt x="18594" y="2111"/>
                        <a:pt x="18401" y="2146"/>
                      </a:cubicBezTo>
                      <a:cubicBezTo>
                        <a:pt x="18330" y="2163"/>
                        <a:pt x="18260" y="2163"/>
                        <a:pt x="18208" y="2181"/>
                      </a:cubicBezTo>
                      <a:cubicBezTo>
                        <a:pt x="18155" y="2198"/>
                        <a:pt x="18103" y="2198"/>
                        <a:pt x="18049" y="2216"/>
                      </a:cubicBezTo>
                      <a:cubicBezTo>
                        <a:pt x="17857" y="2233"/>
                        <a:pt x="17663" y="2268"/>
                        <a:pt x="17452" y="2303"/>
                      </a:cubicBezTo>
                      <a:cubicBezTo>
                        <a:pt x="16207" y="2497"/>
                        <a:pt x="15258" y="2655"/>
                        <a:pt x="14573" y="2760"/>
                      </a:cubicBezTo>
                      <a:cubicBezTo>
                        <a:pt x="14451" y="2778"/>
                        <a:pt x="14327" y="2795"/>
                        <a:pt x="14222" y="2813"/>
                      </a:cubicBezTo>
                      <a:cubicBezTo>
                        <a:pt x="13976" y="2848"/>
                        <a:pt x="13749" y="2883"/>
                        <a:pt x="13555" y="2919"/>
                      </a:cubicBezTo>
                      <a:lnTo>
                        <a:pt x="13538" y="2919"/>
                      </a:lnTo>
                      <a:cubicBezTo>
                        <a:pt x="13028" y="2989"/>
                        <a:pt x="12800" y="3024"/>
                        <a:pt x="12800" y="3024"/>
                      </a:cubicBezTo>
                      <a:cubicBezTo>
                        <a:pt x="12747" y="3024"/>
                        <a:pt x="12712" y="3059"/>
                        <a:pt x="12695" y="3094"/>
                      </a:cubicBezTo>
                      <a:lnTo>
                        <a:pt x="12536" y="3532"/>
                      </a:lnTo>
                      <a:lnTo>
                        <a:pt x="10729" y="8326"/>
                      </a:lnTo>
                      <a:cubicBezTo>
                        <a:pt x="10710" y="8397"/>
                        <a:pt x="10729" y="8449"/>
                        <a:pt x="10781" y="8484"/>
                      </a:cubicBezTo>
                      <a:cubicBezTo>
                        <a:pt x="10781" y="8484"/>
                        <a:pt x="11045" y="8589"/>
                        <a:pt x="11483" y="8783"/>
                      </a:cubicBezTo>
                      <a:lnTo>
                        <a:pt x="11642" y="8853"/>
                      </a:lnTo>
                      <a:cubicBezTo>
                        <a:pt x="11799" y="8923"/>
                        <a:pt x="11975" y="8993"/>
                        <a:pt x="12185" y="9081"/>
                      </a:cubicBezTo>
                      <a:cubicBezTo>
                        <a:pt x="12203" y="9099"/>
                        <a:pt x="12220" y="9134"/>
                        <a:pt x="12255" y="9134"/>
                      </a:cubicBezTo>
                      <a:cubicBezTo>
                        <a:pt x="12255" y="9134"/>
                        <a:pt x="12274" y="9151"/>
                        <a:pt x="12291" y="9151"/>
                      </a:cubicBezTo>
                      <a:cubicBezTo>
                        <a:pt x="12291" y="9151"/>
                        <a:pt x="12309" y="9134"/>
                        <a:pt x="12326" y="9134"/>
                      </a:cubicBezTo>
                      <a:cubicBezTo>
                        <a:pt x="12555" y="9239"/>
                        <a:pt x="12852" y="9380"/>
                        <a:pt x="13152" y="9502"/>
                      </a:cubicBezTo>
                      <a:cubicBezTo>
                        <a:pt x="13222" y="9537"/>
                        <a:pt x="13274" y="9555"/>
                        <a:pt x="13344" y="9572"/>
                      </a:cubicBezTo>
                      <a:cubicBezTo>
                        <a:pt x="13397" y="9607"/>
                        <a:pt x="13449" y="9626"/>
                        <a:pt x="13503" y="9642"/>
                      </a:cubicBezTo>
                      <a:cubicBezTo>
                        <a:pt x="13503" y="9661"/>
                        <a:pt x="13520" y="9661"/>
                        <a:pt x="13538" y="9661"/>
                      </a:cubicBezTo>
                      <a:cubicBezTo>
                        <a:pt x="13784" y="9766"/>
                        <a:pt x="13994" y="9853"/>
                        <a:pt x="14187" y="9942"/>
                      </a:cubicBezTo>
                      <a:cubicBezTo>
                        <a:pt x="14573" y="10117"/>
                        <a:pt x="14978" y="10274"/>
                        <a:pt x="15381" y="10468"/>
                      </a:cubicBezTo>
                      <a:lnTo>
                        <a:pt x="15697" y="10591"/>
                      </a:lnTo>
                      <a:cubicBezTo>
                        <a:pt x="15785" y="10626"/>
                        <a:pt x="15872" y="10661"/>
                        <a:pt x="15943" y="10696"/>
                      </a:cubicBezTo>
                      <a:cubicBezTo>
                        <a:pt x="16136" y="10784"/>
                        <a:pt x="16347" y="10871"/>
                        <a:pt x="16539" y="10960"/>
                      </a:cubicBezTo>
                      <a:cubicBezTo>
                        <a:pt x="17382" y="11311"/>
                        <a:pt x="18330" y="11714"/>
                        <a:pt x="19332" y="12136"/>
                      </a:cubicBezTo>
                      <a:cubicBezTo>
                        <a:pt x="19665" y="12276"/>
                        <a:pt x="19911" y="12381"/>
                        <a:pt x="20139" y="12487"/>
                      </a:cubicBezTo>
                      <a:cubicBezTo>
                        <a:pt x="20262" y="12540"/>
                        <a:pt x="20385" y="12575"/>
                        <a:pt x="20507" y="12627"/>
                      </a:cubicBezTo>
                      <a:cubicBezTo>
                        <a:pt x="20543" y="12645"/>
                        <a:pt x="20561" y="12662"/>
                        <a:pt x="20596" y="12662"/>
                      </a:cubicBezTo>
                      <a:cubicBezTo>
                        <a:pt x="20648" y="12681"/>
                        <a:pt x="20683" y="12697"/>
                        <a:pt x="20736" y="12716"/>
                      </a:cubicBezTo>
                      <a:cubicBezTo>
                        <a:pt x="20788" y="12751"/>
                        <a:pt x="20859" y="12768"/>
                        <a:pt x="20912" y="12803"/>
                      </a:cubicBezTo>
                      <a:cubicBezTo>
                        <a:pt x="20947" y="12803"/>
                        <a:pt x="20982" y="12821"/>
                        <a:pt x="20999" y="12821"/>
                      </a:cubicBezTo>
                      <a:lnTo>
                        <a:pt x="21017" y="12838"/>
                      </a:lnTo>
                      <a:cubicBezTo>
                        <a:pt x="21877" y="13137"/>
                        <a:pt x="23124" y="13348"/>
                        <a:pt x="24616" y="13470"/>
                      </a:cubicBezTo>
                      <a:cubicBezTo>
                        <a:pt x="23827" y="13699"/>
                        <a:pt x="22298" y="14102"/>
                        <a:pt x="20561" y="14542"/>
                      </a:cubicBezTo>
                      <a:cubicBezTo>
                        <a:pt x="20191" y="14629"/>
                        <a:pt x="19859" y="14717"/>
                        <a:pt x="19559" y="14787"/>
                      </a:cubicBezTo>
                      <a:cubicBezTo>
                        <a:pt x="17752" y="15226"/>
                        <a:pt x="16207" y="15560"/>
                        <a:pt x="14924" y="15806"/>
                      </a:cubicBezTo>
                      <a:cubicBezTo>
                        <a:pt x="14608" y="15858"/>
                        <a:pt x="14292" y="15928"/>
                        <a:pt x="13889" y="15981"/>
                      </a:cubicBezTo>
                      <a:cubicBezTo>
                        <a:pt x="12888" y="16157"/>
                        <a:pt x="12115" y="16227"/>
                        <a:pt x="11588" y="16227"/>
                      </a:cubicBezTo>
                      <a:cubicBezTo>
                        <a:pt x="10834" y="16209"/>
                        <a:pt x="10061" y="16139"/>
                        <a:pt x="9324" y="15998"/>
                      </a:cubicBezTo>
                      <a:cubicBezTo>
                        <a:pt x="9043" y="15963"/>
                        <a:pt x="8744" y="15893"/>
                        <a:pt x="8411" y="15823"/>
                      </a:cubicBezTo>
                      <a:cubicBezTo>
                        <a:pt x="6129" y="15296"/>
                        <a:pt x="4109" y="14278"/>
                        <a:pt x="2547" y="12873"/>
                      </a:cubicBezTo>
                      <a:cubicBezTo>
                        <a:pt x="2493" y="12838"/>
                        <a:pt x="2458" y="12803"/>
                        <a:pt x="2423" y="12768"/>
                      </a:cubicBezTo>
                      <a:lnTo>
                        <a:pt x="2423" y="12751"/>
                      </a:lnTo>
                      <a:cubicBezTo>
                        <a:pt x="2213" y="12557"/>
                        <a:pt x="2020" y="12329"/>
                        <a:pt x="1845" y="12065"/>
                      </a:cubicBezTo>
                      <a:cubicBezTo>
                        <a:pt x="1264" y="11223"/>
                        <a:pt x="826" y="10082"/>
                        <a:pt x="562" y="8677"/>
                      </a:cubicBezTo>
                      <a:cubicBezTo>
                        <a:pt x="351" y="7624"/>
                        <a:pt x="246" y="6430"/>
                        <a:pt x="229" y="5131"/>
                      </a:cubicBezTo>
                      <a:cubicBezTo>
                        <a:pt x="229" y="4850"/>
                        <a:pt x="229" y="4551"/>
                        <a:pt x="246" y="4218"/>
                      </a:cubicBezTo>
                      <a:cubicBezTo>
                        <a:pt x="264" y="3392"/>
                        <a:pt x="316" y="2865"/>
                        <a:pt x="316" y="2865"/>
                      </a:cubicBezTo>
                      <a:cubicBezTo>
                        <a:pt x="316" y="2795"/>
                        <a:pt x="264" y="2743"/>
                        <a:pt x="211" y="2725"/>
                      </a:cubicBezTo>
                      <a:cubicBezTo>
                        <a:pt x="141" y="2725"/>
                        <a:pt x="89" y="2778"/>
                        <a:pt x="89" y="2830"/>
                      </a:cubicBezTo>
                      <a:cubicBezTo>
                        <a:pt x="70" y="2848"/>
                        <a:pt x="19" y="3375"/>
                        <a:pt x="0" y="4200"/>
                      </a:cubicBezTo>
                      <a:lnTo>
                        <a:pt x="0" y="5131"/>
                      </a:lnTo>
                      <a:cubicBezTo>
                        <a:pt x="19" y="6447"/>
                        <a:pt x="124" y="7641"/>
                        <a:pt x="335" y="8729"/>
                      </a:cubicBezTo>
                      <a:cubicBezTo>
                        <a:pt x="597" y="10169"/>
                        <a:pt x="1054" y="11328"/>
                        <a:pt x="1651" y="12206"/>
                      </a:cubicBezTo>
                      <a:cubicBezTo>
                        <a:pt x="1826" y="12470"/>
                        <a:pt x="2037" y="12697"/>
                        <a:pt x="2248" y="12908"/>
                      </a:cubicBezTo>
                      <a:lnTo>
                        <a:pt x="2388" y="13049"/>
                      </a:lnTo>
                      <a:cubicBezTo>
                        <a:pt x="3968" y="14471"/>
                        <a:pt x="6040" y="15525"/>
                        <a:pt x="8358" y="16052"/>
                      </a:cubicBezTo>
                      <a:cubicBezTo>
                        <a:pt x="8692" y="16122"/>
                        <a:pt x="9008" y="16192"/>
                        <a:pt x="9289" y="16244"/>
                      </a:cubicBezTo>
                      <a:cubicBezTo>
                        <a:pt x="10043" y="16368"/>
                        <a:pt x="10816" y="16438"/>
                        <a:pt x="11588" y="16455"/>
                      </a:cubicBezTo>
                      <a:lnTo>
                        <a:pt x="11677" y="16455"/>
                      </a:lnTo>
                      <a:cubicBezTo>
                        <a:pt x="12203" y="16455"/>
                        <a:pt x="12976" y="16368"/>
                        <a:pt x="13924" y="16227"/>
                      </a:cubicBezTo>
                      <a:cubicBezTo>
                        <a:pt x="14327" y="16157"/>
                        <a:pt x="14662" y="16104"/>
                        <a:pt x="14959" y="16033"/>
                      </a:cubicBezTo>
                      <a:cubicBezTo>
                        <a:pt x="16242" y="15788"/>
                        <a:pt x="17804" y="15455"/>
                        <a:pt x="19613" y="15015"/>
                      </a:cubicBezTo>
                      <a:cubicBezTo>
                        <a:pt x="19911" y="14945"/>
                        <a:pt x="20245" y="14858"/>
                        <a:pt x="20613" y="14769"/>
                      </a:cubicBezTo>
                      <a:cubicBezTo>
                        <a:pt x="23176" y="14137"/>
                        <a:pt x="25266" y="13540"/>
                        <a:pt x="25283" y="13540"/>
                      </a:cubicBezTo>
                      <a:cubicBezTo>
                        <a:pt x="25283" y="13540"/>
                        <a:pt x="25301" y="13540"/>
                        <a:pt x="25301" y="13523"/>
                      </a:cubicBezTo>
                      <a:cubicBezTo>
                        <a:pt x="25512" y="13540"/>
                        <a:pt x="25705" y="13558"/>
                        <a:pt x="25880" y="13558"/>
                      </a:cubicBezTo>
                      <a:lnTo>
                        <a:pt x="25915" y="13558"/>
                      </a:lnTo>
                      <a:cubicBezTo>
                        <a:pt x="26512" y="13594"/>
                        <a:pt x="27127" y="13610"/>
                        <a:pt x="27759" y="13610"/>
                      </a:cubicBezTo>
                      <a:cubicBezTo>
                        <a:pt x="29743" y="13610"/>
                        <a:pt x="31779" y="13470"/>
                        <a:pt x="33553" y="13224"/>
                      </a:cubicBezTo>
                      <a:cubicBezTo>
                        <a:pt x="33921" y="13172"/>
                        <a:pt x="34291" y="13102"/>
                        <a:pt x="34642" y="13032"/>
                      </a:cubicBezTo>
                      <a:cubicBezTo>
                        <a:pt x="35134" y="12943"/>
                        <a:pt x="35590" y="12838"/>
                        <a:pt x="36028" y="12733"/>
                      </a:cubicBezTo>
                      <a:cubicBezTo>
                        <a:pt x="36099" y="12716"/>
                        <a:pt x="36134" y="12645"/>
                        <a:pt x="36117" y="12592"/>
                      </a:cubicBezTo>
                      <a:cubicBezTo>
                        <a:pt x="36102" y="12534"/>
                        <a:pt x="36064" y="12500"/>
                        <a:pt x="36012" y="12500"/>
                      </a:cubicBezTo>
                      <a:cubicBezTo>
                        <a:pt x="36001" y="12500"/>
                        <a:pt x="35989" y="12502"/>
                        <a:pt x="35976" y="12505"/>
                      </a:cubicBezTo>
                      <a:cubicBezTo>
                        <a:pt x="35590" y="12610"/>
                        <a:pt x="35186" y="12697"/>
                        <a:pt x="34764" y="12786"/>
                      </a:cubicBezTo>
                      <a:cubicBezTo>
                        <a:pt x="34870" y="12294"/>
                        <a:pt x="35239" y="10836"/>
                        <a:pt x="35993" y="9326"/>
                      </a:cubicBezTo>
                      <a:cubicBezTo>
                        <a:pt x="36538" y="8256"/>
                        <a:pt x="37170" y="7360"/>
                        <a:pt x="37889" y="6676"/>
                      </a:cubicBezTo>
                      <a:cubicBezTo>
                        <a:pt x="38767" y="5833"/>
                        <a:pt x="39769" y="5306"/>
                        <a:pt x="40857" y="5113"/>
                      </a:cubicBezTo>
                      <a:cubicBezTo>
                        <a:pt x="40909" y="5096"/>
                        <a:pt x="40963" y="5042"/>
                        <a:pt x="40944" y="4972"/>
                      </a:cubicBezTo>
                      <a:cubicBezTo>
                        <a:pt x="40930" y="4927"/>
                        <a:pt x="40888" y="4881"/>
                        <a:pt x="40832" y="4881"/>
                      </a:cubicBezTo>
                      <a:cubicBezTo>
                        <a:pt x="40823" y="4881"/>
                        <a:pt x="40814" y="4883"/>
                        <a:pt x="40804" y="4885"/>
                      </a:cubicBezTo>
                      <a:cubicBezTo>
                        <a:pt x="39680" y="5077"/>
                        <a:pt x="38627" y="5622"/>
                        <a:pt x="37714" y="6517"/>
                      </a:cubicBezTo>
                      <a:cubicBezTo>
                        <a:pt x="36995" y="7219"/>
                        <a:pt x="36344" y="8132"/>
                        <a:pt x="35783" y="9221"/>
                      </a:cubicBezTo>
                      <a:cubicBezTo>
                        <a:pt x="34958" y="10871"/>
                        <a:pt x="34589" y="12452"/>
                        <a:pt x="34518" y="12821"/>
                      </a:cubicBezTo>
                      <a:cubicBezTo>
                        <a:pt x="34202" y="12891"/>
                        <a:pt x="33851" y="12943"/>
                        <a:pt x="33518" y="12978"/>
                      </a:cubicBezTo>
                      <a:cubicBezTo>
                        <a:pt x="31754" y="13235"/>
                        <a:pt x="29723" y="13366"/>
                        <a:pt x="27739" y="13366"/>
                      </a:cubicBezTo>
                      <a:cubicBezTo>
                        <a:pt x="27136" y="13366"/>
                        <a:pt x="26536" y="13354"/>
                        <a:pt x="25950" y="13329"/>
                      </a:cubicBezTo>
                      <a:lnTo>
                        <a:pt x="25915" y="13329"/>
                      </a:lnTo>
                      <a:cubicBezTo>
                        <a:pt x="25599" y="13313"/>
                        <a:pt x="25266" y="13294"/>
                        <a:pt x="24897" y="13259"/>
                      </a:cubicBezTo>
                      <a:lnTo>
                        <a:pt x="24775" y="13259"/>
                      </a:lnTo>
                      <a:cubicBezTo>
                        <a:pt x="23230" y="13137"/>
                        <a:pt x="21965" y="12908"/>
                        <a:pt x="21088" y="12610"/>
                      </a:cubicBezTo>
                      <a:cubicBezTo>
                        <a:pt x="21052" y="12592"/>
                        <a:pt x="21034" y="12592"/>
                        <a:pt x="20999" y="12575"/>
                      </a:cubicBezTo>
                      <a:cubicBezTo>
                        <a:pt x="20929" y="12557"/>
                        <a:pt x="20877" y="12540"/>
                        <a:pt x="20824" y="12505"/>
                      </a:cubicBezTo>
                      <a:cubicBezTo>
                        <a:pt x="20772" y="12487"/>
                        <a:pt x="20718" y="12470"/>
                        <a:pt x="20683" y="12452"/>
                      </a:cubicBezTo>
                      <a:cubicBezTo>
                        <a:pt x="20648" y="12435"/>
                        <a:pt x="20631" y="12435"/>
                        <a:pt x="20596" y="12417"/>
                      </a:cubicBezTo>
                      <a:cubicBezTo>
                        <a:pt x="20491" y="12365"/>
                        <a:pt x="20350" y="12311"/>
                        <a:pt x="20245" y="12259"/>
                      </a:cubicBezTo>
                      <a:cubicBezTo>
                        <a:pt x="20016" y="12171"/>
                        <a:pt x="19753" y="12065"/>
                        <a:pt x="19419" y="11925"/>
                      </a:cubicBezTo>
                      <a:cubicBezTo>
                        <a:pt x="18419" y="11504"/>
                        <a:pt x="17471" y="11100"/>
                        <a:pt x="16628" y="10749"/>
                      </a:cubicBezTo>
                      <a:lnTo>
                        <a:pt x="16048" y="10485"/>
                      </a:lnTo>
                      <a:lnTo>
                        <a:pt x="15785" y="10380"/>
                      </a:lnTo>
                      <a:lnTo>
                        <a:pt x="15486" y="10239"/>
                      </a:lnTo>
                      <a:cubicBezTo>
                        <a:pt x="15065" y="10064"/>
                        <a:pt x="14662" y="9906"/>
                        <a:pt x="14275" y="9731"/>
                      </a:cubicBezTo>
                      <a:cubicBezTo>
                        <a:pt x="14081" y="9642"/>
                        <a:pt x="13854" y="9555"/>
                        <a:pt x="13625" y="9450"/>
                      </a:cubicBezTo>
                      <a:lnTo>
                        <a:pt x="13608" y="9432"/>
                      </a:lnTo>
                      <a:lnTo>
                        <a:pt x="13590" y="9432"/>
                      </a:lnTo>
                      <a:cubicBezTo>
                        <a:pt x="13538" y="9415"/>
                        <a:pt x="13484" y="9380"/>
                        <a:pt x="13432" y="9361"/>
                      </a:cubicBezTo>
                      <a:cubicBezTo>
                        <a:pt x="13362" y="9345"/>
                        <a:pt x="13309" y="9310"/>
                        <a:pt x="13239" y="9291"/>
                      </a:cubicBezTo>
                      <a:cubicBezTo>
                        <a:pt x="12958" y="9169"/>
                        <a:pt x="12677" y="9045"/>
                        <a:pt x="12449" y="8940"/>
                      </a:cubicBezTo>
                      <a:cubicBezTo>
                        <a:pt x="12520" y="8677"/>
                        <a:pt x="12730" y="8080"/>
                        <a:pt x="12993" y="7325"/>
                      </a:cubicBezTo>
                      <a:cubicBezTo>
                        <a:pt x="13046" y="7168"/>
                        <a:pt x="13098" y="7009"/>
                        <a:pt x="13168" y="6833"/>
                      </a:cubicBezTo>
                      <a:cubicBezTo>
                        <a:pt x="13344" y="6325"/>
                        <a:pt x="13538" y="5728"/>
                        <a:pt x="13730" y="5148"/>
                      </a:cubicBezTo>
                      <a:lnTo>
                        <a:pt x="13889" y="4709"/>
                      </a:lnTo>
                      <a:cubicBezTo>
                        <a:pt x="14100" y="4094"/>
                        <a:pt x="14292" y="3516"/>
                        <a:pt x="14468" y="3006"/>
                      </a:cubicBezTo>
                      <a:cubicBezTo>
                        <a:pt x="14503" y="3006"/>
                        <a:pt x="14556" y="3006"/>
                        <a:pt x="14608" y="2989"/>
                      </a:cubicBezTo>
                      <a:cubicBezTo>
                        <a:pt x="15294" y="2883"/>
                        <a:pt x="16242" y="2743"/>
                        <a:pt x="17488" y="2532"/>
                      </a:cubicBezTo>
                      <a:cubicBezTo>
                        <a:pt x="17717" y="2497"/>
                        <a:pt x="17892" y="2462"/>
                        <a:pt x="18085" y="2444"/>
                      </a:cubicBezTo>
                      <a:cubicBezTo>
                        <a:pt x="18138" y="2427"/>
                        <a:pt x="18190" y="2427"/>
                        <a:pt x="18243" y="2409"/>
                      </a:cubicBezTo>
                      <a:cubicBezTo>
                        <a:pt x="18314" y="2409"/>
                        <a:pt x="18365" y="2392"/>
                        <a:pt x="18436" y="2374"/>
                      </a:cubicBezTo>
                      <a:cubicBezTo>
                        <a:pt x="18646" y="2338"/>
                        <a:pt x="18822" y="2322"/>
                        <a:pt x="18998" y="2287"/>
                      </a:cubicBezTo>
                      <a:cubicBezTo>
                        <a:pt x="19543" y="2198"/>
                        <a:pt x="20104" y="2093"/>
                        <a:pt x="20718" y="2006"/>
                      </a:cubicBezTo>
                      <a:cubicBezTo>
                        <a:pt x="21158" y="1935"/>
                        <a:pt x="21614" y="1847"/>
                        <a:pt x="22106" y="1777"/>
                      </a:cubicBezTo>
                      <a:lnTo>
                        <a:pt x="22123" y="1760"/>
                      </a:lnTo>
                      <a:cubicBezTo>
                        <a:pt x="22158" y="1760"/>
                        <a:pt x="22211" y="1742"/>
                        <a:pt x="22246" y="1742"/>
                      </a:cubicBezTo>
                      <a:lnTo>
                        <a:pt x="22930" y="1636"/>
                      </a:lnTo>
                      <a:lnTo>
                        <a:pt x="23036" y="1619"/>
                      </a:lnTo>
                      <a:cubicBezTo>
                        <a:pt x="23089" y="1601"/>
                        <a:pt x="23159" y="1601"/>
                        <a:pt x="23211" y="1584"/>
                      </a:cubicBezTo>
                      <a:lnTo>
                        <a:pt x="23352" y="1566"/>
                      </a:lnTo>
                      <a:cubicBezTo>
                        <a:pt x="23616" y="1514"/>
                        <a:pt x="23879" y="1479"/>
                        <a:pt x="24143" y="1444"/>
                      </a:cubicBezTo>
                      <a:cubicBezTo>
                        <a:pt x="24880" y="1320"/>
                        <a:pt x="25653" y="1215"/>
                        <a:pt x="26566" y="1093"/>
                      </a:cubicBezTo>
                      <a:cubicBezTo>
                        <a:pt x="27320" y="987"/>
                        <a:pt x="27865" y="917"/>
                        <a:pt x="28373" y="864"/>
                      </a:cubicBezTo>
                      <a:lnTo>
                        <a:pt x="28497" y="847"/>
                      </a:lnTo>
                      <a:cubicBezTo>
                        <a:pt x="28760" y="812"/>
                        <a:pt x="29024" y="793"/>
                        <a:pt x="29286" y="758"/>
                      </a:cubicBezTo>
                      <a:cubicBezTo>
                        <a:pt x="29937" y="688"/>
                        <a:pt x="30586" y="618"/>
                        <a:pt x="31201" y="548"/>
                      </a:cubicBezTo>
                      <a:lnTo>
                        <a:pt x="31253" y="548"/>
                      </a:lnTo>
                      <a:cubicBezTo>
                        <a:pt x="31709" y="496"/>
                        <a:pt x="32166" y="461"/>
                        <a:pt x="32587" y="425"/>
                      </a:cubicBezTo>
                      <a:cubicBezTo>
                        <a:pt x="34132" y="285"/>
                        <a:pt x="35080" y="232"/>
                        <a:pt x="35080" y="232"/>
                      </a:cubicBezTo>
                      <a:cubicBezTo>
                        <a:pt x="35150" y="232"/>
                        <a:pt x="35204" y="180"/>
                        <a:pt x="35186" y="109"/>
                      </a:cubicBezTo>
                      <a:cubicBezTo>
                        <a:pt x="35186" y="49"/>
                        <a:pt x="35147" y="0"/>
                        <a:pt x="35091"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1"/>
                <p:cNvSpPr/>
                <p:nvPr/>
              </p:nvSpPr>
              <p:spPr>
                <a:xfrm>
                  <a:off x="3077028" y="1403516"/>
                  <a:ext cx="245959" cy="378687"/>
                </a:xfrm>
                <a:custGeom>
                  <a:rect b="b" l="l" r="r" t="t"/>
                  <a:pathLst>
                    <a:path extrusionOk="0" h="17735" w="11519">
                      <a:moveTo>
                        <a:pt x="11389" y="0"/>
                      </a:moveTo>
                      <a:cubicBezTo>
                        <a:pt x="11351" y="0"/>
                        <a:pt x="11313" y="20"/>
                        <a:pt x="11291" y="54"/>
                      </a:cubicBezTo>
                      <a:lnTo>
                        <a:pt x="1440" y="15329"/>
                      </a:lnTo>
                      <a:lnTo>
                        <a:pt x="1283" y="142"/>
                      </a:lnTo>
                      <a:cubicBezTo>
                        <a:pt x="1283" y="72"/>
                        <a:pt x="1229" y="19"/>
                        <a:pt x="1159" y="19"/>
                      </a:cubicBezTo>
                      <a:cubicBezTo>
                        <a:pt x="1107" y="19"/>
                        <a:pt x="1054" y="72"/>
                        <a:pt x="1054" y="142"/>
                      </a:cubicBezTo>
                      <a:lnTo>
                        <a:pt x="1213" y="15610"/>
                      </a:lnTo>
                      <a:cubicBezTo>
                        <a:pt x="1159" y="15610"/>
                        <a:pt x="1124" y="15593"/>
                        <a:pt x="1072" y="15593"/>
                      </a:cubicBezTo>
                      <a:cubicBezTo>
                        <a:pt x="475" y="15593"/>
                        <a:pt x="0" y="16084"/>
                        <a:pt x="0" y="16663"/>
                      </a:cubicBezTo>
                      <a:cubicBezTo>
                        <a:pt x="0" y="17260"/>
                        <a:pt x="475" y="17735"/>
                        <a:pt x="1072" y="17735"/>
                      </a:cubicBezTo>
                      <a:cubicBezTo>
                        <a:pt x="1669" y="17735"/>
                        <a:pt x="2142" y="17260"/>
                        <a:pt x="2142" y="16663"/>
                      </a:cubicBezTo>
                      <a:cubicBezTo>
                        <a:pt x="2142" y="16225"/>
                        <a:pt x="1861" y="15839"/>
                        <a:pt x="1493" y="15680"/>
                      </a:cubicBezTo>
                      <a:lnTo>
                        <a:pt x="11483" y="177"/>
                      </a:lnTo>
                      <a:cubicBezTo>
                        <a:pt x="11518" y="124"/>
                        <a:pt x="11501" y="54"/>
                        <a:pt x="11448" y="19"/>
                      </a:cubicBezTo>
                      <a:cubicBezTo>
                        <a:pt x="11430" y="6"/>
                        <a:pt x="11409" y="0"/>
                        <a:pt x="11389"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5" name="Google Shape;625;p41"/>
              <p:cNvSpPr/>
              <p:nvPr/>
            </p:nvSpPr>
            <p:spPr>
              <a:xfrm>
                <a:off x="3116660" y="856886"/>
                <a:ext cx="319540" cy="596226"/>
              </a:xfrm>
              <a:custGeom>
                <a:rect b="b" l="l" r="r" t="t"/>
                <a:pathLst>
                  <a:path extrusionOk="0" h="27923" w="14965">
                    <a:moveTo>
                      <a:pt x="7884" y="1"/>
                    </a:moveTo>
                    <a:cubicBezTo>
                      <a:pt x="7830" y="1"/>
                      <a:pt x="7801" y="2"/>
                      <a:pt x="7801" y="2"/>
                    </a:cubicBezTo>
                    <a:cubicBezTo>
                      <a:pt x="2412" y="967"/>
                      <a:pt x="427" y="9535"/>
                      <a:pt x="831" y="12168"/>
                    </a:cubicBezTo>
                    <a:cubicBezTo>
                      <a:pt x="918" y="12801"/>
                      <a:pt x="1077" y="13433"/>
                      <a:pt x="1288" y="14048"/>
                    </a:cubicBezTo>
                    <a:cubicBezTo>
                      <a:pt x="1621" y="15013"/>
                      <a:pt x="2096" y="15804"/>
                      <a:pt x="2674" y="16523"/>
                    </a:cubicBezTo>
                    <a:cubicBezTo>
                      <a:pt x="2639" y="16752"/>
                      <a:pt x="2587" y="17014"/>
                      <a:pt x="2534" y="17295"/>
                    </a:cubicBezTo>
                    <a:cubicBezTo>
                      <a:pt x="1955" y="20369"/>
                      <a:pt x="251" y="24915"/>
                      <a:pt x="251" y="24915"/>
                    </a:cubicBezTo>
                    <a:cubicBezTo>
                      <a:pt x="251" y="24915"/>
                      <a:pt x="174" y="24884"/>
                      <a:pt x="128" y="24884"/>
                    </a:cubicBezTo>
                    <a:cubicBezTo>
                      <a:pt x="0" y="24884"/>
                      <a:pt x="124" y="25132"/>
                      <a:pt x="2920" y="27022"/>
                    </a:cubicBezTo>
                    <a:cubicBezTo>
                      <a:pt x="3894" y="27678"/>
                      <a:pt x="4792" y="27922"/>
                      <a:pt x="5589" y="27922"/>
                    </a:cubicBezTo>
                    <a:cubicBezTo>
                      <a:pt x="7479" y="27922"/>
                      <a:pt x="8799" y="26551"/>
                      <a:pt x="9206" y="26057"/>
                    </a:cubicBezTo>
                    <a:cubicBezTo>
                      <a:pt x="9294" y="25952"/>
                      <a:pt x="9311" y="25811"/>
                      <a:pt x="9276" y="25688"/>
                    </a:cubicBezTo>
                    <a:cubicBezTo>
                      <a:pt x="9083" y="25179"/>
                      <a:pt x="8978" y="24477"/>
                      <a:pt x="8908" y="23721"/>
                    </a:cubicBezTo>
                    <a:cubicBezTo>
                      <a:pt x="8803" y="22616"/>
                      <a:pt x="8819" y="21387"/>
                      <a:pt x="8838" y="20526"/>
                    </a:cubicBezTo>
                    <a:lnTo>
                      <a:pt x="8838" y="20421"/>
                    </a:lnTo>
                    <a:cubicBezTo>
                      <a:pt x="9187" y="20497"/>
                      <a:pt x="9535" y="20540"/>
                      <a:pt x="9877" y="20540"/>
                    </a:cubicBezTo>
                    <a:cubicBezTo>
                      <a:pt x="10943" y="20540"/>
                      <a:pt x="11946" y="20125"/>
                      <a:pt x="12717" y="19034"/>
                    </a:cubicBezTo>
                    <a:cubicBezTo>
                      <a:pt x="13174" y="18384"/>
                      <a:pt x="13543" y="17665"/>
                      <a:pt x="13841" y="16874"/>
                    </a:cubicBezTo>
                    <a:cubicBezTo>
                      <a:pt x="14368" y="15434"/>
                      <a:pt x="14648" y="13854"/>
                      <a:pt x="14772" y="12449"/>
                    </a:cubicBezTo>
                    <a:cubicBezTo>
                      <a:pt x="14824" y="11836"/>
                      <a:pt x="14859" y="11220"/>
                      <a:pt x="14894" y="10607"/>
                    </a:cubicBezTo>
                    <a:cubicBezTo>
                      <a:pt x="14965" y="8921"/>
                      <a:pt x="14894" y="7217"/>
                      <a:pt x="14508" y="5550"/>
                    </a:cubicBezTo>
                    <a:cubicBezTo>
                      <a:pt x="13256" y="197"/>
                      <a:pt x="8566" y="1"/>
                      <a:pt x="7884" y="1"/>
                    </a:cubicBezTo>
                    <a:close/>
                  </a:path>
                </a:pathLst>
              </a:custGeom>
              <a:solidFill>
                <a:srgbClr val="F08D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41"/>
              <p:cNvSpPr/>
              <p:nvPr/>
            </p:nvSpPr>
            <p:spPr>
              <a:xfrm>
                <a:off x="3244717" y="1012553"/>
                <a:ext cx="99268" cy="44605"/>
              </a:xfrm>
              <a:custGeom>
                <a:rect b="b" l="l" r="r" t="t"/>
                <a:pathLst>
                  <a:path extrusionOk="0" h="2089" w="4649">
                    <a:moveTo>
                      <a:pt x="2171" y="1"/>
                    </a:moveTo>
                    <a:cubicBezTo>
                      <a:pt x="1542" y="1"/>
                      <a:pt x="926" y="177"/>
                      <a:pt x="399" y="507"/>
                    </a:cubicBezTo>
                    <a:cubicBezTo>
                      <a:pt x="224" y="613"/>
                      <a:pt x="31" y="788"/>
                      <a:pt x="13" y="1034"/>
                    </a:cubicBezTo>
                    <a:cubicBezTo>
                      <a:pt x="1" y="1271"/>
                      <a:pt x="195" y="1330"/>
                      <a:pt x="397" y="1330"/>
                    </a:cubicBezTo>
                    <a:cubicBezTo>
                      <a:pt x="464" y="1330"/>
                      <a:pt x="532" y="1324"/>
                      <a:pt x="593" y="1315"/>
                    </a:cubicBezTo>
                    <a:cubicBezTo>
                      <a:pt x="749" y="1295"/>
                      <a:pt x="906" y="1285"/>
                      <a:pt x="1063" y="1285"/>
                    </a:cubicBezTo>
                    <a:cubicBezTo>
                      <a:pt x="1738" y="1285"/>
                      <a:pt x="2414" y="1468"/>
                      <a:pt x="2998" y="1823"/>
                    </a:cubicBezTo>
                    <a:cubicBezTo>
                      <a:pt x="3192" y="1929"/>
                      <a:pt x="3367" y="2069"/>
                      <a:pt x="3578" y="2088"/>
                    </a:cubicBezTo>
                    <a:cubicBezTo>
                      <a:pt x="3590" y="2088"/>
                      <a:pt x="3602" y="2088"/>
                      <a:pt x="3614" y="2088"/>
                    </a:cubicBezTo>
                    <a:cubicBezTo>
                      <a:pt x="3914" y="2088"/>
                      <a:pt x="4165" y="1886"/>
                      <a:pt x="4386" y="1683"/>
                    </a:cubicBezTo>
                    <a:cubicBezTo>
                      <a:pt x="4508" y="1561"/>
                      <a:pt x="4648" y="1402"/>
                      <a:pt x="4596" y="1227"/>
                    </a:cubicBezTo>
                    <a:cubicBezTo>
                      <a:pt x="4578" y="1191"/>
                      <a:pt x="4543" y="1156"/>
                      <a:pt x="4526" y="1121"/>
                    </a:cubicBezTo>
                    <a:cubicBezTo>
                      <a:pt x="4016" y="507"/>
                      <a:pt x="3262" y="121"/>
                      <a:pt x="2489" y="16"/>
                    </a:cubicBezTo>
                    <a:cubicBezTo>
                      <a:pt x="2383" y="6"/>
                      <a:pt x="2277" y="1"/>
                      <a:pt x="2171" y="1"/>
                    </a:cubicBezTo>
                    <a:close/>
                  </a:path>
                </a:pathLst>
              </a:custGeom>
              <a:solidFill>
                <a:srgbClr val="854B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41"/>
              <p:cNvSpPr/>
              <p:nvPr/>
            </p:nvSpPr>
            <p:spPr>
              <a:xfrm>
                <a:off x="3387850" y="1017208"/>
                <a:ext cx="49111" cy="37709"/>
              </a:xfrm>
              <a:custGeom>
                <a:rect b="b" l="l" r="r" t="t"/>
                <a:pathLst>
                  <a:path extrusionOk="0" h="1766" w="2300">
                    <a:moveTo>
                      <a:pt x="1952" y="1"/>
                    </a:moveTo>
                    <a:cubicBezTo>
                      <a:pt x="1916" y="1"/>
                      <a:pt x="1880" y="3"/>
                      <a:pt x="1843" y="8"/>
                    </a:cubicBezTo>
                    <a:cubicBezTo>
                      <a:pt x="1211" y="44"/>
                      <a:pt x="597" y="360"/>
                      <a:pt x="141" y="868"/>
                    </a:cubicBezTo>
                    <a:cubicBezTo>
                      <a:pt x="122" y="886"/>
                      <a:pt x="87" y="921"/>
                      <a:pt x="71" y="957"/>
                    </a:cubicBezTo>
                    <a:cubicBezTo>
                      <a:pt x="0" y="1097"/>
                      <a:pt x="106" y="1254"/>
                      <a:pt x="193" y="1360"/>
                    </a:cubicBezTo>
                    <a:cubicBezTo>
                      <a:pt x="362" y="1562"/>
                      <a:pt x="548" y="1765"/>
                      <a:pt x="764" y="1765"/>
                    </a:cubicBezTo>
                    <a:cubicBezTo>
                      <a:pt x="773" y="1765"/>
                      <a:pt x="781" y="1765"/>
                      <a:pt x="790" y="1764"/>
                    </a:cubicBezTo>
                    <a:cubicBezTo>
                      <a:pt x="965" y="1764"/>
                      <a:pt x="1124" y="1659"/>
                      <a:pt x="1281" y="1570"/>
                    </a:cubicBezTo>
                    <a:cubicBezTo>
                      <a:pt x="1597" y="1378"/>
                      <a:pt x="1948" y="1254"/>
                      <a:pt x="2300" y="1219"/>
                    </a:cubicBezTo>
                    <a:cubicBezTo>
                      <a:pt x="2283" y="816"/>
                      <a:pt x="2265" y="412"/>
                      <a:pt x="2213" y="25"/>
                    </a:cubicBezTo>
                    <a:cubicBezTo>
                      <a:pt x="2125" y="13"/>
                      <a:pt x="2039" y="1"/>
                      <a:pt x="1952" y="1"/>
                    </a:cubicBezTo>
                    <a:close/>
                  </a:path>
                </a:pathLst>
              </a:custGeom>
              <a:solidFill>
                <a:srgbClr val="854B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8" name="Google Shape;628;p41"/>
              <p:cNvGrpSpPr/>
              <p:nvPr/>
            </p:nvGrpSpPr>
            <p:grpSpPr>
              <a:xfrm>
                <a:off x="3295219" y="1040526"/>
                <a:ext cx="121138" cy="180437"/>
                <a:chOff x="3295219" y="1040526"/>
                <a:chExt cx="121138" cy="180437"/>
              </a:xfrm>
            </p:grpSpPr>
            <p:sp>
              <p:nvSpPr>
                <p:cNvPr id="629" name="Google Shape;629;p41"/>
                <p:cNvSpPr/>
                <p:nvPr/>
              </p:nvSpPr>
              <p:spPr>
                <a:xfrm>
                  <a:off x="3358959" y="1040526"/>
                  <a:ext cx="31901" cy="133581"/>
                </a:xfrm>
                <a:custGeom>
                  <a:rect b="b" l="l" r="r" t="t"/>
                  <a:pathLst>
                    <a:path extrusionOk="0" h="6256" w="1494">
                      <a:moveTo>
                        <a:pt x="1158" y="0"/>
                      </a:moveTo>
                      <a:cubicBezTo>
                        <a:pt x="1106" y="0"/>
                        <a:pt x="1066" y="32"/>
                        <a:pt x="1037" y="75"/>
                      </a:cubicBezTo>
                      <a:cubicBezTo>
                        <a:pt x="1037" y="110"/>
                        <a:pt x="827" y="794"/>
                        <a:pt x="703" y="1672"/>
                      </a:cubicBezTo>
                      <a:cubicBezTo>
                        <a:pt x="562" y="2884"/>
                        <a:pt x="668" y="3849"/>
                        <a:pt x="1019" y="4535"/>
                      </a:cubicBezTo>
                      <a:cubicBezTo>
                        <a:pt x="1037" y="4535"/>
                        <a:pt x="1230" y="4938"/>
                        <a:pt x="1072" y="5324"/>
                      </a:cubicBezTo>
                      <a:cubicBezTo>
                        <a:pt x="932" y="5640"/>
                        <a:pt x="616" y="5869"/>
                        <a:pt x="89" y="6027"/>
                      </a:cubicBezTo>
                      <a:cubicBezTo>
                        <a:pt x="36" y="6045"/>
                        <a:pt x="1" y="6115"/>
                        <a:pt x="19" y="6185"/>
                      </a:cubicBezTo>
                      <a:cubicBezTo>
                        <a:pt x="36" y="6220"/>
                        <a:pt x="71" y="6255"/>
                        <a:pt x="124" y="6255"/>
                      </a:cubicBezTo>
                      <a:lnTo>
                        <a:pt x="159" y="6255"/>
                      </a:lnTo>
                      <a:cubicBezTo>
                        <a:pt x="756" y="6080"/>
                        <a:pt x="1124" y="5799"/>
                        <a:pt x="1283" y="5413"/>
                      </a:cubicBezTo>
                      <a:cubicBezTo>
                        <a:pt x="1494" y="4921"/>
                        <a:pt x="1248" y="4446"/>
                        <a:pt x="1230" y="4429"/>
                      </a:cubicBezTo>
                      <a:cubicBezTo>
                        <a:pt x="422" y="2866"/>
                        <a:pt x="1265" y="181"/>
                        <a:pt x="1265" y="145"/>
                      </a:cubicBezTo>
                      <a:cubicBezTo>
                        <a:pt x="1283" y="92"/>
                        <a:pt x="1248" y="22"/>
                        <a:pt x="1195" y="5"/>
                      </a:cubicBezTo>
                      <a:cubicBezTo>
                        <a:pt x="1182" y="2"/>
                        <a:pt x="1170" y="0"/>
                        <a:pt x="1158"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1"/>
                <p:cNvSpPr/>
                <p:nvPr/>
              </p:nvSpPr>
              <p:spPr>
                <a:xfrm>
                  <a:off x="3396456" y="1075760"/>
                  <a:ext cx="19901" cy="18982"/>
                </a:xfrm>
                <a:custGeom>
                  <a:rect b="b" l="l" r="r" t="t"/>
                  <a:pathLst>
                    <a:path extrusionOk="0" h="889" w="932">
                      <a:moveTo>
                        <a:pt x="464" y="1"/>
                      </a:moveTo>
                      <a:cubicBezTo>
                        <a:pt x="444" y="1"/>
                        <a:pt x="425" y="2"/>
                        <a:pt x="405" y="5"/>
                      </a:cubicBezTo>
                      <a:cubicBezTo>
                        <a:pt x="159" y="41"/>
                        <a:pt x="0" y="268"/>
                        <a:pt x="36" y="514"/>
                      </a:cubicBezTo>
                      <a:cubicBezTo>
                        <a:pt x="67" y="737"/>
                        <a:pt x="259" y="888"/>
                        <a:pt x="464" y="888"/>
                      </a:cubicBezTo>
                      <a:cubicBezTo>
                        <a:pt x="485" y="888"/>
                        <a:pt x="506" y="887"/>
                        <a:pt x="527" y="883"/>
                      </a:cubicBezTo>
                      <a:cubicBezTo>
                        <a:pt x="773" y="848"/>
                        <a:pt x="932" y="619"/>
                        <a:pt x="897" y="373"/>
                      </a:cubicBezTo>
                      <a:cubicBezTo>
                        <a:pt x="864" y="165"/>
                        <a:pt x="670" y="1"/>
                        <a:pt x="464"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1"/>
                <p:cNvSpPr/>
                <p:nvPr/>
              </p:nvSpPr>
              <p:spPr>
                <a:xfrm>
                  <a:off x="3295219" y="1070422"/>
                  <a:ext cx="23659" cy="21758"/>
                </a:xfrm>
                <a:custGeom>
                  <a:rect b="b" l="l" r="r" t="t"/>
                  <a:pathLst>
                    <a:path extrusionOk="0" h="1019" w="1108">
                      <a:moveTo>
                        <a:pt x="545" y="1"/>
                      </a:moveTo>
                      <a:cubicBezTo>
                        <a:pt x="493" y="1"/>
                        <a:pt x="440" y="9"/>
                        <a:pt x="387" y="26"/>
                      </a:cubicBezTo>
                      <a:cubicBezTo>
                        <a:pt x="141" y="115"/>
                        <a:pt x="1" y="413"/>
                        <a:pt x="89" y="677"/>
                      </a:cubicBezTo>
                      <a:cubicBezTo>
                        <a:pt x="159" y="887"/>
                        <a:pt x="352" y="1019"/>
                        <a:pt x="562" y="1019"/>
                      </a:cubicBezTo>
                      <a:cubicBezTo>
                        <a:pt x="615" y="1019"/>
                        <a:pt x="668" y="1010"/>
                        <a:pt x="721" y="993"/>
                      </a:cubicBezTo>
                      <a:cubicBezTo>
                        <a:pt x="984" y="904"/>
                        <a:pt x="1108" y="623"/>
                        <a:pt x="1019" y="361"/>
                      </a:cubicBezTo>
                      <a:cubicBezTo>
                        <a:pt x="949" y="136"/>
                        <a:pt x="755" y="1"/>
                        <a:pt x="545" y="1"/>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41"/>
                <p:cNvSpPr/>
                <p:nvPr/>
              </p:nvSpPr>
              <p:spPr>
                <a:xfrm>
                  <a:off x="3310977" y="1192052"/>
                  <a:ext cx="72748" cy="22164"/>
                </a:xfrm>
                <a:custGeom>
                  <a:rect b="b" l="l" r="r" t="t"/>
                  <a:pathLst>
                    <a:path extrusionOk="0" h="1038" w="3407">
                      <a:moveTo>
                        <a:pt x="1035" y="0"/>
                      </a:moveTo>
                      <a:cubicBezTo>
                        <a:pt x="487" y="0"/>
                        <a:pt x="104" y="108"/>
                        <a:pt x="89" y="108"/>
                      </a:cubicBezTo>
                      <a:cubicBezTo>
                        <a:pt x="35" y="124"/>
                        <a:pt x="0" y="195"/>
                        <a:pt x="19" y="265"/>
                      </a:cubicBezTo>
                      <a:cubicBezTo>
                        <a:pt x="32" y="309"/>
                        <a:pt x="82" y="340"/>
                        <a:pt x="129" y="340"/>
                      </a:cubicBezTo>
                      <a:cubicBezTo>
                        <a:pt x="139" y="340"/>
                        <a:pt x="149" y="338"/>
                        <a:pt x="159" y="335"/>
                      </a:cubicBezTo>
                      <a:cubicBezTo>
                        <a:pt x="167" y="335"/>
                        <a:pt x="505" y="233"/>
                        <a:pt x="1005" y="233"/>
                      </a:cubicBezTo>
                      <a:cubicBezTo>
                        <a:pt x="1603" y="233"/>
                        <a:pt x="2430" y="379"/>
                        <a:pt x="3196" y="1021"/>
                      </a:cubicBezTo>
                      <a:cubicBezTo>
                        <a:pt x="3214" y="1037"/>
                        <a:pt x="3249" y="1037"/>
                        <a:pt x="3266" y="1037"/>
                      </a:cubicBezTo>
                      <a:cubicBezTo>
                        <a:pt x="3301" y="1037"/>
                        <a:pt x="3336" y="1021"/>
                        <a:pt x="3371" y="1002"/>
                      </a:cubicBezTo>
                      <a:cubicBezTo>
                        <a:pt x="3406" y="950"/>
                        <a:pt x="3406" y="880"/>
                        <a:pt x="3354" y="845"/>
                      </a:cubicBezTo>
                      <a:cubicBezTo>
                        <a:pt x="2564" y="178"/>
                        <a:pt x="1721" y="19"/>
                        <a:pt x="1159" y="2"/>
                      </a:cubicBezTo>
                      <a:cubicBezTo>
                        <a:pt x="1117" y="1"/>
                        <a:pt x="1075" y="0"/>
                        <a:pt x="1035"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41"/>
                <p:cNvSpPr/>
                <p:nvPr/>
              </p:nvSpPr>
              <p:spPr>
                <a:xfrm>
                  <a:off x="3330473" y="1212402"/>
                  <a:ext cx="26648" cy="8562"/>
                </a:xfrm>
                <a:custGeom>
                  <a:rect b="b" l="l" r="r" t="t"/>
                  <a:pathLst>
                    <a:path extrusionOk="0" h="401" w="1248">
                      <a:moveTo>
                        <a:pt x="121" y="0"/>
                      </a:moveTo>
                      <a:cubicBezTo>
                        <a:pt x="78" y="0"/>
                        <a:pt x="44" y="29"/>
                        <a:pt x="19" y="68"/>
                      </a:cubicBezTo>
                      <a:cubicBezTo>
                        <a:pt x="0" y="138"/>
                        <a:pt x="19" y="208"/>
                        <a:pt x="89" y="225"/>
                      </a:cubicBezTo>
                      <a:cubicBezTo>
                        <a:pt x="370" y="349"/>
                        <a:pt x="703" y="400"/>
                        <a:pt x="1002" y="400"/>
                      </a:cubicBezTo>
                      <a:lnTo>
                        <a:pt x="1124" y="400"/>
                      </a:lnTo>
                      <a:cubicBezTo>
                        <a:pt x="1194" y="400"/>
                        <a:pt x="1248" y="349"/>
                        <a:pt x="1229" y="278"/>
                      </a:cubicBezTo>
                      <a:cubicBezTo>
                        <a:pt x="1229" y="225"/>
                        <a:pt x="1177" y="173"/>
                        <a:pt x="1107" y="173"/>
                      </a:cubicBezTo>
                      <a:cubicBezTo>
                        <a:pt x="1069" y="175"/>
                        <a:pt x="1030" y="176"/>
                        <a:pt x="991" y="176"/>
                      </a:cubicBezTo>
                      <a:cubicBezTo>
                        <a:pt x="714" y="176"/>
                        <a:pt x="438" y="123"/>
                        <a:pt x="176" y="14"/>
                      </a:cubicBezTo>
                      <a:cubicBezTo>
                        <a:pt x="156" y="4"/>
                        <a:pt x="138" y="0"/>
                        <a:pt x="121" y="0"/>
                      </a:cubicBezTo>
                      <a:close/>
                    </a:path>
                  </a:pathLst>
                </a:custGeom>
                <a:solidFill>
                  <a:srgbClr val="3A27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4" name="Google Shape;634;p41"/>
              <p:cNvSpPr/>
              <p:nvPr/>
            </p:nvSpPr>
            <p:spPr>
              <a:xfrm>
                <a:off x="3304614" y="1295168"/>
                <a:ext cx="2263" cy="68264"/>
              </a:xfrm>
              <a:custGeom>
                <a:rect b="b" l="l" r="r" t="t"/>
                <a:pathLst>
                  <a:path extrusionOk="0" h="3197" w="106">
                    <a:moveTo>
                      <a:pt x="36" y="1"/>
                    </a:moveTo>
                    <a:cubicBezTo>
                      <a:pt x="17" y="862"/>
                      <a:pt x="1" y="2091"/>
                      <a:pt x="106" y="3196"/>
                    </a:cubicBezTo>
                    <a:lnTo>
                      <a:pt x="106" y="3196"/>
                    </a:lnTo>
                    <a:cubicBezTo>
                      <a:pt x="1" y="2091"/>
                      <a:pt x="17" y="862"/>
                      <a:pt x="36" y="1"/>
                    </a:cubicBezTo>
                    <a:close/>
                  </a:path>
                </a:pathLst>
              </a:custGeom>
              <a:solidFill>
                <a:srgbClr val="B556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1"/>
              <p:cNvSpPr/>
              <p:nvPr/>
            </p:nvSpPr>
            <p:spPr>
              <a:xfrm>
                <a:off x="3173396" y="1234823"/>
                <a:ext cx="133474" cy="128606"/>
              </a:xfrm>
              <a:custGeom>
                <a:rect b="b" l="l" r="r" t="t"/>
                <a:pathLst>
                  <a:path extrusionOk="0" h="6023" w="6251">
                    <a:moveTo>
                      <a:pt x="0" y="1"/>
                    </a:moveTo>
                    <a:lnTo>
                      <a:pt x="0" y="1"/>
                    </a:lnTo>
                    <a:cubicBezTo>
                      <a:pt x="1265" y="4179"/>
                      <a:pt x="5549" y="5795"/>
                      <a:pt x="6251" y="6022"/>
                    </a:cubicBezTo>
                    <a:cubicBezTo>
                      <a:pt x="6146" y="4917"/>
                      <a:pt x="6162" y="3688"/>
                      <a:pt x="6181" y="2827"/>
                    </a:cubicBezTo>
                    <a:cubicBezTo>
                      <a:pt x="4688" y="2283"/>
                      <a:pt x="3318" y="1441"/>
                      <a:pt x="2229" y="633"/>
                    </a:cubicBezTo>
                    <a:lnTo>
                      <a:pt x="2213" y="633"/>
                    </a:lnTo>
                    <a:cubicBezTo>
                      <a:pt x="1405" y="633"/>
                      <a:pt x="632" y="404"/>
                      <a:pt x="0" y="1"/>
                    </a:cubicBezTo>
                    <a:close/>
                  </a:path>
                </a:pathLst>
              </a:custGeom>
              <a:solidFill>
                <a:srgbClr val="854B61">
                  <a:alpha val="379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1"/>
              <p:cNvSpPr/>
              <p:nvPr/>
            </p:nvSpPr>
            <p:spPr>
              <a:xfrm>
                <a:off x="2799580" y="802519"/>
                <a:ext cx="532019" cy="748789"/>
              </a:xfrm>
              <a:custGeom>
                <a:rect b="b" l="l" r="r" t="t"/>
                <a:pathLst>
                  <a:path extrusionOk="0" h="35068" w="24916">
                    <a:moveTo>
                      <a:pt x="18185" y="0"/>
                    </a:moveTo>
                    <a:cubicBezTo>
                      <a:pt x="17021" y="0"/>
                      <a:pt x="15859" y="145"/>
                      <a:pt x="14749" y="493"/>
                    </a:cubicBezTo>
                    <a:cubicBezTo>
                      <a:pt x="12888" y="1073"/>
                      <a:pt x="11167" y="2302"/>
                      <a:pt x="10238" y="4023"/>
                    </a:cubicBezTo>
                    <a:cubicBezTo>
                      <a:pt x="9622" y="5163"/>
                      <a:pt x="9341" y="6498"/>
                      <a:pt x="8552" y="7534"/>
                    </a:cubicBezTo>
                    <a:cubicBezTo>
                      <a:pt x="7902" y="8342"/>
                      <a:pt x="6989" y="8885"/>
                      <a:pt x="6164" y="9536"/>
                    </a:cubicBezTo>
                    <a:cubicBezTo>
                      <a:pt x="5338" y="10168"/>
                      <a:pt x="4549" y="11011"/>
                      <a:pt x="4408" y="12046"/>
                    </a:cubicBezTo>
                    <a:cubicBezTo>
                      <a:pt x="4215" y="13521"/>
                      <a:pt x="5373" y="14873"/>
                      <a:pt x="5373" y="16365"/>
                    </a:cubicBezTo>
                    <a:cubicBezTo>
                      <a:pt x="5373" y="17875"/>
                      <a:pt x="4198" y="19122"/>
                      <a:pt x="3004" y="20052"/>
                    </a:cubicBezTo>
                    <a:cubicBezTo>
                      <a:pt x="2582" y="20386"/>
                      <a:pt x="2143" y="20702"/>
                      <a:pt x="1897" y="21176"/>
                    </a:cubicBezTo>
                    <a:cubicBezTo>
                      <a:pt x="1213" y="22510"/>
                      <a:pt x="2459" y="24003"/>
                      <a:pt x="2529" y="25495"/>
                    </a:cubicBezTo>
                    <a:cubicBezTo>
                      <a:pt x="2564" y="26426"/>
                      <a:pt x="2108" y="27304"/>
                      <a:pt x="1599" y="28093"/>
                    </a:cubicBezTo>
                    <a:cubicBezTo>
                      <a:pt x="1108" y="28884"/>
                      <a:pt x="527" y="29638"/>
                      <a:pt x="230" y="30516"/>
                    </a:cubicBezTo>
                    <a:cubicBezTo>
                      <a:pt x="36" y="31131"/>
                      <a:pt x="1" y="31816"/>
                      <a:pt x="211" y="32412"/>
                    </a:cubicBezTo>
                    <a:cubicBezTo>
                      <a:pt x="349" y="32808"/>
                      <a:pt x="736" y="33045"/>
                      <a:pt x="1145" y="33045"/>
                    </a:cubicBezTo>
                    <a:cubicBezTo>
                      <a:pt x="1208" y="33045"/>
                      <a:pt x="1272" y="33039"/>
                      <a:pt x="1335" y="33028"/>
                    </a:cubicBezTo>
                    <a:cubicBezTo>
                      <a:pt x="2598" y="32793"/>
                      <a:pt x="3903" y="32620"/>
                      <a:pt x="5183" y="32620"/>
                    </a:cubicBezTo>
                    <a:cubicBezTo>
                      <a:pt x="6876" y="32620"/>
                      <a:pt x="8524" y="32922"/>
                      <a:pt x="9973" y="33782"/>
                    </a:cubicBezTo>
                    <a:cubicBezTo>
                      <a:pt x="10535" y="34116"/>
                      <a:pt x="11080" y="34538"/>
                      <a:pt x="11677" y="34783"/>
                    </a:cubicBezTo>
                    <a:cubicBezTo>
                      <a:pt x="12157" y="34980"/>
                      <a:pt x="12666" y="35067"/>
                      <a:pt x="13179" y="35067"/>
                    </a:cubicBezTo>
                    <a:cubicBezTo>
                      <a:pt x="13810" y="35067"/>
                      <a:pt x="14448" y="34935"/>
                      <a:pt x="15048" y="34713"/>
                    </a:cubicBezTo>
                    <a:cubicBezTo>
                      <a:pt x="15891" y="34414"/>
                      <a:pt x="16610" y="33922"/>
                      <a:pt x="17331" y="33414"/>
                    </a:cubicBezTo>
                    <a:cubicBezTo>
                      <a:pt x="17612" y="33203"/>
                      <a:pt x="17734" y="32817"/>
                      <a:pt x="17577" y="32483"/>
                    </a:cubicBezTo>
                    <a:cubicBezTo>
                      <a:pt x="17261" y="31851"/>
                      <a:pt x="17207" y="31078"/>
                      <a:pt x="17471" y="30429"/>
                    </a:cubicBezTo>
                    <a:cubicBezTo>
                      <a:pt x="17752" y="29727"/>
                      <a:pt x="18314" y="29165"/>
                      <a:pt x="18506" y="28428"/>
                    </a:cubicBezTo>
                    <a:cubicBezTo>
                      <a:pt x="18858" y="27110"/>
                      <a:pt x="17804" y="25759"/>
                      <a:pt x="17945" y="24389"/>
                    </a:cubicBezTo>
                    <a:cubicBezTo>
                      <a:pt x="18068" y="23231"/>
                      <a:pt x="19033" y="22264"/>
                      <a:pt x="19103" y="21089"/>
                    </a:cubicBezTo>
                    <a:cubicBezTo>
                      <a:pt x="19174" y="20087"/>
                      <a:pt x="18595" y="19174"/>
                      <a:pt x="18331" y="18209"/>
                    </a:cubicBezTo>
                    <a:cubicBezTo>
                      <a:pt x="18033" y="17067"/>
                      <a:pt x="18190" y="15786"/>
                      <a:pt x="18911" y="14855"/>
                    </a:cubicBezTo>
                    <a:cubicBezTo>
                      <a:pt x="19613" y="13890"/>
                      <a:pt x="20859" y="13240"/>
                      <a:pt x="21105" y="12064"/>
                    </a:cubicBezTo>
                    <a:cubicBezTo>
                      <a:pt x="21281" y="11168"/>
                      <a:pt x="20772" y="10255"/>
                      <a:pt x="20877" y="9360"/>
                    </a:cubicBezTo>
                    <a:cubicBezTo>
                      <a:pt x="20964" y="8534"/>
                      <a:pt x="21526" y="7832"/>
                      <a:pt x="22142" y="7270"/>
                    </a:cubicBezTo>
                    <a:cubicBezTo>
                      <a:pt x="22774" y="6708"/>
                      <a:pt x="23458" y="6217"/>
                      <a:pt x="23968" y="5549"/>
                    </a:cubicBezTo>
                    <a:cubicBezTo>
                      <a:pt x="24705" y="4566"/>
                      <a:pt x="24916" y="3215"/>
                      <a:pt x="24529" y="2038"/>
                    </a:cubicBezTo>
                    <a:cubicBezTo>
                      <a:pt x="24300" y="1371"/>
                      <a:pt x="23722" y="879"/>
                      <a:pt x="23036" y="704"/>
                    </a:cubicBezTo>
                    <a:cubicBezTo>
                      <a:pt x="21502" y="291"/>
                      <a:pt x="19840" y="0"/>
                      <a:pt x="18185" y="0"/>
                    </a:cubicBezTo>
                    <a:close/>
                  </a:path>
                </a:pathLst>
              </a:custGeom>
              <a:solidFill>
                <a:srgbClr val="854B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42"/>
          <p:cNvSpPr txBox="1"/>
          <p:nvPr>
            <p:ph type="title"/>
          </p:nvPr>
        </p:nvSpPr>
        <p:spPr>
          <a:xfrm>
            <a:off x="1922550" y="540000"/>
            <a:ext cx="5298900" cy="58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Causes</a:t>
            </a:r>
            <a:endParaRPr/>
          </a:p>
        </p:txBody>
      </p:sp>
      <p:sp>
        <p:nvSpPr>
          <p:cNvPr id="642" name="Google Shape;642;p42"/>
          <p:cNvSpPr txBox="1"/>
          <p:nvPr>
            <p:ph idx="4294967295" type="subTitle"/>
          </p:nvPr>
        </p:nvSpPr>
        <p:spPr>
          <a:xfrm>
            <a:off x="0" y="1478100"/>
            <a:ext cx="9144000" cy="366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American Civil War was a conflict between the North and South of the United States in the 1860s.</a:t>
            </a:r>
            <a:endParaRPr/>
          </a:p>
          <a:p>
            <a:pPr indent="0" lvl="0" marL="0" rtl="0" algn="l">
              <a:spcBef>
                <a:spcPts val="1200"/>
              </a:spcBef>
              <a:spcAft>
                <a:spcPts val="0"/>
              </a:spcAft>
              <a:buNone/>
            </a:pPr>
            <a:r>
              <a:rPr lang="en"/>
              <a:t>It was caused primarily by tensions over:</a:t>
            </a:r>
            <a:endParaRPr/>
          </a:p>
          <a:p>
            <a:pPr indent="-317500" lvl="0" marL="457200" rtl="0" algn="l">
              <a:spcBef>
                <a:spcPts val="1200"/>
              </a:spcBef>
              <a:spcAft>
                <a:spcPts val="0"/>
              </a:spcAft>
              <a:buSzPts val="1400"/>
              <a:buChar char="●"/>
            </a:pPr>
            <a:r>
              <a:rPr lang="en"/>
              <a:t>Slavery: The Southern states depended on enslaved labor, while Northern states increasingly opposed its expansion.</a:t>
            </a:r>
            <a:endParaRPr/>
          </a:p>
          <a:p>
            <a:pPr indent="-317500" lvl="0" marL="457200" rtl="0" algn="l">
              <a:spcBef>
                <a:spcPts val="0"/>
              </a:spcBef>
              <a:spcAft>
                <a:spcPts val="0"/>
              </a:spcAft>
              <a:buSzPts val="1400"/>
              <a:buChar char="●"/>
            </a:pPr>
            <a:r>
              <a:rPr lang="en"/>
              <a:t>States’ rights vs. federal authority: Southern states argued they had the right to govern themselves and even leave the Union.</a:t>
            </a:r>
            <a:endParaRPr/>
          </a:p>
          <a:p>
            <a:pPr indent="-317500" lvl="0" marL="457200" rtl="0" algn="l">
              <a:spcBef>
                <a:spcPts val="0"/>
              </a:spcBef>
              <a:spcAft>
                <a:spcPts val="0"/>
              </a:spcAft>
              <a:buSzPts val="1400"/>
              <a:buChar char="●"/>
            </a:pPr>
            <a:r>
              <a:rPr lang="en"/>
              <a:t>Economic differences: The North was industrializing, while the South remained agrarian and slave-dependent.</a:t>
            </a:r>
            <a:endParaRPr/>
          </a:p>
          <a:p>
            <a:pPr indent="-317500" lvl="0" marL="457200" rtl="0" algn="l">
              <a:spcBef>
                <a:spcPts val="0"/>
              </a:spcBef>
              <a:spcAft>
                <a:spcPts val="0"/>
              </a:spcAft>
              <a:buSzPts val="1400"/>
              <a:buChar char="●"/>
            </a:pPr>
            <a:r>
              <a:rPr lang="en"/>
              <a:t>The election of Abraham Lincoln in 1860 intensified fears in the South that slavery would be restricted.</a:t>
            </a:r>
            <a:endParaRPr/>
          </a:p>
          <a:p>
            <a:pPr indent="-317500" lvl="0" marL="457200" rtl="0" algn="l">
              <a:spcBef>
                <a:spcPts val="0"/>
              </a:spcBef>
              <a:spcAft>
                <a:spcPts val="0"/>
              </a:spcAft>
              <a:buSzPts val="1400"/>
              <a:buChar char="●"/>
            </a:pPr>
            <a:r>
              <a:rPr lang="en"/>
              <a:t>The war began on April 12, 1861, when the Confederacy bombarded Fort Sumter in South Carolina.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43"/>
          <p:cNvSpPr txBox="1"/>
          <p:nvPr>
            <p:ph type="title"/>
          </p:nvPr>
        </p:nvSpPr>
        <p:spPr>
          <a:xfrm>
            <a:off x="1922550" y="540000"/>
            <a:ext cx="5298900" cy="58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Parties Involved</a:t>
            </a:r>
            <a:endParaRPr/>
          </a:p>
        </p:txBody>
      </p:sp>
      <p:sp>
        <p:nvSpPr>
          <p:cNvPr id="648" name="Google Shape;648;p43"/>
          <p:cNvSpPr txBox="1"/>
          <p:nvPr>
            <p:ph idx="1" type="subTitle"/>
          </p:nvPr>
        </p:nvSpPr>
        <p:spPr>
          <a:xfrm>
            <a:off x="0" y="1478100"/>
            <a:ext cx="9144000" cy="366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parties involved were:</a:t>
            </a:r>
            <a:endParaRPr/>
          </a:p>
          <a:p>
            <a:pPr indent="-317500" lvl="0" marL="457200" rtl="0" algn="l">
              <a:spcBef>
                <a:spcPts val="1000"/>
              </a:spcBef>
              <a:spcAft>
                <a:spcPts val="0"/>
              </a:spcAft>
              <a:buSzPts val="1400"/>
              <a:buChar char="●"/>
            </a:pPr>
            <a:r>
              <a:rPr lang="en"/>
              <a:t>The Union (North):</a:t>
            </a:r>
            <a:endParaRPr/>
          </a:p>
          <a:p>
            <a:pPr indent="-317500" lvl="1" marL="914400" rtl="0" algn="l">
              <a:spcBef>
                <a:spcPts val="0"/>
              </a:spcBef>
              <a:spcAft>
                <a:spcPts val="0"/>
              </a:spcAft>
              <a:buSzPts val="1400"/>
              <a:buChar char="○"/>
            </a:pPr>
            <a:r>
              <a:rPr lang="en"/>
              <a:t>Initially aimed to preserve the United States as one nation.</a:t>
            </a:r>
            <a:endParaRPr/>
          </a:p>
          <a:p>
            <a:pPr indent="-317500" lvl="1" marL="914400" rtl="0" algn="l">
              <a:spcBef>
                <a:spcPts val="0"/>
              </a:spcBef>
              <a:spcAft>
                <a:spcPts val="0"/>
              </a:spcAft>
              <a:buSzPts val="1400"/>
              <a:buChar char="○"/>
            </a:pPr>
            <a:r>
              <a:rPr lang="en"/>
              <a:t>Later, especially after the Emancipation Proclamation, also sought to end slavery.</a:t>
            </a:r>
            <a:endParaRPr/>
          </a:p>
          <a:p>
            <a:pPr indent="-317500" lvl="0" marL="457200" rtl="0" algn="l">
              <a:spcBef>
                <a:spcPts val="0"/>
              </a:spcBef>
              <a:spcAft>
                <a:spcPts val="0"/>
              </a:spcAft>
              <a:buSzPts val="1400"/>
              <a:buChar char="●"/>
            </a:pPr>
            <a:r>
              <a:rPr lang="en"/>
              <a:t>The Confederacy (South):</a:t>
            </a:r>
            <a:endParaRPr/>
          </a:p>
          <a:p>
            <a:pPr indent="-317500" lvl="1" marL="914400" rtl="0" algn="l">
              <a:spcBef>
                <a:spcPts val="0"/>
              </a:spcBef>
              <a:spcAft>
                <a:spcPts val="0"/>
              </a:spcAft>
              <a:buSzPts val="1400"/>
              <a:buChar char="○"/>
            </a:pPr>
            <a:r>
              <a:rPr lang="en"/>
              <a:t>Wanted to secede and form an independent nation.</a:t>
            </a:r>
            <a:endParaRPr/>
          </a:p>
          <a:p>
            <a:pPr indent="-317500" lvl="1" marL="914400" rtl="0" algn="l">
              <a:spcBef>
                <a:spcPts val="0"/>
              </a:spcBef>
              <a:spcAft>
                <a:spcPts val="0"/>
              </a:spcAft>
              <a:buSzPts val="1400"/>
              <a:buChar char="○"/>
            </a:pPr>
            <a:r>
              <a:rPr lang="en"/>
              <a:t>Sought to protect and expand slavery as part of their economic and social 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Both the North and South believed their ideologies were right and wanted to preserve what they thought was the nation’s autonomy.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44"/>
          <p:cNvSpPr txBox="1"/>
          <p:nvPr>
            <p:ph type="title"/>
          </p:nvPr>
        </p:nvSpPr>
        <p:spPr>
          <a:xfrm>
            <a:off x="1922550" y="540000"/>
            <a:ext cx="5298900" cy="58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Leader Motivation</a:t>
            </a:r>
            <a:endParaRPr/>
          </a:p>
        </p:txBody>
      </p:sp>
      <p:sp>
        <p:nvSpPr>
          <p:cNvPr id="654" name="Google Shape;654;p44"/>
          <p:cNvSpPr txBox="1"/>
          <p:nvPr>
            <p:ph idx="4294967295" type="subTitle"/>
          </p:nvPr>
        </p:nvSpPr>
        <p:spPr>
          <a:xfrm>
            <a:off x="0" y="1478100"/>
            <a:ext cx="9144000" cy="366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Leaders played a major role in mobilizing people:</a:t>
            </a:r>
            <a:endParaRPr/>
          </a:p>
          <a:p>
            <a:pPr indent="-317500" lvl="0" marL="457200" rtl="0" algn="l">
              <a:spcBef>
                <a:spcPts val="1200"/>
              </a:spcBef>
              <a:spcAft>
                <a:spcPts val="0"/>
              </a:spcAft>
              <a:buSzPts val="1400"/>
              <a:buChar char="●"/>
            </a:pPr>
            <a:r>
              <a:rPr lang="en"/>
              <a:t>Southern leaders framed the war as a fight for freedom and self-determination, even though it centered on preserving slavery.</a:t>
            </a:r>
            <a:endParaRPr/>
          </a:p>
          <a:p>
            <a:pPr indent="-317500" lvl="0" marL="457200" rtl="0" algn="l">
              <a:spcBef>
                <a:spcPts val="0"/>
              </a:spcBef>
              <a:spcAft>
                <a:spcPts val="0"/>
              </a:spcAft>
              <a:buSzPts val="1400"/>
              <a:buChar char="●"/>
            </a:pPr>
            <a:r>
              <a:rPr lang="en"/>
              <a:t>Northern leaders framed it as a fight to save democracy and national unity.</a:t>
            </a:r>
            <a:endParaRPr/>
          </a:p>
          <a:p>
            <a:pPr indent="0" lvl="0" marL="0" rtl="0" algn="l">
              <a:spcBef>
                <a:spcPts val="1200"/>
              </a:spcBef>
              <a:spcAft>
                <a:spcPts val="0"/>
              </a:spcAft>
              <a:buNone/>
            </a:pPr>
            <a:r>
              <a:rPr lang="en"/>
              <a:t>Figures like Jefferson Davis and Abraham Lincoln used speeches, propaganda, and national identity to inspire enlistment.</a:t>
            </a:r>
            <a:endParaRPr/>
          </a:p>
          <a:p>
            <a:pPr indent="0" lvl="0" marL="0" rtl="0" algn="l">
              <a:spcBef>
                <a:spcPts val="1200"/>
              </a:spcBef>
              <a:spcAft>
                <a:spcPts val="1200"/>
              </a:spcAft>
              <a:buNone/>
            </a:pPr>
            <a:r>
              <a:rPr lang="en"/>
              <a:t>The war was triggered by both leaders and the public, especially due to the controversy abut economics and slavery. On December 20, 1860, the Confederacy unanimously voted to secede and adopted a secession declaration.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45"/>
          <p:cNvSpPr txBox="1"/>
          <p:nvPr>
            <p:ph type="title"/>
          </p:nvPr>
        </p:nvSpPr>
        <p:spPr>
          <a:xfrm>
            <a:off x="1922550" y="540000"/>
            <a:ext cx="5298900" cy="58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Impact</a:t>
            </a:r>
            <a:endParaRPr/>
          </a:p>
        </p:txBody>
      </p:sp>
      <p:sp>
        <p:nvSpPr>
          <p:cNvPr id="660" name="Google Shape;660;p45"/>
          <p:cNvSpPr txBox="1"/>
          <p:nvPr>
            <p:ph idx="1" type="subTitle"/>
          </p:nvPr>
        </p:nvSpPr>
        <p:spPr>
          <a:xfrm>
            <a:off x="0" y="1478100"/>
            <a:ext cx="9144000" cy="366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war had massive consequences:</a:t>
            </a:r>
            <a:endParaRPr/>
          </a:p>
          <a:p>
            <a:pPr indent="-317500" lvl="0" marL="457200" rtl="0" algn="l">
              <a:spcBef>
                <a:spcPts val="1000"/>
              </a:spcBef>
              <a:spcAft>
                <a:spcPts val="0"/>
              </a:spcAft>
              <a:buSzPts val="1400"/>
              <a:buChar char="●"/>
            </a:pPr>
            <a:r>
              <a:rPr lang="en"/>
              <a:t>Over 600,000 deaths, devastating families across the country.</a:t>
            </a:r>
            <a:endParaRPr/>
          </a:p>
          <a:p>
            <a:pPr indent="-317500" lvl="0" marL="457200" rtl="0" algn="l">
              <a:spcBef>
                <a:spcPts val="0"/>
              </a:spcBef>
              <a:spcAft>
                <a:spcPts val="0"/>
              </a:spcAft>
              <a:buSzPts val="1400"/>
              <a:buChar char="●"/>
            </a:pPr>
            <a:r>
              <a:rPr lang="en"/>
              <a:t>Entire regions, especially the South, were physically destroyed.</a:t>
            </a:r>
            <a:endParaRPr/>
          </a:p>
          <a:p>
            <a:pPr indent="-317500" lvl="0" marL="457200" rtl="0" algn="l">
              <a:spcBef>
                <a:spcPts val="0"/>
              </a:spcBef>
              <a:spcAft>
                <a:spcPts val="0"/>
              </a:spcAft>
              <a:buSzPts val="1400"/>
              <a:buChar char="●"/>
            </a:pPr>
            <a:r>
              <a:rPr lang="en"/>
              <a:t>It fundamentally changed attitudes toward slavery, race, and citizenship.</a:t>
            </a:r>
            <a:endParaRPr/>
          </a:p>
          <a:p>
            <a:pPr indent="-317500" lvl="0" marL="457200" rtl="0" algn="l">
              <a:spcBef>
                <a:spcPts val="0"/>
              </a:spcBef>
              <a:spcAft>
                <a:spcPts val="0"/>
              </a:spcAft>
              <a:buSzPts val="1400"/>
              <a:buChar char="●"/>
            </a:pPr>
            <a:r>
              <a:rPr lang="en"/>
              <a:t>Social structures shifted, enslaved people were freed, and the Southern plantation system collapsed.</a:t>
            </a:r>
            <a:endParaRPr/>
          </a:p>
          <a:p>
            <a:pPr indent="0" lvl="0" marL="0" rtl="0" algn="l">
              <a:spcBef>
                <a:spcPts val="0"/>
              </a:spcBef>
              <a:spcAft>
                <a:spcPts val="0"/>
              </a:spcAft>
              <a:buNone/>
            </a:pPr>
            <a:r>
              <a:t/>
            </a:r>
            <a:endParaRPr/>
          </a:p>
          <a:p>
            <a:pPr indent="0" lvl="0" marL="0" rtl="0" algn="l">
              <a:spcBef>
                <a:spcPts val="0"/>
              </a:spcBef>
              <a:spcAft>
                <a:spcPts val="1000"/>
              </a:spcAft>
              <a:buNone/>
            </a:pPr>
            <a:r>
              <a:rPr lang="en"/>
              <a:t>The war led to major legal and social changes, especially through amendments abolishing slavery and redefining citizenship.</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46"/>
          <p:cNvSpPr txBox="1"/>
          <p:nvPr>
            <p:ph type="title"/>
          </p:nvPr>
        </p:nvSpPr>
        <p:spPr>
          <a:xfrm>
            <a:off x="1922550" y="540000"/>
            <a:ext cx="5298900" cy="58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Internal Conflicts</a:t>
            </a:r>
            <a:endParaRPr/>
          </a:p>
        </p:txBody>
      </p:sp>
      <p:sp>
        <p:nvSpPr>
          <p:cNvPr id="666" name="Google Shape;666;p46"/>
          <p:cNvSpPr txBox="1"/>
          <p:nvPr>
            <p:ph idx="4294967295" type="subTitle"/>
          </p:nvPr>
        </p:nvSpPr>
        <p:spPr>
          <a:xfrm>
            <a:off x="0" y="1478100"/>
            <a:ext cx="9144000" cy="366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Many individuals were trapped in impossible situations:</a:t>
            </a:r>
            <a:endParaRPr/>
          </a:p>
          <a:p>
            <a:pPr indent="-317500" lvl="0" marL="457200" rtl="0" algn="l">
              <a:spcBef>
                <a:spcPts val="1000"/>
              </a:spcBef>
              <a:spcAft>
                <a:spcPts val="0"/>
              </a:spcAft>
              <a:buSzPts val="1400"/>
              <a:buChar char="●"/>
            </a:pPr>
            <a:r>
              <a:rPr lang="en"/>
              <a:t>Border states (like Kentucky and Missouri) had divided loyalties.</a:t>
            </a:r>
            <a:endParaRPr/>
          </a:p>
          <a:p>
            <a:pPr indent="-317500" lvl="0" marL="457200" rtl="0" algn="l">
              <a:spcBef>
                <a:spcPts val="1000"/>
              </a:spcBef>
              <a:spcAft>
                <a:spcPts val="0"/>
              </a:spcAft>
              <a:buSzPts val="1400"/>
              <a:buChar char="●"/>
            </a:pPr>
            <a:r>
              <a:rPr lang="en"/>
              <a:t>Families were often split due to opposing opinions.</a:t>
            </a:r>
            <a:endParaRPr/>
          </a:p>
          <a:p>
            <a:pPr indent="-317500" lvl="0" marL="457200" rtl="0" algn="l">
              <a:spcBef>
                <a:spcPts val="1000"/>
              </a:spcBef>
              <a:spcAft>
                <a:spcPts val="0"/>
              </a:spcAft>
              <a:buSzPts val="1400"/>
              <a:buChar char="●"/>
            </a:pPr>
            <a:r>
              <a:rPr lang="en"/>
              <a:t>Enslaved people risked punishment or death if they fled but also seized opportunities to escape or join Union forces.</a:t>
            </a:r>
            <a:endParaRPr/>
          </a:p>
          <a:p>
            <a:pPr indent="-317500" lvl="0" marL="457200" rtl="0" algn="l">
              <a:spcBef>
                <a:spcPts val="1000"/>
              </a:spcBef>
              <a:spcAft>
                <a:spcPts val="1000"/>
              </a:spcAft>
              <a:buSzPts val="1400"/>
              <a:buChar char="●"/>
            </a:pPr>
            <a:r>
              <a:rPr lang="en"/>
              <a:t>Civilians suffered from shortages, violence, and occupation by armies.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47"/>
          <p:cNvSpPr txBox="1"/>
          <p:nvPr>
            <p:ph type="title"/>
          </p:nvPr>
        </p:nvSpPr>
        <p:spPr>
          <a:xfrm>
            <a:off x="1922550" y="540000"/>
            <a:ext cx="5298900" cy="58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Possible Avoidance</a:t>
            </a:r>
            <a:endParaRPr/>
          </a:p>
        </p:txBody>
      </p:sp>
      <p:sp>
        <p:nvSpPr>
          <p:cNvPr id="672" name="Google Shape;672;p47"/>
          <p:cNvSpPr txBox="1"/>
          <p:nvPr>
            <p:ph idx="1" type="subTitle"/>
          </p:nvPr>
        </p:nvSpPr>
        <p:spPr>
          <a:xfrm>
            <a:off x="0" y="1478100"/>
            <a:ext cx="9144000" cy="366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were attempts to prevent war:</a:t>
            </a:r>
            <a:endParaRPr/>
          </a:p>
          <a:p>
            <a:pPr indent="-317500" lvl="0" marL="457200" rtl="0" algn="l">
              <a:spcBef>
                <a:spcPts val="1000"/>
              </a:spcBef>
              <a:spcAft>
                <a:spcPts val="0"/>
              </a:spcAft>
              <a:buSzPts val="1400"/>
              <a:buChar char="●"/>
            </a:pPr>
            <a:r>
              <a:rPr lang="en"/>
              <a:t>Compromises like the Missouri Compromise and Compromise of 1850 tried to balance free and slave states.</a:t>
            </a:r>
            <a:endParaRPr/>
          </a:p>
          <a:p>
            <a:pPr indent="-317500" lvl="0" marL="457200" rtl="0" algn="l">
              <a:spcBef>
                <a:spcPts val="1000"/>
              </a:spcBef>
              <a:spcAft>
                <a:spcPts val="0"/>
              </a:spcAft>
              <a:buSzPts val="1400"/>
              <a:buChar char="●"/>
            </a:pPr>
            <a:r>
              <a:rPr lang="en"/>
              <a:t>However, these were temporary fixes that failed to resolve the core issue of slavery.</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
              <a:t>Ultimately, the conflict was difficult to avoid because:</a:t>
            </a:r>
            <a:endParaRPr/>
          </a:p>
          <a:p>
            <a:pPr indent="-317500" lvl="0" marL="457200" rtl="0" algn="l">
              <a:spcBef>
                <a:spcPts val="1000"/>
              </a:spcBef>
              <a:spcAft>
                <a:spcPts val="0"/>
              </a:spcAft>
              <a:buSzPts val="1400"/>
              <a:buChar char="●"/>
            </a:pPr>
            <a:r>
              <a:rPr lang="en"/>
              <a:t>The two sides had fundamentally incompatible systems and values.</a:t>
            </a:r>
            <a:endParaRPr/>
          </a:p>
          <a:p>
            <a:pPr indent="-317500" lvl="0" marL="457200" rtl="0" algn="l">
              <a:spcBef>
                <a:spcPts val="1000"/>
              </a:spcBef>
              <a:spcAft>
                <a:spcPts val="1000"/>
              </a:spcAft>
              <a:buSzPts val="1400"/>
              <a:buChar char="●"/>
            </a:pPr>
            <a:r>
              <a:rPr lang="en"/>
              <a:t>Political polarization made compromise increasingly impossible.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48"/>
          <p:cNvSpPr txBox="1"/>
          <p:nvPr>
            <p:ph type="title"/>
          </p:nvPr>
        </p:nvSpPr>
        <p:spPr>
          <a:xfrm>
            <a:off x="1252425" y="540000"/>
            <a:ext cx="6748500" cy="58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Results &amp; Consequences</a:t>
            </a:r>
            <a:endParaRPr/>
          </a:p>
        </p:txBody>
      </p:sp>
      <p:sp>
        <p:nvSpPr>
          <p:cNvPr id="678" name="Google Shape;678;p48"/>
          <p:cNvSpPr txBox="1"/>
          <p:nvPr>
            <p:ph idx="4294967295" type="subTitle"/>
          </p:nvPr>
        </p:nvSpPr>
        <p:spPr>
          <a:xfrm>
            <a:off x="0" y="1478100"/>
            <a:ext cx="9144000" cy="366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Resolution: The Union defeated the Confederacy; Confederate General Robert E. Lee surrendered to Union General Ulysses S. Grant in April 1865.</a:t>
            </a:r>
            <a:endParaRPr/>
          </a:p>
          <a:p>
            <a:pPr indent="0" lvl="0" marL="0" rtl="0" algn="l">
              <a:spcBef>
                <a:spcPts val="1200"/>
              </a:spcBef>
              <a:spcAft>
                <a:spcPts val="0"/>
              </a:spcAft>
              <a:buNone/>
            </a:pPr>
            <a:r>
              <a:rPr lang="en"/>
              <a:t>Long-term consequences:</a:t>
            </a:r>
            <a:endParaRPr/>
          </a:p>
          <a:p>
            <a:pPr indent="-317500" lvl="0" marL="457200" rtl="0" algn="l">
              <a:spcBef>
                <a:spcPts val="1200"/>
              </a:spcBef>
              <a:spcAft>
                <a:spcPts val="0"/>
              </a:spcAft>
              <a:buSzPts val="1400"/>
              <a:buChar char="●"/>
            </a:pPr>
            <a:r>
              <a:rPr lang="en"/>
              <a:t>Slavery was abolished (13th Amendment). Lincoln was assassinateed on April 14th, 1865.</a:t>
            </a:r>
            <a:endParaRPr/>
          </a:p>
          <a:p>
            <a:pPr indent="-317500" lvl="0" marL="457200" rtl="0" algn="l">
              <a:spcBef>
                <a:spcPts val="0"/>
              </a:spcBef>
              <a:spcAft>
                <a:spcPts val="0"/>
              </a:spcAft>
              <a:buSzPts val="1400"/>
              <a:buChar char="●"/>
            </a:pPr>
            <a:r>
              <a:rPr lang="en"/>
              <a:t>The federal government became stronger than the states.</a:t>
            </a:r>
            <a:endParaRPr/>
          </a:p>
          <a:p>
            <a:pPr indent="-317500" lvl="0" marL="457200" rtl="0" algn="l">
              <a:spcBef>
                <a:spcPts val="0"/>
              </a:spcBef>
              <a:spcAft>
                <a:spcPts val="0"/>
              </a:spcAft>
              <a:buSzPts val="1400"/>
              <a:buChar char="●"/>
            </a:pPr>
            <a:r>
              <a:rPr lang="en"/>
              <a:t>The Reconstruction-Era attempted to rebuild the South and integrate formerly enslaved people.</a:t>
            </a:r>
            <a:endParaRPr/>
          </a:p>
          <a:p>
            <a:pPr indent="-317500" lvl="0" marL="457200" rtl="0" algn="l">
              <a:spcBef>
                <a:spcPts val="0"/>
              </a:spcBef>
              <a:spcAft>
                <a:spcPts val="0"/>
              </a:spcAft>
              <a:buSzPts val="1400"/>
              <a:buChar char="●"/>
            </a:pPr>
            <a:r>
              <a:rPr lang="en"/>
              <a:t>Racial inequality persisted, leading to future conflicts like the Civil Rights Movement.</a:t>
            </a:r>
            <a:endParaRPr/>
          </a:p>
          <a:p>
            <a:pPr indent="0" lvl="0" marL="0" rtl="0" algn="l">
              <a:spcBef>
                <a:spcPts val="1200"/>
              </a:spcBef>
              <a:spcAft>
                <a:spcPts val="1200"/>
              </a:spcAft>
              <a:buNone/>
            </a:pPr>
            <a:r>
              <a:rPr lang="en"/>
              <a:t>The American Civil War shows how moral disagreements opposing economic opinions can escalate into violent conflict. It also demonstrates that how the consequences of a war can last for generations, shaping social and cultural systems and ongoing inequality.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49"/>
          <p:cNvSpPr txBox="1"/>
          <p:nvPr>
            <p:ph idx="4294967295" type="title"/>
          </p:nvPr>
        </p:nvSpPr>
        <p:spPr>
          <a:xfrm>
            <a:off x="1922550" y="540000"/>
            <a:ext cx="5298900" cy="58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References</a:t>
            </a:r>
            <a:endParaRPr/>
          </a:p>
        </p:txBody>
      </p:sp>
      <p:sp>
        <p:nvSpPr>
          <p:cNvPr id="684" name="Google Shape;684;p49"/>
          <p:cNvSpPr txBox="1"/>
          <p:nvPr>
            <p:ph idx="1" type="subTitle"/>
          </p:nvPr>
        </p:nvSpPr>
        <p:spPr>
          <a:xfrm>
            <a:off x="0" y="1478100"/>
            <a:ext cx="9144000" cy="3665400"/>
          </a:xfrm>
          <a:prstGeom prst="rect">
            <a:avLst/>
          </a:prstGeom>
        </p:spPr>
        <p:txBody>
          <a:bodyPr anchorCtr="0" anchor="t" bIns="91425" lIns="91425" spcFirstLastPara="1" rIns="91425" wrap="square" tIns="91425">
            <a:noAutofit/>
          </a:bodyPr>
          <a:lstStyle/>
          <a:p>
            <a:pPr indent="-317500" lvl="0" marL="457200" rtl="0" algn="ctr">
              <a:spcBef>
                <a:spcPts val="0"/>
              </a:spcBef>
              <a:spcAft>
                <a:spcPts val="0"/>
              </a:spcAft>
              <a:buSzPts val="1400"/>
              <a:buChar char="●"/>
            </a:pPr>
            <a:r>
              <a:rPr lang="en" u="sng">
                <a:solidFill>
                  <a:schemeClr val="hlink"/>
                </a:solidFill>
                <a:hlinkClick r:id="rId3"/>
              </a:rPr>
              <a:t>https://en.wikipedia.org/wiki/American_Civil_War</a:t>
            </a:r>
            <a:endParaRPr/>
          </a:p>
          <a:p>
            <a:pPr indent="-317500" lvl="0" marL="457200" rtl="0" algn="ctr">
              <a:spcBef>
                <a:spcPts val="1000"/>
              </a:spcBef>
              <a:spcAft>
                <a:spcPts val="0"/>
              </a:spcAft>
              <a:buSzPts val="1400"/>
              <a:buChar char="●"/>
            </a:pPr>
            <a:r>
              <a:rPr lang="en" u="sng">
                <a:solidFill>
                  <a:schemeClr val="hlink"/>
                </a:solidFill>
                <a:hlinkClick r:id="rId4"/>
              </a:rPr>
              <a:t>https://www.history.com/topics/american-civil-war</a:t>
            </a:r>
            <a:endParaRPr/>
          </a:p>
          <a:p>
            <a:pPr indent="-317500" lvl="0" marL="457200" rtl="0" algn="ctr">
              <a:spcBef>
                <a:spcPts val="1000"/>
              </a:spcBef>
              <a:spcAft>
                <a:spcPts val="0"/>
              </a:spcAft>
              <a:buSzPts val="1400"/>
              <a:buChar char="●"/>
            </a:pPr>
            <a:r>
              <a:rPr lang="en" u="sng">
                <a:solidFill>
                  <a:schemeClr val="hlink"/>
                </a:solidFill>
                <a:hlinkClick r:id="rId5"/>
              </a:rPr>
              <a:t>https://www.britannica.com/event/American-Civil-War</a:t>
            </a:r>
            <a:endParaRPr/>
          </a:p>
          <a:p>
            <a:pPr indent="-317500" lvl="0" marL="457200" rtl="0" algn="ctr">
              <a:spcBef>
                <a:spcPts val="1000"/>
              </a:spcBef>
              <a:spcAft>
                <a:spcPts val="1000"/>
              </a:spcAft>
              <a:buSzPts val="1400"/>
              <a:buChar char="●"/>
            </a:pPr>
            <a:r>
              <a:rPr lang="en" u="sng">
                <a:solidFill>
                  <a:schemeClr val="hlink"/>
                </a:solidFill>
                <a:hlinkClick r:id="rId6"/>
              </a:rPr>
              <a:t>https://www.senate.gov/artandhistory/history/minute/Civil_War_Begins.htm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ractical Life Subject for High School - 9th Grade: Conflict Resolution by Slidesgo">
  <a:themeElements>
    <a:clrScheme name="Simple Light">
      <a:dk1>
        <a:srgbClr val="000000"/>
      </a:dk1>
      <a:lt1>
        <a:srgbClr val="FFFFFF"/>
      </a:lt1>
      <a:dk2>
        <a:srgbClr val="FEF4EF"/>
      </a:dk2>
      <a:lt2>
        <a:srgbClr val="FEAE8B"/>
      </a:lt2>
      <a:accent1>
        <a:srgbClr val="3A272E"/>
      </a:accent1>
      <a:accent2>
        <a:srgbClr val="3A2049"/>
      </a:accent2>
      <a:accent3>
        <a:srgbClr val="854B61"/>
      </a:accent3>
      <a:accent4>
        <a:srgbClr val="75597C"/>
      </a:accent4>
      <a:accent5>
        <a:srgbClr val="86C2BA"/>
      </a:accent5>
      <a:accent6>
        <a:srgbClr val="FED1A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