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94660"/>
  </p:normalViewPr>
  <p:slideViewPr>
    <p:cSldViewPr snapToGrid="0">
      <p:cViewPr>
        <p:scale>
          <a:sx n="44" d="100"/>
          <a:sy n="44" d="100"/>
        </p:scale>
        <p:origin x="60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eya Bachani" userId="abad1afaee6e7450" providerId="LiveId" clId="{BA131CE0-DCBC-469F-9926-6EBB241CE78C}"/>
    <pc:docChg chg="custSel modSld">
      <pc:chgData name="Deeya Bachani" userId="abad1afaee6e7450" providerId="LiveId" clId="{BA131CE0-DCBC-469F-9926-6EBB241CE78C}" dt="2026-04-05T18:10:54.865" v="1" actId="26606"/>
      <pc:docMkLst>
        <pc:docMk/>
      </pc:docMkLst>
      <pc:sldChg chg="addSp delSp modSp mod">
        <pc:chgData name="Deeya Bachani" userId="abad1afaee6e7450" providerId="LiveId" clId="{BA131CE0-DCBC-469F-9926-6EBB241CE78C}" dt="2026-04-05T18:10:54.865" v="1" actId="26606"/>
        <pc:sldMkLst>
          <pc:docMk/>
          <pc:sldMk cId="3935913532" sldId="267"/>
        </pc:sldMkLst>
        <pc:spChg chg="mod">
          <ac:chgData name="Deeya Bachani" userId="abad1afaee6e7450" providerId="LiveId" clId="{BA131CE0-DCBC-469F-9926-6EBB241CE78C}" dt="2026-04-05T18:10:54.865" v="1" actId="26606"/>
          <ac:spMkLst>
            <pc:docMk/>
            <pc:sldMk cId="3935913532" sldId="267"/>
            <ac:spMk id="2" creationId="{F7DFA196-4E13-81B2-5BBE-744F4D5F43E0}"/>
          </ac:spMkLst>
        </pc:spChg>
        <pc:spChg chg="del">
          <ac:chgData name="Deeya Bachani" userId="abad1afaee6e7450" providerId="LiveId" clId="{BA131CE0-DCBC-469F-9926-6EBB241CE78C}" dt="2026-04-05T18:10:54.865" v="1" actId="26606"/>
          <ac:spMkLst>
            <pc:docMk/>
            <pc:sldMk cId="3935913532" sldId="267"/>
            <ac:spMk id="9" creationId="{BACC6370-2D7E-4714-9D71-7542949D7D5D}"/>
          </ac:spMkLst>
        </pc:spChg>
        <pc:spChg chg="del">
          <ac:chgData name="Deeya Bachani" userId="abad1afaee6e7450" providerId="LiveId" clId="{BA131CE0-DCBC-469F-9926-6EBB241CE78C}" dt="2026-04-05T18:10:54.865" v="1" actId="26606"/>
          <ac:spMkLst>
            <pc:docMk/>
            <pc:sldMk cId="3935913532" sldId="267"/>
            <ac:spMk id="11" creationId="{256B2C21-A230-48C0-8DF1-C46611373C44}"/>
          </ac:spMkLst>
        </pc:spChg>
        <pc:spChg chg="del">
          <ac:chgData name="Deeya Bachani" userId="abad1afaee6e7450" providerId="LiveId" clId="{BA131CE0-DCBC-469F-9926-6EBB241CE78C}" dt="2026-04-05T18:10:54.865" v="1" actId="26606"/>
          <ac:spMkLst>
            <pc:docMk/>
            <pc:sldMk cId="3935913532" sldId="267"/>
            <ac:spMk id="13" creationId="{3847E18C-932D-4C95-AABA-FEC7C9499AD7}"/>
          </ac:spMkLst>
        </pc:spChg>
        <pc:spChg chg="del">
          <ac:chgData name="Deeya Bachani" userId="abad1afaee6e7450" providerId="LiveId" clId="{BA131CE0-DCBC-469F-9926-6EBB241CE78C}" dt="2026-04-05T18:10:54.865" v="1" actId="26606"/>
          <ac:spMkLst>
            <pc:docMk/>
            <pc:sldMk cId="3935913532" sldId="267"/>
            <ac:spMk id="15" creationId="{3150CB11-0C61-439E-910F-5787759E72A0}"/>
          </ac:spMkLst>
        </pc:spChg>
        <pc:spChg chg="del">
          <ac:chgData name="Deeya Bachani" userId="abad1afaee6e7450" providerId="LiveId" clId="{BA131CE0-DCBC-469F-9926-6EBB241CE78C}" dt="2026-04-05T18:10:54.865" v="1" actId="26606"/>
          <ac:spMkLst>
            <pc:docMk/>
            <pc:sldMk cId="3935913532" sldId="267"/>
            <ac:spMk id="17" creationId="{43F8A58B-5155-44CE-A5FF-7647B47D0A7A}"/>
          </ac:spMkLst>
        </pc:spChg>
        <pc:spChg chg="del">
          <ac:chgData name="Deeya Bachani" userId="abad1afaee6e7450" providerId="LiveId" clId="{BA131CE0-DCBC-469F-9926-6EBB241CE78C}" dt="2026-04-05T18:10:54.865" v="1" actId="26606"/>
          <ac:spMkLst>
            <pc:docMk/>
            <pc:sldMk cId="3935913532" sldId="267"/>
            <ac:spMk id="19" creationId="{443F2ACA-E6D6-4028-82DD-F03C262D5DE6}"/>
          </ac:spMkLst>
        </pc:spChg>
        <pc:spChg chg="add">
          <ac:chgData name="Deeya Bachani" userId="abad1afaee6e7450" providerId="LiveId" clId="{BA131CE0-DCBC-469F-9926-6EBB241CE78C}" dt="2026-04-05T18:10:54.865" v="1" actId="26606"/>
          <ac:spMkLst>
            <pc:docMk/>
            <pc:sldMk cId="3935913532" sldId="267"/>
            <ac:spMk id="24" creationId="{45D37F4E-DDB4-456B-97E0-9937730A039F}"/>
          </ac:spMkLst>
        </pc:spChg>
        <pc:spChg chg="add">
          <ac:chgData name="Deeya Bachani" userId="abad1afaee6e7450" providerId="LiveId" clId="{BA131CE0-DCBC-469F-9926-6EBB241CE78C}" dt="2026-04-05T18:10:54.865" v="1" actId="26606"/>
          <ac:spMkLst>
            <pc:docMk/>
            <pc:sldMk cId="3935913532" sldId="267"/>
            <ac:spMk id="26" creationId="{B2DD41CD-8F47-4F56-AD12-4E2FF7696987}"/>
          </ac:spMkLst>
        </pc:spChg>
        <pc:picChg chg="add mod">
          <ac:chgData name="Deeya Bachani" userId="abad1afaee6e7450" providerId="LiveId" clId="{BA131CE0-DCBC-469F-9926-6EBB241CE78C}" dt="2026-04-05T18:10:54.865" v="1" actId="26606"/>
          <ac:picMkLst>
            <pc:docMk/>
            <pc:sldMk cId="3935913532" sldId="267"/>
            <ac:picMk id="10" creationId="{5C7ED558-89C8-FAF5-CC8B-25625796922D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33D55D-F6A7-48E4-823A-476B56621DB8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7F833F0-85C2-48A8-B52B-1866A4FBC394}">
      <dgm:prSet/>
      <dgm:spPr/>
      <dgm:t>
        <a:bodyPr/>
        <a:lstStyle/>
        <a:p>
          <a:r>
            <a:rPr lang="en-US"/>
            <a:t>Political leaders played a major role by emphasizing religious identity and fear. </a:t>
          </a:r>
        </a:p>
      </dgm:t>
    </dgm:pt>
    <dgm:pt modelId="{82AC1D8A-DCE8-4C4A-9F76-AC2FDA29D484}" type="parTrans" cxnId="{483CBEF0-264C-410F-A57B-0B6151D1629E}">
      <dgm:prSet/>
      <dgm:spPr/>
      <dgm:t>
        <a:bodyPr/>
        <a:lstStyle/>
        <a:p>
          <a:endParaRPr lang="en-US"/>
        </a:p>
      </dgm:t>
    </dgm:pt>
    <dgm:pt modelId="{5D6E7B01-6E9E-4165-9E32-48B43A622F45}" type="sibTrans" cxnId="{483CBEF0-264C-410F-A57B-0B6151D1629E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4FA47029-03CA-40AF-A7C9-00B9318CE4D2}">
      <dgm:prSet/>
      <dgm:spPr/>
      <dgm:t>
        <a:bodyPr/>
        <a:lstStyle/>
        <a:p>
          <a:r>
            <a:rPr lang="en-US"/>
            <a:t>Tensions among ordinary people already existed before the final decision to partition. </a:t>
          </a:r>
        </a:p>
      </dgm:t>
    </dgm:pt>
    <dgm:pt modelId="{F624EEC1-B0C1-4DAA-8D47-1ACCB8596A0B}" type="parTrans" cxnId="{BF13D6CE-3EC6-4553-B257-CDF9B6C1BD85}">
      <dgm:prSet/>
      <dgm:spPr/>
      <dgm:t>
        <a:bodyPr/>
        <a:lstStyle/>
        <a:p>
          <a:endParaRPr lang="en-US"/>
        </a:p>
      </dgm:t>
    </dgm:pt>
    <dgm:pt modelId="{3B648231-D2C9-4E90-922A-97378A208B96}" type="sibTrans" cxnId="{BF13D6CE-3EC6-4553-B257-CDF9B6C1BD85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F1C764EA-FB92-4743-BC27-1EBF7E384830}">
      <dgm:prSet/>
      <dgm:spPr/>
      <dgm:t>
        <a:bodyPr/>
        <a:lstStyle/>
        <a:p>
          <a:r>
            <a:rPr lang="en-US"/>
            <a:t>Violence resulted from both top-down leadership decisions and bottom-up reactions from communities. </a:t>
          </a:r>
        </a:p>
      </dgm:t>
    </dgm:pt>
    <dgm:pt modelId="{3DC3FE73-7055-42F2-BC69-45767406DFA7}" type="parTrans" cxnId="{1CC449BF-50BE-4310-A03C-8A04DDD44909}">
      <dgm:prSet/>
      <dgm:spPr/>
      <dgm:t>
        <a:bodyPr/>
        <a:lstStyle/>
        <a:p>
          <a:endParaRPr lang="en-US"/>
        </a:p>
      </dgm:t>
    </dgm:pt>
    <dgm:pt modelId="{381A8EA2-417A-44A0-ABCA-81856F863F1C}" type="sibTrans" cxnId="{1CC449BF-50BE-4310-A03C-8A04DDD44909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CDB51409-411C-4323-90C2-E2EA0AA4F49F}" type="pres">
      <dgm:prSet presAssocID="{EE33D55D-F6A7-48E4-823A-476B56621DB8}" presName="Name0" presStyleCnt="0">
        <dgm:presLayoutVars>
          <dgm:animLvl val="lvl"/>
          <dgm:resizeHandles val="exact"/>
        </dgm:presLayoutVars>
      </dgm:prSet>
      <dgm:spPr/>
    </dgm:pt>
    <dgm:pt modelId="{4FAF73A9-EA57-496E-B4F7-0C11C21D4D46}" type="pres">
      <dgm:prSet presAssocID="{D7F833F0-85C2-48A8-B52B-1866A4FBC394}" presName="compositeNode" presStyleCnt="0">
        <dgm:presLayoutVars>
          <dgm:bulletEnabled val="1"/>
        </dgm:presLayoutVars>
      </dgm:prSet>
      <dgm:spPr/>
    </dgm:pt>
    <dgm:pt modelId="{A51470D8-199C-4655-9286-706E36E58FD0}" type="pres">
      <dgm:prSet presAssocID="{D7F833F0-85C2-48A8-B52B-1866A4FBC394}" presName="bgRect" presStyleLbl="bgAccFollowNode1" presStyleIdx="0" presStyleCnt="3"/>
      <dgm:spPr/>
    </dgm:pt>
    <dgm:pt modelId="{3A6CB7DE-ED2E-411F-AC04-E550A7AFEE80}" type="pres">
      <dgm:prSet presAssocID="{5D6E7B01-6E9E-4165-9E32-48B43A622F45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B769E59C-73F5-4405-B5CE-CE4431BCF849}" type="pres">
      <dgm:prSet presAssocID="{D7F833F0-85C2-48A8-B52B-1866A4FBC394}" presName="bottomLine" presStyleLbl="alignNode1" presStyleIdx="1" presStyleCnt="6">
        <dgm:presLayoutVars/>
      </dgm:prSet>
      <dgm:spPr/>
    </dgm:pt>
    <dgm:pt modelId="{6907896A-E5D1-4800-B230-585E3CF3981E}" type="pres">
      <dgm:prSet presAssocID="{D7F833F0-85C2-48A8-B52B-1866A4FBC394}" presName="nodeText" presStyleLbl="bgAccFollowNode1" presStyleIdx="0" presStyleCnt="3">
        <dgm:presLayoutVars>
          <dgm:bulletEnabled val="1"/>
        </dgm:presLayoutVars>
      </dgm:prSet>
      <dgm:spPr/>
    </dgm:pt>
    <dgm:pt modelId="{68488BC1-3D1C-4058-A29A-01A68B8520C0}" type="pres">
      <dgm:prSet presAssocID="{5D6E7B01-6E9E-4165-9E32-48B43A622F45}" presName="sibTrans" presStyleCnt="0"/>
      <dgm:spPr/>
    </dgm:pt>
    <dgm:pt modelId="{1071AA66-F0A9-44B9-B1B3-BCB0E4B0F4FD}" type="pres">
      <dgm:prSet presAssocID="{4FA47029-03CA-40AF-A7C9-00B9318CE4D2}" presName="compositeNode" presStyleCnt="0">
        <dgm:presLayoutVars>
          <dgm:bulletEnabled val="1"/>
        </dgm:presLayoutVars>
      </dgm:prSet>
      <dgm:spPr/>
    </dgm:pt>
    <dgm:pt modelId="{3E5EFCA7-7EF6-4C68-9AE1-5DAA2A7B02C8}" type="pres">
      <dgm:prSet presAssocID="{4FA47029-03CA-40AF-A7C9-00B9318CE4D2}" presName="bgRect" presStyleLbl="bgAccFollowNode1" presStyleIdx="1" presStyleCnt="3"/>
      <dgm:spPr/>
    </dgm:pt>
    <dgm:pt modelId="{386BA77D-2192-46E3-90B9-0BB355B62769}" type="pres">
      <dgm:prSet presAssocID="{3B648231-D2C9-4E90-922A-97378A208B96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CBCA06FC-D572-4AA9-9C88-2A4491656492}" type="pres">
      <dgm:prSet presAssocID="{4FA47029-03CA-40AF-A7C9-00B9318CE4D2}" presName="bottomLine" presStyleLbl="alignNode1" presStyleIdx="3" presStyleCnt="6">
        <dgm:presLayoutVars/>
      </dgm:prSet>
      <dgm:spPr/>
    </dgm:pt>
    <dgm:pt modelId="{63C95D81-554B-40FD-9F1C-C79548A288A4}" type="pres">
      <dgm:prSet presAssocID="{4FA47029-03CA-40AF-A7C9-00B9318CE4D2}" presName="nodeText" presStyleLbl="bgAccFollowNode1" presStyleIdx="1" presStyleCnt="3">
        <dgm:presLayoutVars>
          <dgm:bulletEnabled val="1"/>
        </dgm:presLayoutVars>
      </dgm:prSet>
      <dgm:spPr/>
    </dgm:pt>
    <dgm:pt modelId="{ECD03D7B-3638-4990-BDE3-74D43C972D2A}" type="pres">
      <dgm:prSet presAssocID="{3B648231-D2C9-4E90-922A-97378A208B96}" presName="sibTrans" presStyleCnt="0"/>
      <dgm:spPr/>
    </dgm:pt>
    <dgm:pt modelId="{87761E17-3C45-404C-85D6-406587B6CE65}" type="pres">
      <dgm:prSet presAssocID="{F1C764EA-FB92-4743-BC27-1EBF7E384830}" presName="compositeNode" presStyleCnt="0">
        <dgm:presLayoutVars>
          <dgm:bulletEnabled val="1"/>
        </dgm:presLayoutVars>
      </dgm:prSet>
      <dgm:spPr/>
    </dgm:pt>
    <dgm:pt modelId="{92AD01AD-5846-4C35-867E-C26552E34484}" type="pres">
      <dgm:prSet presAssocID="{F1C764EA-FB92-4743-BC27-1EBF7E384830}" presName="bgRect" presStyleLbl="bgAccFollowNode1" presStyleIdx="2" presStyleCnt="3"/>
      <dgm:spPr/>
    </dgm:pt>
    <dgm:pt modelId="{A27F851C-B86E-4B04-B9DD-4EBD211E8139}" type="pres">
      <dgm:prSet presAssocID="{381A8EA2-417A-44A0-ABCA-81856F863F1C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29D12693-450B-47BC-A2D7-B7C1F034ED80}" type="pres">
      <dgm:prSet presAssocID="{F1C764EA-FB92-4743-BC27-1EBF7E384830}" presName="bottomLine" presStyleLbl="alignNode1" presStyleIdx="5" presStyleCnt="6">
        <dgm:presLayoutVars/>
      </dgm:prSet>
      <dgm:spPr/>
    </dgm:pt>
    <dgm:pt modelId="{A271B700-54AB-43D7-8E06-FC8043829A35}" type="pres">
      <dgm:prSet presAssocID="{F1C764EA-FB92-4743-BC27-1EBF7E384830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5B763930-61E8-4CC0-98E0-D210FB6FF824}" type="presOf" srcId="{4FA47029-03CA-40AF-A7C9-00B9318CE4D2}" destId="{63C95D81-554B-40FD-9F1C-C79548A288A4}" srcOrd="1" destOrd="0" presId="urn:microsoft.com/office/officeart/2016/7/layout/BasicLinearProcessNumbered"/>
    <dgm:cxn modelId="{934D5543-1F2F-4583-95D1-EE77815D1015}" type="presOf" srcId="{D7F833F0-85C2-48A8-B52B-1866A4FBC394}" destId="{6907896A-E5D1-4800-B230-585E3CF3981E}" srcOrd="1" destOrd="0" presId="urn:microsoft.com/office/officeart/2016/7/layout/BasicLinearProcessNumbered"/>
    <dgm:cxn modelId="{5C33FA4A-A690-488F-8505-86948C7AE480}" type="presOf" srcId="{F1C764EA-FB92-4743-BC27-1EBF7E384830}" destId="{92AD01AD-5846-4C35-867E-C26552E34484}" srcOrd="0" destOrd="0" presId="urn:microsoft.com/office/officeart/2016/7/layout/BasicLinearProcessNumbered"/>
    <dgm:cxn modelId="{BEAF0054-8655-4714-BC72-E5DCA1DAE374}" type="presOf" srcId="{381A8EA2-417A-44A0-ABCA-81856F863F1C}" destId="{A27F851C-B86E-4B04-B9DD-4EBD211E8139}" srcOrd="0" destOrd="0" presId="urn:microsoft.com/office/officeart/2016/7/layout/BasicLinearProcessNumbered"/>
    <dgm:cxn modelId="{3BF8457F-2FC2-4C01-9313-722B86EA7621}" type="presOf" srcId="{3B648231-D2C9-4E90-922A-97378A208B96}" destId="{386BA77D-2192-46E3-90B9-0BB355B62769}" srcOrd="0" destOrd="0" presId="urn:microsoft.com/office/officeart/2016/7/layout/BasicLinearProcessNumbered"/>
    <dgm:cxn modelId="{C601F48F-124B-4A0A-A304-A2ACBD967549}" type="presOf" srcId="{4FA47029-03CA-40AF-A7C9-00B9318CE4D2}" destId="{3E5EFCA7-7EF6-4C68-9AE1-5DAA2A7B02C8}" srcOrd="0" destOrd="0" presId="urn:microsoft.com/office/officeart/2016/7/layout/BasicLinearProcessNumbered"/>
    <dgm:cxn modelId="{0D77DA95-F902-4890-987C-3C27C5ED78B4}" type="presOf" srcId="{F1C764EA-FB92-4743-BC27-1EBF7E384830}" destId="{A271B700-54AB-43D7-8E06-FC8043829A35}" srcOrd="1" destOrd="0" presId="urn:microsoft.com/office/officeart/2016/7/layout/BasicLinearProcessNumbered"/>
    <dgm:cxn modelId="{7D19E7A6-13A7-4711-8A3D-438475F88F2F}" type="presOf" srcId="{D7F833F0-85C2-48A8-B52B-1866A4FBC394}" destId="{A51470D8-199C-4655-9286-706E36E58FD0}" srcOrd="0" destOrd="0" presId="urn:microsoft.com/office/officeart/2016/7/layout/BasicLinearProcessNumbered"/>
    <dgm:cxn modelId="{B43D0CBA-7ADF-42B5-97B4-05CE449B8AC9}" type="presOf" srcId="{EE33D55D-F6A7-48E4-823A-476B56621DB8}" destId="{CDB51409-411C-4323-90C2-E2EA0AA4F49F}" srcOrd="0" destOrd="0" presId="urn:microsoft.com/office/officeart/2016/7/layout/BasicLinearProcessNumbered"/>
    <dgm:cxn modelId="{1CC449BF-50BE-4310-A03C-8A04DDD44909}" srcId="{EE33D55D-F6A7-48E4-823A-476B56621DB8}" destId="{F1C764EA-FB92-4743-BC27-1EBF7E384830}" srcOrd="2" destOrd="0" parTransId="{3DC3FE73-7055-42F2-BC69-45767406DFA7}" sibTransId="{381A8EA2-417A-44A0-ABCA-81856F863F1C}"/>
    <dgm:cxn modelId="{092543CA-2256-476F-9D8A-6D5D9552D3DB}" type="presOf" srcId="{5D6E7B01-6E9E-4165-9E32-48B43A622F45}" destId="{3A6CB7DE-ED2E-411F-AC04-E550A7AFEE80}" srcOrd="0" destOrd="0" presId="urn:microsoft.com/office/officeart/2016/7/layout/BasicLinearProcessNumbered"/>
    <dgm:cxn modelId="{BF13D6CE-3EC6-4553-B257-CDF9B6C1BD85}" srcId="{EE33D55D-F6A7-48E4-823A-476B56621DB8}" destId="{4FA47029-03CA-40AF-A7C9-00B9318CE4D2}" srcOrd="1" destOrd="0" parTransId="{F624EEC1-B0C1-4DAA-8D47-1ACCB8596A0B}" sibTransId="{3B648231-D2C9-4E90-922A-97378A208B96}"/>
    <dgm:cxn modelId="{483CBEF0-264C-410F-A57B-0B6151D1629E}" srcId="{EE33D55D-F6A7-48E4-823A-476B56621DB8}" destId="{D7F833F0-85C2-48A8-B52B-1866A4FBC394}" srcOrd="0" destOrd="0" parTransId="{82AC1D8A-DCE8-4C4A-9F76-AC2FDA29D484}" sibTransId="{5D6E7B01-6E9E-4165-9E32-48B43A622F45}"/>
    <dgm:cxn modelId="{E430072A-F204-455A-9A24-29A8C48F1822}" type="presParOf" srcId="{CDB51409-411C-4323-90C2-E2EA0AA4F49F}" destId="{4FAF73A9-EA57-496E-B4F7-0C11C21D4D46}" srcOrd="0" destOrd="0" presId="urn:microsoft.com/office/officeart/2016/7/layout/BasicLinearProcessNumbered"/>
    <dgm:cxn modelId="{BB46C33C-89CD-4AD3-9340-4F919E5E0EBE}" type="presParOf" srcId="{4FAF73A9-EA57-496E-B4F7-0C11C21D4D46}" destId="{A51470D8-199C-4655-9286-706E36E58FD0}" srcOrd="0" destOrd="0" presId="urn:microsoft.com/office/officeart/2016/7/layout/BasicLinearProcessNumbered"/>
    <dgm:cxn modelId="{058242E2-B0DA-4E04-92FB-46F2857B61A7}" type="presParOf" srcId="{4FAF73A9-EA57-496E-B4F7-0C11C21D4D46}" destId="{3A6CB7DE-ED2E-411F-AC04-E550A7AFEE80}" srcOrd="1" destOrd="0" presId="urn:microsoft.com/office/officeart/2016/7/layout/BasicLinearProcessNumbered"/>
    <dgm:cxn modelId="{60FAE1E1-40D4-4620-A589-F0A1B1C04DA3}" type="presParOf" srcId="{4FAF73A9-EA57-496E-B4F7-0C11C21D4D46}" destId="{B769E59C-73F5-4405-B5CE-CE4431BCF849}" srcOrd="2" destOrd="0" presId="urn:microsoft.com/office/officeart/2016/7/layout/BasicLinearProcessNumbered"/>
    <dgm:cxn modelId="{4518A4FA-4177-4471-88DD-4B86B883409A}" type="presParOf" srcId="{4FAF73A9-EA57-496E-B4F7-0C11C21D4D46}" destId="{6907896A-E5D1-4800-B230-585E3CF3981E}" srcOrd="3" destOrd="0" presId="urn:microsoft.com/office/officeart/2016/7/layout/BasicLinearProcessNumbered"/>
    <dgm:cxn modelId="{6A86AFC8-0757-444C-B4AC-F53C8BBFA2C4}" type="presParOf" srcId="{CDB51409-411C-4323-90C2-E2EA0AA4F49F}" destId="{68488BC1-3D1C-4058-A29A-01A68B8520C0}" srcOrd="1" destOrd="0" presId="urn:microsoft.com/office/officeart/2016/7/layout/BasicLinearProcessNumbered"/>
    <dgm:cxn modelId="{2B8C5DE7-C15C-4594-97A7-BD3F7394BDA7}" type="presParOf" srcId="{CDB51409-411C-4323-90C2-E2EA0AA4F49F}" destId="{1071AA66-F0A9-44B9-B1B3-BCB0E4B0F4FD}" srcOrd="2" destOrd="0" presId="urn:microsoft.com/office/officeart/2016/7/layout/BasicLinearProcessNumbered"/>
    <dgm:cxn modelId="{9A5D8E87-779F-42F6-8B5E-728ED9E2FF67}" type="presParOf" srcId="{1071AA66-F0A9-44B9-B1B3-BCB0E4B0F4FD}" destId="{3E5EFCA7-7EF6-4C68-9AE1-5DAA2A7B02C8}" srcOrd="0" destOrd="0" presId="urn:microsoft.com/office/officeart/2016/7/layout/BasicLinearProcessNumbered"/>
    <dgm:cxn modelId="{32CC94C7-F9D0-4961-BE54-35D4CD8F1272}" type="presParOf" srcId="{1071AA66-F0A9-44B9-B1B3-BCB0E4B0F4FD}" destId="{386BA77D-2192-46E3-90B9-0BB355B62769}" srcOrd="1" destOrd="0" presId="urn:microsoft.com/office/officeart/2016/7/layout/BasicLinearProcessNumbered"/>
    <dgm:cxn modelId="{03B95B72-65B1-45E5-AF55-FAB649F89167}" type="presParOf" srcId="{1071AA66-F0A9-44B9-B1B3-BCB0E4B0F4FD}" destId="{CBCA06FC-D572-4AA9-9C88-2A4491656492}" srcOrd="2" destOrd="0" presId="urn:microsoft.com/office/officeart/2016/7/layout/BasicLinearProcessNumbered"/>
    <dgm:cxn modelId="{574579E5-1146-4353-91AA-4C4B831E2C51}" type="presParOf" srcId="{1071AA66-F0A9-44B9-B1B3-BCB0E4B0F4FD}" destId="{63C95D81-554B-40FD-9F1C-C79548A288A4}" srcOrd="3" destOrd="0" presId="urn:microsoft.com/office/officeart/2016/7/layout/BasicLinearProcessNumbered"/>
    <dgm:cxn modelId="{B91D603B-2F14-46B5-B516-48122825CAC3}" type="presParOf" srcId="{CDB51409-411C-4323-90C2-E2EA0AA4F49F}" destId="{ECD03D7B-3638-4990-BDE3-74D43C972D2A}" srcOrd="3" destOrd="0" presId="urn:microsoft.com/office/officeart/2016/7/layout/BasicLinearProcessNumbered"/>
    <dgm:cxn modelId="{BF0B0FDF-962B-4BAC-BB0D-DCD929949F5C}" type="presParOf" srcId="{CDB51409-411C-4323-90C2-E2EA0AA4F49F}" destId="{87761E17-3C45-404C-85D6-406587B6CE65}" srcOrd="4" destOrd="0" presId="urn:microsoft.com/office/officeart/2016/7/layout/BasicLinearProcessNumbered"/>
    <dgm:cxn modelId="{609A32C7-8C66-4DED-BF36-9677458CF181}" type="presParOf" srcId="{87761E17-3C45-404C-85D6-406587B6CE65}" destId="{92AD01AD-5846-4C35-867E-C26552E34484}" srcOrd="0" destOrd="0" presId="urn:microsoft.com/office/officeart/2016/7/layout/BasicLinearProcessNumbered"/>
    <dgm:cxn modelId="{C716EF6C-ED84-4B46-B51B-89F8BEDFE0FA}" type="presParOf" srcId="{87761E17-3C45-404C-85D6-406587B6CE65}" destId="{A27F851C-B86E-4B04-B9DD-4EBD211E8139}" srcOrd="1" destOrd="0" presId="urn:microsoft.com/office/officeart/2016/7/layout/BasicLinearProcessNumbered"/>
    <dgm:cxn modelId="{13F2C81E-7666-4F75-BEAF-5A5860CEBA21}" type="presParOf" srcId="{87761E17-3C45-404C-85D6-406587B6CE65}" destId="{29D12693-450B-47BC-A2D7-B7C1F034ED80}" srcOrd="2" destOrd="0" presId="urn:microsoft.com/office/officeart/2016/7/layout/BasicLinearProcessNumbered"/>
    <dgm:cxn modelId="{93515EB2-FA7D-418F-A284-9DE7011C046D}" type="presParOf" srcId="{87761E17-3C45-404C-85D6-406587B6CE65}" destId="{A271B700-54AB-43D7-8E06-FC8043829A35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0117C0-4163-4541-8263-555C3E04FA6D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A3E73CED-B963-41CE-A92E-E47FAAF21C2F}">
      <dgm:prSet/>
      <dgm:spPr/>
      <dgm:t>
        <a:bodyPr/>
        <a:lstStyle/>
        <a:p>
          <a:r>
            <a:rPr lang="en-US" b="0" i="0" baseline="0"/>
            <a:t>The conflict destroyed long-standing relationships between religious communities. </a:t>
          </a:r>
          <a:endParaRPr lang="en-US"/>
        </a:p>
      </dgm:t>
    </dgm:pt>
    <dgm:pt modelId="{7EE75CB4-CC28-4BC1-AB1F-615194904485}" type="parTrans" cxnId="{A78BC3D2-BE56-441F-9678-2A0F3C005604}">
      <dgm:prSet/>
      <dgm:spPr/>
      <dgm:t>
        <a:bodyPr/>
        <a:lstStyle/>
        <a:p>
          <a:endParaRPr lang="en-US"/>
        </a:p>
      </dgm:t>
    </dgm:pt>
    <dgm:pt modelId="{3CC8B9A8-F108-4F9E-8599-91A4B8606B82}" type="sibTrans" cxnId="{A78BC3D2-BE56-441F-9678-2A0F3C005604}">
      <dgm:prSet/>
      <dgm:spPr/>
      <dgm:t>
        <a:bodyPr/>
        <a:lstStyle/>
        <a:p>
          <a:endParaRPr lang="en-US"/>
        </a:p>
      </dgm:t>
    </dgm:pt>
    <dgm:pt modelId="{8CB1CAB5-C84A-424C-A551-50BE2B48D43E}">
      <dgm:prSet/>
      <dgm:spPr/>
      <dgm:t>
        <a:bodyPr/>
        <a:lstStyle/>
        <a:p>
          <a:r>
            <a:rPr lang="en-US" b="0" i="0" baseline="0"/>
            <a:t>Trust between groups was replaced with fear and suspicion. </a:t>
          </a:r>
          <a:endParaRPr lang="en-US"/>
        </a:p>
      </dgm:t>
    </dgm:pt>
    <dgm:pt modelId="{C7B25A1C-523E-43E5-9E84-A3564A153A74}" type="parTrans" cxnId="{1D611F5B-0C61-4474-B0A2-6C5953C4F5A3}">
      <dgm:prSet/>
      <dgm:spPr/>
      <dgm:t>
        <a:bodyPr/>
        <a:lstStyle/>
        <a:p>
          <a:endParaRPr lang="en-US"/>
        </a:p>
      </dgm:t>
    </dgm:pt>
    <dgm:pt modelId="{016947D9-3DD1-4302-8175-E66E1C275D37}" type="sibTrans" cxnId="{1D611F5B-0C61-4474-B0A2-6C5953C4F5A3}">
      <dgm:prSet/>
      <dgm:spPr/>
      <dgm:t>
        <a:bodyPr/>
        <a:lstStyle/>
        <a:p>
          <a:endParaRPr lang="en-US"/>
        </a:p>
      </dgm:t>
    </dgm:pt>
    <dgm:pt modelId="{E7184690-9E62-48C4-893E-BEFD425D0058}">
      <dgm:prSet/>
      <dgm:spPr/>
      <dgm:t>
        <a:bodyPr/>
        <a:lstStyle/>
        <a:p>
          <a:r>
            <a:rPr lang="en-US" b="0" i="0" baseline="0"/>
            <a:t>Religious identity became more rigid and central to social life. </a:t>
          </a:r>
          <a:endParaRPr lang="en-US"/>
        </a:p>
      </dgm:t>
    </dgm:pt>
    <dgm:pt modelId="{8E7A24CA-BE75-4558-8FD7-0A172FB6B265}" type="parTrans" cxnId="{E05569E3-9641-45DC-92AA-95838FBCAA1E}">
      <dgm:prSet/>
      <dgm:spPr/>
      <dgm:t>
        <a:bodyPr/>
        <a:lstStyle/>
        <a:p>
          <a:endParaRPr lang="en-US"/>
        </a:p>
      </dgm:t>
    </dgm:pt>
    <dgm:pt modelId="{4662A794-AD81-4DC3-AA9B-0CF8A4805945}" type="sibTrans" cxnId="{E05569E3-9641-45DC-92AA-95838FBCAA1E}">
      <dgm:prSet/>
      <dgm:spPr/>
      <dgm:t>
        <a:bodyPr/>
        <a:lstStyle/>
        <a:p>
          <a:endParaRPr lang="en-US"/>
        </a:p>
      </dgm:t>
    </dgm:pt>
    <dgm:pt modelId="{45B2D7B9-B87B-4613-9F85-78D5DCD94CE8}" type="pres">
      <dgm:prSet presAssocID="{560117C0-4163-4541-8263-555C3E04FA6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95CA817-2ED2-4D05-BC49-356729C8A79E}" type="pres">
      <dgm:prSet presAssocID="{A3E73CED-B963-41CE-A92E-E47FAAF21C2F}" presName="hierRoot1" presStyleCnt="0"/>
      <dgm:spPr/>
    </dgm:pt>
    <dgm:pt modelId="{E3389078-B084-40B8-A3B8-AA9ACED7741C}" type="pres">
      <dgm:prSet presAssocID="{A3E73CED-B963-41CE-A92E-E47FAAF21C2F}" presName="composite" presStyleCnt="0"/>
      <dgm:spPr/>
    </dgm:pt>
    <dgm:pt modelId="{21F8F36E-9C08-4D6F-AFB9-EEA45EFD42D0}" type="pres">
      <dgm:prSet presAssocID="{A3E73CED-B963-41CE-A92E-E47FAAF21C2F}" presName="background" presStyleLbl="node0" presStyleIdx="0" presStyleCnt="3"/>
      <dgm:spPr/>
    </dgm:pt>
    <dgm:pt modelId="{92A93DC0-D413-44DC-96BC-BC8D7B92CA31}" type="pres">
      <dgm:prSet presAssocID="{A3E73CED-B963-41CE-A92E-E47FAAF21C2F}" presName="text" presStyleLbl="fgAcc0" presStyleIdx="0" presStyleCnt="3">
        <dgm:presLayoutVars>
          <dgm:chPref val="3"/>
        </dgm:presLayoutVars>
      </dgm:prSet>
      <dgm:spPr/>
    </dgm:pt>
    <dgm:pt modelId="{B9FE1B4E-F1BD-444F-B9ED-7D9BFC389281}" type="pres">
      <dgm:prSet presAssocID="{A3E73CED-B963-41CE-A92E-E47FAAF21C2F}" presName="hierChild2" presStyleCnt="0"/>
      <dgm:spPr/>
    </dgm:pt>
    <dgm:pt modelId="{31DEB93F-8E25-47F3-B59F-B90229E40E48}" type="pres">
      <dgm:prSet presAssocID="{8CB1CAB5-C84A-424C-A551-50BE2B48D43E}" presName="hierRoot1" presStyleCnt="0"/>
      <dgm:spPr/>
    </dgm:pt>
    <dgm:pt modelId="{C07FB33D-FA94-4179-B131-0DEA13CF7903}" type="pres">
      <dgm:prSet presAssocID="{8CB1CAB5-C84A-424C-A551-50BE2B48D43E}" presName="composite" presStyleCnt="0"/>
      <dgm:spPr/>
    </dgm:pt>
    <dgm:pt modelId="{6B0C19A1-12D2-4D00-9488-2247342E7D0B}" type="pres">
      <dgm:prSet presAssocID="{8CB1CAB5-C84A-424C-A551-50BE2B48D43E}" presName="background" presStyleLbl="node0" presStyleIdx="1" presStyleCnt="3"/>
      <dgm:spPr/>
    </dgm:pt>
    <dgm:pt modelId="{F9752716-99F6-4C3E-B1ED-8A98F30660A2}" type="pres">
      <dgm:prSet presAssocID="{8CB1CAB5-C84A-424C-A551-50BE2B48D43E}" presName="text" presStyleLbl="fgAcc0" presStyleIdx="1" presStyleCnt="3">
        <dgm:presLayoutVars>
          <dgm:chPref val="3"/>
        </dgm:presLayoutVars>
      </dgm:prSet>
      <dgm:spPr/>
    </dgm:pt>
    <dgm:pt modelId="{099CCF71-9B7F-48C1-915C-61383C1817B3}" type="pres">
      <dgm:prSet presAssocID="{8CB1CAB5-C84A-424C-A551-50BE2B48D43E}" presName="hierChild2" presStyleCnt="0"/>
      <dgm:spPr/>
    </dgm:pt>
    <dgm:pt modelId="{60430817-5F67-4EEC-BE71-7732C556D5CE}" type="pres">
      <dgm:prSet presAssocID="{E7184690-9E62-48C4-893E-BEFD425D0058}" presName="hierRoot1" presStyleCnt="0"/>
      <dgm:spPr/>
    </dgm:pt>
    <dgm:pt modelId="{66BDAF80-3413-4FE9-B3E6-46DB110CE20B}" type="pres">
      <dgm:prSet presAssocID="{E7184690-9E62-48C4-893E-BEFD425D0058}" presName="composite" presStyleCnt="0"/>
      <dgm:spPr/>
    </dgm:pt>
    <dgm:pt modelId="{8A9D45B3-DC2D-4724-957E-D2045EBB9974}" type="pres">
      <dgm:prSet presAssocID="{E7184690-9E62-48C4-893E-BEFD425D0058}" presName="background" presStyleLbl="node0" presStyleIdx="2" presStyleCnt="3"/>
      <dgm:spPr/>
    </dgm:pt>
    <dgm:pt modelId="{4B4C251F-AF40-4ACA-8BD3-D3F1DBFBE1AA}" type="pres">
      <dgm:prSet presAssocID="{E7184690-9E62-48C4-893E-BEFD425D0058}" presName="text" presStyleLbl="fgAcc0" presStyleIdx="2" presStyleCnt="3">
        <dgm:presLayoutVars>
          <dgm:chPref val="3"/>
        </dgm:presLayoutVars>
      </dgm:prSet>
      <dgm:spPr/>
    </dgm:pt>
    <dgm:pt modelId="{3254FD61-B25A-482F-9CEB-E0CFE535C22B}" type="pres">
      <dgm:prSet presAssocID="{E7184690-9E62-48C4-893E-BEFD425D0058}" presName="hierChild2" presStyleCnt="0"/>
      <dgm:spPr/>
    </dgm:pt>
  </dgm:ptLst>
  <dgm:cxnLst>
    <dgm:cxn modelId="{E7EF0008-040A-4B52-8B06-13A435203B36}" type="presOf" srcId="{A3E73CED-B963-41CE-A92E-E47FAAF21C2F}" destId="{92A93DC0-D413-44DC-96BC-BC8D7B92CA31}" srcOrd="0" destOrd="0" presId="urn:microsoft.com/office/officeart/2005/8/layout/hierarchy1"/>
    <dgm:cxn modelId="{1D611F5B-0C61-4474-B0A2-6C5953C4F5A3}" srcId="{560117C0-4163-4541-8263-555C3E04FA6D}" destId="{8CB1CAB5-C84A-424C-A551-50BE2B48D43E}" srcOrd="1" destOrd="0" parTransId="{C7B25A1C-523E-43E5-9E84-A3564A153A74}" sibTransId="{016947D9-3DD1-4302-8175-E66E1C275D37}"/>
    <dgm:cxn modelId="{9047D169-BBFE-4A79-9741-65280C8BAB37}" type="presOf" srcId="{560117C0-4163-4541-8263-555C3E04FA6D}" destId="{45B2D7B9-B87B-4613-9F85-78D5DCD94CE8}" srcOrd="0" destOrd="0" presId="urn:microsoft.com/office/officeart/2005/8/layout/hierarchy1"/>
    <dgm:cxn modelId="{04BD7480-3D59-471B-A554-3ADEBEB94526}" type="presOf" srcId="{E7184690-9E62-48C4-893E-BEFD425D0058}" destId="{4B4C251F-AF40-4ACA-8BD3-D3F1DBFBE1AA}" srcOrd="0" destOrd="0" presId="urn:microsoft.com/office/officeart/2005/8/layout/hierarchy1"/>
    <dgm:cxn modelId="{A78BC3D2-BE56-441F-9678-2A0F3C005604}" srcId="{560117C0-4163-4541-8263-555C3E04FA6D}" destId="{A3E73CED-B963-41CE-A92E-E47FAAF21C2F}" srcOrd="0" destOrd="0" parTransId="{7EE75CB4-CC28-4BC1-AB1F-615194904485}" sibTransId="{3CC8B9A8-F108-4F9E-8599-91A4B8606B82}"/>
    <dgm:cxn modelId="{E29F4DD7-029A-40E2-8C41-7FD6C0E812BF}" type="presOf" srcId="{8CB1CAB5-C84A-424C-A551-50BE2B48D43E}" destId="{F9752716-99F6-4C3E-B1ED-8A98F30660A2}" srcOrd="0" destOrd="0" presId="urn:microsoft.com/office/officeart/2005/8/layout/hierarchy1"/>
    <dgm:cxn modelId="{E05569E3-9641-45DC-92AA-95838FBCAA1E}" srcId="{560117C0-4163-4541-8263-555C3E04FA6D}" destId="{E7184690-9E62-48C4-893E-BEFD425D0058}" srcOrd="2" destOrd="0" parTransId="{8E7A24CA-BE75-4558-8FD7-0A172FB6B265}" sibTransId="{4662A794-AD81-4DC3-AA9B-0CF8A4805945}"/>
    <dgm:cxn modelId="{9555A52E-033D-407E-98E0-36960358EC1F}" type="presParOf" srcId="{45B2D7B9-B87B-4613-9F85-78D5DCD94CE8}" destId="{A95CA817-2ED2-4D05-BC49-356729C8A79E}" srcOrd="0" destOrd="0" presId="urn:microsoft.com/office/officeart/2005/8/layout/hierarchy1"/>
    <dgm:cxn modelId="{194D5440-821C-41CF-9E49-B05DCE25D495}" type="presParOf" srcId="{A95CA817-2ED2-4D05-BC49-356729C8A79E}" destId="{E3389078-B084-40B8-A3B8-AA9ACED7741C}" srcOrd="0" destOrd="0" presId="urn:microsoft.com/office/officeart/2005/8/layout/hierarchy1"/>
    <dgm:cxn modelId="{CD63A228-27C7-48EC-9027-31DB32DCCFF5}" type="presParOf" srcId="{E3389078-B084-40B8-A3B8-AA9ACED7741C}" destId="{21F8F36E-9C08-4D6F-AFB9-EEA45EFD42D0}" srcOrd="0" destOrd="0" presId="urn:microsoft.com/office/officeart/2005/8/layout/hierarchy1"/>
    <dgm:cxn modelId="{F1A25FA1-C3A0-48BD-B2EF-79E91455A37B}" type="presParOf" srcId="{E3389078-B084-40B8-A3B8-AA9ACED7741C}" destId="{92A93DC0-D413-44DC-96BC-BC8D7B92CA31}" srcOrd="1" destOrd="0" presId="urn:microsoft.com/office/officeart/2005/8/layout/hierarchy1"/>
    <dgm:cxn modelId="{26D45759-29A5-495B-88D5-AA660CBBABA9}" type="presParOf" srcId="{A95CA817-2ED2-4D05-BC49-356729C8A79E}" destId="{B9FE1B4E-F1BD-444F-B9ED-7D9BFC389281}" srcOrd="1" destOrd="0" presId="urn:microsoft.com/office/officeart/2005/8/layout/hierarchy1"/>
    <dgm:cxn modelId="{AE2E36C2-0FB4-4918-B5C5-868EE0D38A6D}" type="presParOf" srcId="{45B2D7B9-B87B-4613-9F85-78D5DCD94CE8}" destId="{31DEB93F-8E25-47F3-B59F-B90229E40E48}" srcOrd="1" destOrd="0" presId="urn:microsoft.com/office/officeart/2005/8/layout/hierarchy1"/>
    <dgm:cxn modelId="{656D4F77-6B30-4E81-9D8E-4F85EB0632FA}" type="presParOf" srcId="{31DEB93F-8E25-47F3-B59F-B90229E40E48}" destId="{C07FB33D-FA94-4179-B131-0DEA13CF7903}" srcOrd="0" destOrd="0" presId="urn:microsoft.com/office/officeart/2005/8/layout/hierarchy1"/>
    <dgm:cxn modelId="{CDC460FD-4CE8-4BBC-A857-3A4E696B9279}" type="presParOf" srcId="{C07FB33D-FA94-4179-B131-0DEA13CF7903}" destId="{6B0C19A1-12D2-4D00-9488-2247342E7D0B}" srcOrd="0" destOrd="0" presId="urn:microsoft.com/office/officeart/2005/8/layout/hierarchy1"/>
    <dgm:cxn modelId="{6860DE48-58ED-4384-BEBA-B1AC77C0C2B2}" type="presParOf" srcId="{C07FB33D-FA94-4179-B131-0DEA13CF7903}" destId="{F9752716-99F6-4C3E-B1ED-8A98F30660A2}" srcOrd="1" destOrd="0" presId="urn:microsoft.com/office/officeart/2005/8/layout/hierarchy1"/>
    <dgm:cxn modelId="{E3DAD203-C379-480A-ABE0-AF1D4AC5D2D9}" type="presParOf" srcId="{31DEB93F-8E25-47F3-B59F-B90229E40E48}" destId="{099CCF71-9B7F-48C1-915C-61383C1817B3}" srcOrd="1" destOrd="0" presId="urn:microsoft.com/office/officeart/2005/8/layout/hierarchy1"/>
    <dgm:cxn modelId="{173B52EF-2489-4AEF-91EF-F847895A827C}" type="presParOf" srcId="{45B2D7B9-B87B-4613-9F85-78D5DCD94CE8}" destId="{60430817-5F67-4EEC-BE71-7732C556D5CE}" srcOrd="2" destOrd="0" presId="urn:microsoft.com/office/officeart/2005/8/layout/hierarchy1"/>
    <dgm:cxn modelId="{88D93282-2D46-4F1C-9227-B0C3D0B7FA5F}" type="presParOf" srcId="{60430817-5F67-4EEC-BE71-7732C556D5CE}" destId="{66BDAF80-3413-4FE9-B3E6-46DB110CE20B}" srcOrd="0" destOrd="0" presId="urn:microsoft.com/office/officeart/2005/8/layout/hierarchy1"/>
    <dgm:cxn modelId="{8C7F4B5B-F52D-4F06-8B46-E76F7C456173}" type="presParOf" srcId="{66BDAF80-3413-4FE9-B3E6-46DB110CE20B}" destId="{8A9D45B3-DC2D-4724-957E-D2045EBB9974}" srcOrd="0" destOrd="0" presId="urn:microsoft.com/office/officeart/2005/8/layout/hierarchy1"/>
    <dgm:cxn modelId="{692FE1F8-8AD5-4E0A-AB64-6CA587F371D7}" type="presParOf" srcId="{66BDAF80-3413-4FE9-B3E6-46DB110CE20B}" destId="{4B4C251F-AF40-4ACA-8BD3-D3F1DBFBE1AA}" srcOrd="1" destOrd="0" presId="urn:microsoft.com/office/officeart/2005/8/layout/hierarchy1"/>
    <dgm:cxn modelId="{085587E8-EE54-43BB-A05F-B20AA19166FC}" type="presParOf" srcId="{60430817-5F67-4EEC-BE71-7732C556D5CE}" destId="{3254FD61-B25A-482F-9CEB-E0CFE535C22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C76CB9-FAC2-4B35-B1DE-2A60BD7B3057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2F0ED6E-171B-4C5B-8257-A763F612562F}">
      <dgm:prSet/>
      <dgm:spPr/>
      <dgm:t>
        <a:bodyPr/>
        <a:lstStyle/>
        <a:p>
          <a:r>
            <a:rPr lang="en-US" b="0" i="0" baseline="0"/>
            <a:t>There were attempts to create a unified government with shared power. </a:t>
          </a:r>
          <a:endParaRPr lang="en-US"/>
        </a:p>
      </dgm:t>
    </dgm:pt>
    <dgm:pt modelId="{FE791934-6D2D-4225-B82A-0C70E5F8F789}" type="parTrans" cxnId="{A935721E-BE02-4218-BA70-F99A4A8FBD43}">
      <dgm:prSet/>
      <dgm:spPr/>
      <dgm:t>
        <a:bodyPr/>
        <a:lstStyle/>
        <a:p>
          <a:endParaRPr lang="en-US"/>
        </a:p>
      </dgm:t>
    </dgm:pt>
    <dgm:pt modelId="{24D096E8-02F8-4F71-A9A3-BB7102490066}" type="sibTrans" cxnId="{A935721E-BE02-4218-BA70-F99A4A8FBD43}">
      <dgm:prSet/>
      <dgm:spPr/>
      <dgm:t>
        <a:bodyPr/>
        <a:lstStyle/>
        <a:p>
          <a:endParaRPr lang="en-US"/>
        </a:p>
      </dgm:t>
    </dgm:pt>
    <dgm:pt modelId="{F45D6339-8270-494E-A3B2-8B66F7C7C544}">
      <dgm:prSet/>
      <dgm:spPr/>
      <dgm:t>
        <a:bodyPr/>
        <a:lstStyle/>
        <a:p>
          <a:r>
            <a:rPr lang="en-US" b="0" i="0" baseline="0"/>
            <a:t>Deep mistrust between groups made compromise difficult to achieve. </a:t>
          </a:r>
          <a:endParaRPr lang="en-US"/>
        </a:p>
      </dgm:t>
    </dgm:pt>
    <dgm:pt modelId="{7588D21C-1357-46F9-801F-EBDE38C2E22C}" type="parTrans" cxnId="{D0DD7C1B-CE22-4CC6-AD24-C045CA1E0673}">
      <dgm:prSet/>
      <dgm:spPr/>
      <dgm:t>
        <a:bodyPr/>
        <a:lstStyle/>
        <a:p>
          <a:endParaRPr lang="en-US"/>
        </a:p>
      </dgm:t>
    </dgm:pt>
    <dgm:pt modelId="{E932526D-5CC0-4B06-A6ED-AD1219AF92AA}" type="sibTrans" cxnId="{D0DD7C1B-CE22-4CC6-AD24-C045CA1E0673}">
      <dgm:prSet/>
      <dgm:spPr/>
      <dgm:t>
        <a:bodyPr/>
        <a:lstStyle/>
        <a:p>
          <a:endParaRPr lang="en-US"/>
        </a:p>
      </dgm:t>
    </dgm:pt>
    <dgm:pt modelId="{A825484B-A444-4E71-8430-BE51FDDFFBE3}">
      <dgm:prSet/>
      <dgm:spPr/>
      <dgm:t>
        <a:bodyPr/>
        <a:lstStyle/>
        <a:p>
          <a:r>
            <a:rPr lang="en-US" b="0" i="0" baseline="0"/>
            <a:t>The rushed British withdrawal limited the possibility of a peaceful solution. </a:t>
          </a:r>
          <a:endParaRPr lang="en-US"/>
        </a:p>
      </dgm:t>
    </dgm:pt>
    <dgm:pt modelId="{7CB1554B-5CE4-4AB3-BE03-2EDC80919D21}" type="parTrans" cxnId="{A08E2AD2-6C44-4C34-A9C9-8BC8E813CF72}">
      <dgm:prSet/>
      <dgm:spPr/>
      <dgm:t>
        <a:bodyPr/>
        <a:lstStyle/>
        <a:p>
          <a:endParaRPr lang="en-US"/>
        </a:p>
      </dgm:t>
    </dgm:pt>
    <dgm:pt modelId="{487BE8BC-966C-4707-AEFB-C5F0F5FC4644}" type="sibTrans" cxnId="{A08E2AD2-6C44-4C34-A9C9-8BC8E813CF72}">
      <dgm:prSet/>
      <dgm:spPr/>
      <dgm:t>
        <a:bodyPr/>
        <a:lstStyle/>
        <a:p>
          <a:endParaRPr lang="en-US"/>
        </a:p>
      </dgm:t>
    </dgm:pt>
    <dgm:pt modelId="{B2E6F897-B161-4D1A-9EEA-70A2E1C79BFE}" type="pres">
      <dgm:prSet presAssocID="{2CC76CB9-FAC2-4B35-B1DE-2A60BD7B3057}" presName="linear" presStyleCnt="0">
        <dgm:presLayoutVars>
          <dgm:animLvl val="lvl"/>
          <dgm:resizeHandles val="exact"/>
        </dgm:presLayoutVars>
      </dgm:prSet>
      <dgm:spPr/>
    </dgm:pt>
    <dgm:pt modelId="{02FB04B6-F844-4BEB-BA17-342CB7BB7BCB}" type="pres">
      <dgm:prSet presAssocID="{52F0ED6E-171B-4C5B-8257-A763F612562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4D0F910-0E30-4B5E-99EE-61BC9B66F840}" type="pres">
      <dgm:prSet presAssocID="{24D096E8-02F8-4F71-A9A3-BB7102490066}" presName="spacer" presStyleCnt="0"/>
      <dgm:spPr/>
    </dgm:pt>
    <dgm:pt modelId="{2363283F-E87E-4B3E-ABB1-88AE30A8B23F}" type="pres">
      <dgm:prSet presAssocID="{F45D6339-8270-494E-A3B2-8B66F7C7C54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E6AA924-B6FE-4767-A09C-96CD1342C154}" type="pres">
      <dgm:prSet presAssocID="{E932526D-5CC0-4B06-A6ED-AD1219AF92AA}" presName="spacer" presStyleCnt="0"/>
      <dgm:spPr/>
    </dgm:pt>
    <dgm:pt modelId="{25DE3F1D-4B7B-4788-96C0-23C2033C51A3}" type="pres">
      <dgm:prSet presAssocID="{A825484B-A444-4E71-8430-BE51FDDFFBE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1773B0E-776F-4982-8F10-0F6EB59C3492}" type="presOf" srcId="{52F0ED6E-171B-4C5B-8257-A763F612562F}" destId="{02FB04B6-F844-4BEB-BA17-342CB7BB7BCB}" srcOrd="0" destOrd="0" presId="urn:microsoft.com/office/officeart/2005/8/layout/vList2"/>
    <dgm:cxn modelId="{D0DD7C1B-CE22-4CC6-AD24-C045CA1E0673}" srcId="{2CC76CB9-FAC2-4B35-B1DE-2A60BD7B3057}" destId="{F45D6339-8270-494E-A3B2-8B66F7C7C544}" srcOrd="1" destOrd="0" parTransId="{7588D21C-1357-46F9-801F-EBDE38C2E22C}" sibTransId="{E932526D-5CC0-4B06-A6ED-AD1219AF92AA}"/>
    <dgm:cxn modelId="{A935721E-BE02-4218-BA70-F99A4A8FBD43}" srcId="{2CC76CB9-FAC2-4B35-B1DE-2A60BD7B3057}" destId="{52F0ED6E-171B-4C5B-8257-A763F612562F}" srcOrd="0" destOrd="0" parTransId="{FE791934-6D2D-4225-B82A-0C70E5F8F789}" sibTransId="{24D096E8-02F8-4F71-A9A3-BB7102490066}"/>
    <dgm:cxn modelId="{1E0CB156-2D7A-4ADF-B384-00C674EBA399}" type="presOf" srcId="{2CC76CB9-FAC2-4B35-B1DE-2A60BD7B3057}" destId="{B2E6F897-B161-4D1A-9EEA-70A2E1C79BFE}" srcOrd="0" destOrd="0" presId="urn:microsoft.com/office/officeart/2005/8/layout/vList2"/>
    <dgm:cxn modelId="{7CF4319F-BF29-41AD-B02E-DC185309CCD2}" type="presOf" srcId="{F45D6339-8270-494E-A3B2-8B66F7C7C544}" destId="{2363283F-E87E-4B3E-ABB1-88AE30A8B23F}" srcOrd="0" destOrd="0" presId="urn:microsoft.com/office/officeart/2005/8/layout/vList2"/>
    <dgm:cxn modelId="{5A0E46CA-3AB6-4324-9954-FB4F5994717E}" type="presOf" srcId="{A825484B-A444-4E71-8430-BE51FDDFFBE3}" destId="{25DE3F1D-4B7B-4788-96C0-23C2033C51A3}" srcOrd="0" destOrd="0" presId="urn:microsoft.com/office/officeart/2005/8/layout/vList2"/>
    <dgm:cxn modelId="{A08E2AD2-6C44-4C34-A9C9-8BC8E813CF72}" srcId="{2CC76CB9-FAC2-4B35-B1DE-2A60BD7B3057}" destId="{A825484B-A444-4E71-8430-BE51FDDFFBE3}" srcOrd="2" destOrd="0" parTransId="{7CB1554B-5CE4-4AB3-BE03-2EDC80919D21}" sibTransId="{487BE8BC-966C-4707-AEFB-C5F0F5FC4644}"/>
    <dgm:cxn modelId="{18AE00E0-90C9-4FA1-9309-3D962ED089AD}" type="presParOf" srcId="{B2E6F897-B161-4D1A-9EEA-70A2E1C79BFE}" destId="{02FB04B6-F844-4BEB-BA17-342CB7BB7BCB}" srcOrd="0" destOrd="0" presId="urn:microsoft.com/office/officeart/2005/8/layout/vList2"/>
    <dgm:cxn modelId="{4747BC18-BA42-44B9-B0B5-5107F15E9831}" type="presParOf" srcId="{B2E6F897-B161-4D1A-9EEA-70A2E1C79BFE}" destId="{84D0F910-0E30-4B5E-99EE-61BC9B66F840}" srcOrd="1" destOrd="0" presId="urn:microsoft.com/office/officeart/2005/8/layout/vList2"/>
    <dgm:cxn modelId="{D2B359E6-AD57-4DF4-9CAD-F3E80448E3DB}" type="presParOf" srcId="{B2E6F897-B161-4D1A-9EEA-70A2E1C79BFE}" destId="{2363283F-E87E-4B3E-ABB1-88AE30A8B23F}" srcOrd="2" destOrd="0" presId="urn:microsoft.com/office/officeart/2005/8/layout/vList2"/>
    <dgm:cxn modelId="{CC210EF8-2D8F-4D09-A173-570772433C27}" type="presParOf" srcId="{B2E6F897-B161-4D1A-9EEA-70A2E1C79BFE}" destId="{8E6AA924-B6FE-4767-A09C-96CD1342C154}" srcOrd="3" destOrd="0" presId="urn:microsoft.com/office/officeart/2005/8/layout/vList2"/>
    <dgm:cxn modelId="{EF1477AF-AC5F-4E4E-AB9B-E78E54FB070B}" type="presParOf" srcId="{B2E6F897-B161-4D1A-9EEA-70A2E1C79BFE}" destId="{25DE3F1D-4B7B-4788-96C0-23C2033C51A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4042FE-025D-46DD-87CA-30E74A1526E9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0B95B5E-172D-4EB8-8DD7-DAF9E16BB3D8}">
      <dgm:prSet/>
      <dgm:spPr/>
      <dgm:t>
        <a:bodyPr/>
        <a:lstStyle/>
        <a:p>
          <a:r>
            <a:rPr lang="en-US"/>
            <a:t>The Gorotire Kayapo organized their resistance by forming a unified group that confronted the miners directly and asserted control over their territory.</a:t>
          </a:r>
        </a:p>
      </dgm:t>
    </dgm:pt>
    <dgm:pt modelId="{EB13FC41-35B2-40BD-A355-7EDBF0FB1B14}" type="parTrans" cxnId="{BB75C1DE-66F8-4983-95ED-E64A9916E13E}">
      <dgm:prSet/>
      <dgm:spPr/>
      <dgm:t>
        <a:bodyPr/>
        <a:lstStyle/>
        <a:p>
          <a:endParaRPr lang="en-US"/>
        </a:p>
      </dgm:t>
    </dgm:pt>
    <dgm:pt modelId="{40385B2F-C2D2-4550-917F-66BD2A9C0B6A}" type="sibTrans" cxnId="{BB75C1DE-66F8-4983-95ED-E64A9916E13E}">
      <dgm:prSet/>
      <dgm:spPr/>
      <dgm:t>
        <a:bodyPr/>
        <a:lstStyle/>
        <a:p>
          <a:endParaRPr lang="en-US"/>
        </a:p>
      </dgm:t>
    </dgm:pt>
    <dgm:pt modelId="{E2F66B23-B79D-4100-B0C8-76B349EC20ED}">
      <dgm:prSet/>
      <dgm:spPr/>
      <dgm:t>
        <a:bodyPr/>
        <a:lstStyle/>
        <a:p>
          <a:r>
            <a:rPr lang="en-US"/>
            <a:t>They used negotiation as a strategic tool, allowing miners to remain temporarily in exchange for goods, money, and resources.</a:t>
          </a:r>
        </a:p>
      </dgm:t>
    </dgm:pt>
    <dgm:pt modelId="{FC41A6EC-157C-4A02-80BC-6A5F976E0610}" type="parTrans" cxnId="{A07C7369-FDBB-4FAA-9C8B-43B727B38E26}">
      <dgm:prSet/>
      <dgm:spPr/>
      <dgm:t>
        <a:bodyPr/>
        <a:lstStyle/>
        <a:p>
          <a:endParaRPr lang="en-US"/>
        </a:p>
      </dgm:t>
    </dgm:pt>
    <dgm:pt modelId="{9262E2BC-B9BF-4228-B9A4-393FEF2BA156}" type="sibTrans" cxnId="{A07C7369-FDBB-4FAA-9C8B-43B727B38E26}">
      <dgm:prSet/>
      <dgm:spPr/>
      <dgm:t>
        <a:bodyPr/>
        <a:lstStyle/>
        <a:p>
          <a:endParaRPr lang="en-US"/>
        </a:p>
      </dgm:t>
    </dgm:pt>
    <dgm:pt modelId="{B2AA1E51-80B7-472B-A70A-AF1AE5E7C381}">
      <dgm:prSet/>
      <dgm:spPr/>
      <dgm:t>
        <a:bodyPr/>
        <a:lstStyle/>
        <a:p>
          <a:r>
            <a:rPr lang="en-US"/>
            <a:t>The Kayapo turned the invasion into an opportunity to gain access to industrial materials such as tools, weapons, and manufactured goods.</a:t>
          </a:r>
        </a:p>
      </dgm:t>
    </dgm:pt>
    <dgm:pt modelId="{BE8C0B91-77DE-4889-99C5-28B9FC129DFF}" type="parTrans" cxnId="{A245FB29-8CA9-4133-8AA5-5D599CEBDC79}">
      <dgm:prSet/>
      <dgm:spPr/>
      <dgm:t>
        <a:bodyPr/>
        <a:lstStyle/>
        <a:p>
          <a:endParaRPr lang="en-US"/>
        </a:p>
      </dgm:t>
    </dgm:pt>
    <dgm:pt modelId="{BC2EF564-B8FA-43E2-A370-EC8248CA67A4}" type="sibTrans" cxnId="{A245FB29-8CA9-4133-8AA5-5D599CEBDC79}">
      <dgm:prSet/>
      <dgm:spPr/>
      <dgm:t>
        <a:bodyPr/>
        <a:lstStyle/>
        <a:p>
          <a:endParaRPr lang="en-US"/>
        </a:p>
      </dgm:t>
    </dgm:pt>
    <dgm:pt modelId="{27367CBA-1F75-4BB3-BFC2-03A5D684C1E8}">
      <dgm:prSet/>
      <dgm:spPr/>
      <dgm:t>
        <a:bodyPr/>
        <a:lstStyle/>
        <a:p>
          <a:r>
            <a:rPr lang="en-US"/>
            <a:t>They also used media attention and outside interest to strengthen their political visibility and defend their land rights.</a:t>
          </a:r>
        </a:p>
      </dgm:t>
    </dgm:pt>
    <dgm:pt modelId="{331321FD-F7D4-4229-8C21-301388E47897}" type="parTrans" cxnId="{A4F88364-B233-49FB-A571-1BF288820B24}">
      <dgm:prSet/>
      <dgm:spPr/>
      <dgm:t>
        <a:bodyPr/>
        <a:lstStyle/>
        <a:p>
          <a:endParaRPr lang="en-US"/>
        </a:p>
      </dgm:t>
    </dgm:pt>
    <dgm:pt modelId="{907F699E-16C8-4703-8B7D-50A5D5D28A84}" type="sibTrans" cxnId="{A4F88364-B233-49FB-A571-1BF288820B24}">
      <dgm:prSet/>
      <dgm:spPr/>
      <dgm:t>
        <a:bodyPr/>
        <a:lstStyle/>
        <a:p>
          <a:endParaRPr lang="en-US"/>
        </a:p>
      </dgm:t>
    </dgm:pt>
    <dgm:pt modelId="{EA486678-AC77-41BE-8DAE-72761ED12B80}" type="pres">
      <dgm:prSet presAssocID="{7C4042FE-025D-46DD-87CA-30E74A1526E9}" presName="linear" presStyleCnt="0">
        <dgm:presLayoutVars>
          <dgm:animLvl val="lvl"/>
          <dgm:resizeHandles val="exact"/>
        </dgm:presLayoutVars>
      </dgm:prSet>
      <dgm:spPr/>
    </dgm:pt>
    <dgm:pt modelId="{5D44F67A-0DDC-4701-880C-D3DF65273234}" type="pres">
      <dgm:prSet presAssocID="{A0B95B5E-172D-4EB8-8DD7-DAF9E16BB3D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52CD8C4-4EC3-44EC-B2BB-78349B13B3DF}" type="pres">
      <dgm:prSet presAssocID="{40385B2F-C2D2-4550-917F-66BD2A9C0B6A}" presName="spacer" presStyleCnt="0"/>
      <dgm:spPr/>
    </dgm:pt>
    <dgm:pt modelId="{01220760-0D1C-4690-AA5E-FB0F766DCDB4}" type="pres">
      <dgm:prSet presAssocID="{E2F66B23-B79D-4100-B0C8-76B349EC20E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790197C-D483-4F81-ACFB-9F3A5D5A931D}" type="pres">
      <dgm:prSet presAssocID="{9262E2BC-B9BF-4228-B9A4-393FEF2BA156}" presName="spacer" presStyleCnt="0"/>
      <dgm:spPr/>
    </dgm:pt>
    <dgm:pt modelId="{7F05C350-C4F4-4626-854E-779943132DE7}" type="pres">
      <dgm:prSet presAssocID="{B2AA1E51-80B7-472B-A70A-AF1AE5E7C38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4279BBB-9989-4302-A5BF-3E2AF3D3BAC1}" type="pres">
      <dgm:prSet presAssocID="{BC2EF564-B8FA-43E2-A370-EC8248CA67A4}" presName="spacer" presStyleCnt="0"/>
      <dgm:spPr/>
    </dgm:pt>
    <dgm:pt modelId="{83DF78EA-68A4-4556-8E06-0CB0B48CC36B}" type="pres">
      <dgm:prSet presAssocID="{27367CBA-1F75-4BB3-BFC2-03A5D684C1E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BBDF224-D70E-4E50-BF97-CDF0ED3FA8CC}" type="presOf" srcId="{B2AA1E51-80B7-472B-A70A-AF1AE5E7C381}" destId="{7F05C350-C4F4-4626-854E-779943132DE7}" srcOrd="0" destOrd="0" presId="urn:microsoft.com/office/officeart/2005/8/layout/vList2"/>
    <dgm:cxn modelId="{A245FB29-8CA9-4133-8AA5-5D599CEBDC79}" srcId="{7C4042FE-025D-46DD-87CA-30E74A1526E9}" destId="{B2AA1E51-80B7-472B-A70A-AF1AE5E7C381}" srcOrd="2" destOrd="0" parTransId="{BE8C0B91-77DE-4889-99C5-28B9FC129DFF}" sibTransId="{BC2EF564-B8FA-43E2-A370-EC8248CA67A4}"/>
    <dgm:cxn modelId="{A4F88364-B233-49FB-A571-1BF288820B24}" srcId="{7C4042FE-025D-46DD-87CA-30E74A1526E9}" destId="{27367CBA-1F75-4BB3-BFC2-03A5D684C1E8}" srcOrd="3" destOrd="0" parTransId="{331321FD-F7D4-4229-8C21-301388E47897}" sibTransId="{907F699E-16C8-4703-8B7D-50A5D5D28A84}"/>
    <dgm:cxn modelId="{A07C7369-FDBB-4FAA-9C8B-43B727B38E26}" srcId="{7C4042FE-025D-46DD-87CA-30E74A1526E9}" destId="{E2F66B23-B79D-4100-B0C8-76B349EC20ED}" srcOrd="1" destOrd="0" parTransId="{FC41A6EC-157C-4A02-80BC-6A5F976E0610}" sibTransId="{9262E2BC-B9BF-4228-B9A4-393FEF2BA156}"/>
    <dgm:cxn modelId="{7F735893-EBCF-4D5C-9D68-0424CE376242}" type="presOf" srcId="{A0B95B5E-172D-4EB8-8DD7-DAF9E16BB3D8}" destId="{5D44F67A-0DDC-4701-880C-D3DF65273234}" srcOrd="0" destOrd="0" presId="urn:microsoft.com/office/officeart/2005/8/layout/vList2"/>
    <dgm:cxn modelId="{E692FA93-8872-4FA0-89D9-2539E6B14FD2}" type="presOf" srcId="{27367CBA-1F75-4BB3-BFC2-03A5D684C1E8}" destId="{83DF78EA-68A4-4556-8E06-0CB0B48CC36B}" srcOrd="0" destOrd="0" presId="urn:microsoft.com/office/officeart/2005/8/layout/vList2"/>
    <dgm:cxn modelId="{4F34F2B6-4FE4-4665-A236-CFADB093ADDF}" type="presOf" srcId="{E2F66B23-B79D-4100-B0C8-76B349EC20ED}" destId="{01220760-0D1C-4690-AA5E-FB0F766DCDB4}" srcOrd="0" destOrd="0" presId="urn:microsoft.com/office/officeart/2005/8/layout/vList2"/>
    <dgm:cxn modelId="{BB75C1DE-66F8-4983-95ED-E64A9916E13E}" srcId="{7C4042FE-025D-46DD-87CA-30E74A1526E9}" destId="{A0B95B5E-172D-4EB8-8DD7-DAF9E16BB3D8}" srcOrd="0" destOrd="0" parTransId="{EB13FC41-35B2-40BD-A355-7EDBF0FB1B14}" sibTransId="{40385B2F-C2D2-4550-917F-66BD2A9C0B6A}"/>
    <dgm:cxn modelId="{C8C522FA-9535-477D-A17B-4E61BD9CB6D5}" type="presOf" srcId="{7C4042FE-025D-46DD-87CA-30E74A1526E9}" destId="{EA486678-AC77-41BE-8DAE-72761ED12B80}" srcOrd="0" destOrd="0" presId="urn:microsoft.com/office/officeart/2005/8/layout/vList2"/>
    <dgm:cxn modelId="{4F31F1D2-63C3-403A-BE1E-B0310526AB08}" type="presParOf" srcId="{EA486678-AC77-41BE-8DAE-72761ED12B80}" destId="{5D44F67A-0DDC-4701-880C-D3DF65273234}" srcOrd="0" destOrd="0" presId="urn:microsoft.com/office/officeart/2005/8/layout/vList2"/>
    <dgm:cxn modelId="{E6C04460-031D-4AF4-BA72-B824B290F0BB}" type="presParOf" srcId="{EA486678-AC77-41BE-8DAE-72761ED12B80}" destId="{C52CD8C4-4EC3-44EC-B2BB-78349B13B3DF}" srcOrd="1" destOrd="0" presId="urn:microsoft.com/office/officeart/2005/8/layout/vList2"/>
    <dgm:cxn modelId="{F8BBC208-EBD1-473C-9BD5-5FEDCE98BD54}" type="presParOf" srcId="{EA486678-AC77-41BE-8DAE-72761ED12B80}" destId="{01220760-0D1C-4690-AA5E-FB0F766DCDB4}" srcOrd="2" destOrd="0" presId="urn:microsoft.com/office/officeart/2005/8/layout/vList2"/>
    <dgm:cxn modelId="{A6924956-B92E-4946-829E-717353B027B0}" type="presParOf" srcId="{EA486678-AC77-41BE-8DAE-72761ED12B80}" destId="{C790197C-D483-4F81-ACFB-9F3A5D5A931D}" srcOrd="3" destOrd="0" presId="urn:microsoft.com/office/officeart/2005/8/layout/vList2"/>
    <dgm:cxn modelId="{1B18EE2E-B6DB-44E3-ACAF-18B67292393A}" type="presParOf" srcId="{EA486678-AC77-41BE-8DAE-72761ED12B80}" destId="{7F05C350-C4F4-4626-854E-779943132DE7}" srcOrd="4" destOrd="0" presId="urn:microsoft.com/office/officeart/2005/8/layout/vList2"/>
    <dgm:cxn modelId="{8850CDA6-DBDF-4C81-9E5F-DC4A5C9A701A}" type="presParOf" srcId="{EA486678-AC77-41BE-8DAE-72761ED12B80}" destId="{34279BBB-9989-4302-A5BF-3E2AF3D3BAC1}" srcOrd="5" destOrd="0" presId="urn:microsoft.com/office/officeart/2005/8/layout/vList2"/>
    <dgm:cxn modelId="{30023437-B19B-42FE-9022-534DDD35F475}" type="presParOf" srcId="{EA486678-AC77-41BE-8DAE-72761ED12B80}" destId="{83DF78EA-68A4-4556-8E06-0CB0B48CC36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287DF78-C40F-44D7-B4C9-5391CC75D618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E3E5D1B-980A-4B42-9AC8-011622F424E6}">
      <dgm:prSet/>
      <dgm:spPr/>
      <dgm:t>
        <a:bodyPr/>
        <a:lstStyle/>
        <a:p>
          <a:r>
            <a:rPr lang="en-US"/>
            <a:t>One Kayapo group chose to cooperate with the miners in order to gain material benefits and economic advantages.</a:t>
          </a:r>
        </a:p>
      </dgm:t>
    </dgm:pt>
    <dgm:pt modelId="{F4FC230A-6F63-429C-9957-8A4A8A45705E}" type="parTrans" cxnId="{08E8F6C2-B0E1-406B-BDF5-01484485AFFF}">
      <dgm:prSet/>
      <dgm:spPr/>
      <dgm:t>
        <a:bodyPr/>
        <a:lstStyle/>
        <a:p>
          <a:endParaRPr lang="en-US"/>
        </a:p>
      </dgm:t>
    </dgm:pt>
    <dgm:pt modelId="{53350D90-4B44-409B-8A78-804B66B0D9D3}" type="sibTrans" cxnId="{08E8F6C2-B0E1-406B-BDF5-01484485AFFF}">
      <dgm:prSet/>
      <dgm:spPr/>
      <dgm:t>
        <a:bodyPr/>
        <a:lstStyle/>
        <a:p>
          <a:endParaRPr lang="en-US"/>
        </a:p>
      </dgm:t>
    </dgm:pt>
    <dgm:pt modelId="{42523687-220E-4F9A-A268-87B4617652F9}">
      <dgm:prSet/>
      <dgm:spPr/>
      <dgm:t>
        <a:bodyPr/>
        <a:lstStyle/>
        <a:p>
          <a:r>
            <a:rPr lang="en-US"/>
            <a:t>The other group resisted more strongly because they were more concerned about protecting their land, traditions, and autonomy.</a:t>
          </a:r>
        </a:p>
      </dgm:t>
    </dgm:pt>
    <dgm:pt modelId="{75C78CED-A9C1-40C1-8066-990F0BF0B261}" type="parTrans" cxnId="{E9FF499F-4E15-4518-B15B-CDC0C98E789C}">
      <dgm:prSet/>
      <dgm:spPr/>
      <dgm:t>
        <a:bodyPr/>
        <a:lstStyle/>
        <a:p>
          <a:endParaRPr lang="en-US"/>
        </a:p>
      </dgm:t>
    </dgm:pt>
    <dgm:pt modelId="{6CDEE5B5-EE99-438D-9F81-0F113497D453}" type="sibTrans" cxnId="{E9FF499F-4E15-4518-B15B-CDC0C98E789C}">
      <dgm:prSet/>
      <dgm:spPr/>
      <dgm:t>
        <a:bodyPr/>
        <a:lstStyle/>
        <a:p>
          <a:endParaRPr lang="en-US"/>
        </a:p>
      </dgm:t>
    </dgm:pt>
    <dgm:pt modelId="{83755F7B-6CF6-4F94-864B-5F1F255F68B1}">
      <dgm:prSet/>
      <dgm:spPr/>
      <dgm:t>
        <a:bodyPr/>
        <a:lstStyle/>
        <a:p>
          <a:r>
            <a:rPr lang="en-US"/>
            <a:t>These differences were influenced by leadership styles, past experiences with outsiders, and differing priorities regarding tradition versus adaptation.</a:t>
          </a:r>
        </a:p>
      </dgm:t>
    </dgm:pt>
    <dgm:pt modelId="{813032E0-5E73-42BB-8B09-1C4E46E71B53}" type="parTrans" cxnId="{43973C89-BDE2-49C3-9A51-085A8C03D720}">
      <dgm:prSet/>
      <dgm:spPr/>
      <dgm:t>
        <a:bodyPr/>
        <a:lstStyle/>
        <a:p>
          <a:endParaRPr lang="en-US"/>
        </a:p>
      </dgm:t>
    </dgm:pt>
    <dgm:pt modelId="{11FDB6D9-1B18-47B5-91CE-460E4B5DC8E5}" type="sibTrans" cxnId="{43973C89-BDE2-49C3-9A51-085A8C03D720}">
      <dgm:prSet/>
      <dgm:spPr/>
      <dgm:t>
        <a:bodyPr/>
        <a:lstStyle/>
        <a:p>
          <a:endParaRPr lang="en-US"/>
        </a:p>
      </dgm:t>
    </dgm:pt>
    <dgm:pt modelId="{B0F8F9E6-56E5-4307-97EE-07B3733308B6}">
      <dgm:prSet/>
      <dgm:spPr/>
      <dgm:t>
        <a:bodyPr/>
        <a:lstStyle/>
        <a:p>
          <a:r>
            <a:rPr lang="en-US"/>
            <a:t>The divide shows how even within one culture, groups can respond differently to outside pressure and opportunity.</a:t>
          </a:r>
        </a:p>
      </dgm:t>
    </dgm:pt>
    <dgm:pt modelId="{ED43A9CF-7C14-40C2-980A-AE80109A8747}" type="parTrans" cxnId="{4BC582C1-1C52-43E4-A5EE-676F25A9FFE4}">
      <dgm:prSet/>
      <dgm:spPr/>
      <dgm:t>
        <a:bodyPr/>
        <a:lstStyle/>
        <a:p>
          <a:endParaRPr lang="en-US"/>
        </a:p>
      </dgm:t>
    </dgm:pt>
    <dgm:pt modelId="{76D0EA7C-473F-4131-B937-E4F1AF7A74F6}" type="sibTrans" cxnId="{4BC582C1-1C52-43E4-A5EE-676F25A9FFE4}">
      <dgm:prSet/>
      <dgm:spPr/>
      <dgm:t>
        <a:bodyPr/>
        <a:lstStyle/>
        <a:p>
          <a:endParaRPr lang="en-US"/>
        </a:p>
      </dgm:t>
    </dgm:pt>
    <dgm:pt modelId="{E8D72AC4-B9A5-4542-9112-97FF13D91809}" type="pres">
      <dgm:prSet presAssocID="{3287DF78-C40F-44D7-B4C9-5391CC75D618}" presName="vert0" presStyleCnt="0">
        <dgm:presLayoutVars>
          <dgm:dir/>
          <dgm:animOne val="branch"/>
          <dgm:animLvl val="lvl"/>
        </dgm:presLayoutVars>
      </dgm:prSet>
      <dgm:spPr/>
    </dgm:pt>
    <dgm:pt modelId="{5CA0D57F-43EE-427D-9E50-626B4FED227F}" type="pres">
      <dgm:prSet presAssocID="{5E3E5D1B-980A-4B42-9AC8-011622F424E6}" presName="thickLine" presStyleLbl="alignNode1" presStyleIdx="0" presStyleCnt="4"/>
      <dgm:spPr/>
    </dgm:pt>
    <dgm:pt modelId="{86B03A6C-D210-4C08-AC95-1405CA26F1C9}" type="pres">
      <dgm:prSet presAssocID="{5E3E5D1B-980A-4B42-9AC8-011622F424E6}" presName="horz1" presStyleCnt="0"/>
      <dgm:spPr/>
    </dgm:pt>
    <dgm:pt modelId="{E63F7884-D0EA-4C68-AC89-D501CC033693}" type="pres">
      <dgm:prSet presAssocID="{5E3E5D1B-980A-4B42-9AC8-011622F424E6}" presName="tx1" presStyleLbl="revTx" presStyleIdx="0" presStyleCnt="4"/>
      <dgm:spPr/>
    </dgm:pt>
    <dgm:pt modelId="{86E4A65F-15C2-4212-830C-5B80C53178D6}" type="pres">
      <dgm:prSet presAssocID="{5E3E5D1B-980A-4B42-9AC8-011622F424E6}" presName="vert1" presStyleCnt="0"/>
      <dgm:spPr/>
    </dgm:pt>
    <dgm:pt modelId="{FDD75284-1081-4049-BAEC-B5F67BF1E65F}" type="pres">
      <dgm:prSet presAssocID="{42523687-220E-4F9A-A268-87B4617652F9}" presName="thickLine" presStyleLbl="alignNode1" presStyleIdx="1" presStyleCnt="4"/>
      <dgm:spPr/>
    </dgm:pt>
    <dgm:pt modelId="{EEDB1BC0-82E5-4753-8C3E-DD2F35F4A943}" type="pres">
      <dgm:prSet presAssocID="{42523687-220E-4F9A-A268-87B4617652F9}" presName="horz1" presStyleCnt="0"/>
      <dgm:spPr/>
    </dgm:pt>
    <dgm:pt modelId="{4F546DE1-9336-4F88-A9DF-FE26796DDE2B}" type="pres">
      <dgm:prSet presAssocID="{42523687-220E-4F9A-A268-87B4617652F9}" presName="tx1" presStyleLbl="revTx" presStyleIdx="1" presStyleCnt="4"/>
      <dgm:spPr/>
    </dgm:pt>
    <dgm:pt modelId="{69DEC8BE-6BA8-49FB-AECD-538531FFCCE4}" type="pres">
      <dgm:prSet presAssocID="{42523687-220E-4F9A-A268-87B4617652F9}" presName="vert1" presStyleCnt="0"/>
      <dgm:spPr/>
    </dgm:pt>
    <dgm:pt modelId="{023F8019-2EB0-4FD0-A755-B6611C46A2F3}" type="pres">
      <dgm:prSet presAssocID="{83755F7B-6CF6-4F94-864B-5F1F255F68B1}" presName="thickLine" presStyleLbl="alignNode1" presStyleIdx="2" presStyleCnt="4"/>
      <dgm:spPr/>
    </dgm:pt>
    <dgm:pt modelId="{C56D1D71-1B14-467F-B3BD-661052DAA75E}" type="pres">
      <dgm:prSet presAssocID="{83755F7B-6CF6-4F94-864B-5F1F255F68B1}" presName="horz1" presStyleCnt="0"/>
      <dgm:spPr/>
    </dgm:pt>
    <dgm:pt modelId="{3EDBE081-C13F-465A-8020-ED221741D932}" type="pres">
      <dgm:prSet presAssocID="{83755F7B-6CF6-4F94-864B-5F1F255F68B1}" presName="tx1" presStyleLbl="revTx" presStyleIdx="2" presStyleCnt="4"/>
      <dgm:spPr/>
    </dgm:pt>
    <dgm:pt modelId="{36E9000B-1E26-45AB-941B-F13447C15E7B}" type="pres">
      <dgm:prSet presAssocID="{83755F7B-6CF6-4F94-864B-5F1F255F68B1}" presName="vert1" presStyleCnt="0"/>
      <dgm:spPr/>
    </dgm:pt>
    <dgm:pt modelId="{D33A78AF-A837-4835-A719-817B704A2898}" type="pres">
      <dgm:prSet presAssocID="{B0F8F9E6-56E5-4307-97EE-07B3733308B6}" presName="thickLine" presStyleLbl="alignNode1" presStyleIdx="3" presStyleCnt="4"/>
      <dgm:spPr/>
    </dgm:pt>
    <dgm:pt modelId="{20CC060F-03C0-4634-A779-D7B5603C6441}" type="pres">
      <dgm:prSet presAssocID="{B0F8F9E6-56E5-4307-97EE-07B3733308B6}" presName="horz1" presStyleCnt="0"/>
      <dgm:spPr/>
    </dgm:pt>
    <dgm:pt modelId="{4D41C7DB-AE8F-4DB3-A2CE-1A37D153D702}" type="pres">
      <dgm:prSet presAssocID="{B0F8F9E6-56E5-4307-97EE-07B3733308B6}" presName="tx1" presStyleLbl="revTx" presStyleIdx="3" presStyleCnt="4"/>
      <dgm:spPr/>
    </dgm:pt>
    <dgm:pt modelId="{01BA135F-557E-4CF8-A112-A89CA2D85BE8}" type="pres">
      <dgm:prSet presAssocID="{B0F8F9E6-56E5-4307-97EE-07B3733308B6}" presName="vert1" presStyleCnt="0"/>
      <dgm:spPr/>
    </dgm:pt>
  </dgm:ptLst>
  <dgm:cxnLst>
    <dgm:cxn modelId="{4B9B704B-9CB3-4DC9-8ABB-8A89AEBFC08B}" type="presOf" srcId="{5E3E5D1B-980A-4B42-9AC8-011622F424E6}" destId="{E63F7884-D0EA-4C68-AC89-D501CC033693}" srcOrd="0" destOrd="0" presId="urn:microsoft.com/office/officeart/2008/layout/LinedList"/>
    <dgm:cxn modelId="{975E7D59-99EA-4418-9F0A-B3CD0F97351F}" type="presOf" srcId="{3287DF78-C40F-44D7-B4C9-5391CC75D618}" destId="{E8D72AC4-B9A5-4542-9112-97FF13D91809}" srcOrd="0" destOrd="0" presId="urn:microsoft.com/office/officeart/2008/layout/LinedList"/>
    <dgm:cxn modelId="{C48EE97E-05B6-4587-9DF5-F397932DFB1C}" type="presOf" srcId="{B0F8F9E6-56E5-4307-97EE-07B3733308B6}" destId="{4D41C7DB-AE8F-4DB3-A2CE-1A37D153D702}" srcOrd="0" destOrd="0" presId="urn:microsoft.com/office/officeart/2008/layout/LinedList"/>
    <dgm:cxn modelId="{43973C89-BDE2-49C3-9A51-085A8C03D720}" srcId="{3287DF78-C40F-44D7-B4C9-5391CC75D618}" destId="{83755F7B-6CF6-4F94-864B-5F1F255F68B1}" srcOrd="2" destOrd="0" parTransId="{813032E0-5E73-42BB-8B09-1C4E46E71B53}" sibTransId="{11FDB6D9-1B18-47B5-91CE-460E4B5DC8E5}"/>
    <dgm:cxn modelId="{A433AC9D-8D09-4107-92AB-791939940D17}" type="presOf" srcId="{83755F7B-6CF6-4F94-864B-5F1F255F68B1}" destId="{3EDBE081-C13F-465A-8020-ED221741D932}" srcOrd="0" destOrd="0" presId="urn:microsoft.com/office/officeart/2008/layout/LinedList"/>
    <dgm:cxn modelId="{E9FF499F-4E15-4518-B15B-CDC0C98E789C}" srcId="{3287DF78-C40F-44D7-B4C9-5391CC75D618}" destId="{42523687-220E-4F9A-A268-87B4617652F9}" srcOrd="1" destOrd="0" parTransId="{75C78CED-A9C1-40C1-8066-990F0BF0B261}" sibTransId="{6CDEE5B5-EE99-438D-9F81-0F113497D453}"/>
    <dgm:cxn modelId="{199FD1A7-CB67-492F-AAD8-9DD3377DD7B9}" type="presOf" srcId="{42523687-220E-4F9A-A268-87B4617652F9}" destId="{4F546DE1-9336-4F88-A9DF-FE26796DDE2B}" srcOrd="0" destOrd="0" presId="urn:microsoft.com/office/officeart/2008/layout/LinedList"/>
    <dgm:cxn modelId="{4BC582C1-1C52-43E4-A5EE-676F25A9FFE4}" srcId="{3287DF78-C40F-44D7-B4C9-5391CC75D618}" destId="{B0F8F9E6-56E5-4307-97EE-07B3733308B6}" srcOrd="3" destOrd="0" parTransId="{ED43A9CF-7C14-40C2-980A-AE80109A8747}" sibTransId="{76D0EA7C-473F-4131-B937-E4F1AF7A74F6}"/>
    <dgm:cxn modelId="{08E8F6C2-B0E1-406B-BDF5-01484485AFFF}" srcId="{3287DF78-C40F-44D7-B4C9-5391CC75D618}" destId="{5E3E5D1B-980A-4B42-9AC8-011622F424E6}" srcOrd="0" destOrd="0" parTransId="{F4FC230A-6F63-429C-9957-8A4A8A45705E}" sibTransId="{53350D90-4B44-409B-8A78-804B66B0D9D3}"/>
    <dgm:cxn modelId="{3C40BAAD-BE6B-4398-9481-3EA37FFD804E}" type="presParOf" srcId="{E8D72AC4-B9A5-4542-9112-97FF13D91809}" destId="{5CA0D57F-43EE-427D-9E50-626B4FED227F}" srcOrd="0" destOrd="0" presId="urn:microsoft.com/office/officeart/2008/layout/LinedList"/>
    <dgm:cxn modelId="{F70C909D-8696-464C-AF1F-25EB1BB7A58F}" type="presParOf" srcId="{E8D72AC4-B9A5-4542-9112-97FF13D91809}" destId="{86B03A6C-D210-4C08-AC95-1405CA26F1C9}" srcOrd="1" destOrd="0" presId="urn:microsoft.com/office/officeart/2008/layout/LinedList"/>
    <dgm:cxn modelId="{E0FEBAB3-5818-412B-9DA2-172A50CB4BD7}" type="presParOf" srcId="{86B03A6C-D210-4C08-AC95-1405CA26F1C9}" destId="{E63F7884-D0EA-4C68-AC89-D501CC033693}" srcOrd="0" destOrd="0" presId="urn:microsoft.com/office/officeart/2008/layout/LinedList"/>
    <dgm:cxn modelId="{62F163F3-9E7B-42C0-94E7-38A3799788AE}" type="presParOf" srcId="{86B03A6C-D210-4C08-AC95-1405CA26F1C9}" destId="{86E4A65F-15C2-4212-830C-5B80C53178D6}" srcOrd="1" destOrd="0" presId="urn:microsoft.com/office/officeart/2008/layout/LinedList"/>
    <dgm:cxn modelId="{A2B13D6D-7C8E-47DF-ADE2-0D1C623186D5}" type="presParOf" srcId="{E8D72AC4-B9A5-4542-9112-97FF13D91809}" destId="{FDD75284-1081-4049-BAEC-B5F67BF1E65F}" srcOrd="2" destOrd="0" presId="urn:microsoft.com/office/officeart/2008/layout/LinedList"/>
    <dgm:cxn modelId="{5F302E53-86B7-48E1-A5FA-1679EC4D6DF8}" type="presParOf" srcId="{E8D72AC4-B9A5-4542-9112-97FF13D91809}" destId="{EEDB1BC0-82E5-4753-8C3E-DD2F35F4A943}" srcOrd="3" destOrd="0" presId="urn:microsoft.com/office/officeart/2008/layout/LinedList"/>
    <dgm:cxn modelId="{84A41217-27B1-4C2C-9C32-9ACEC815A6FC}" type="presParOf" srcId="{EEDB1BC0-82E5-4753-8C3E-DD2F35F4A943}" destId="{4F546DE1-9336-4F88-A9DF-FE26796DDE2B}" srcOrd="0" destOrd="0" presId="urn:microsoft.com/office/officeart/2008/layout/LinedList"/>
    <dgm:cxn modelId="{EBA4FDE9-4E52-4A78-BC44-0230ABD772FF}" type="presParOf" srcId="{EEDB1BC0-82E5-4753-8C3E-DD2F35F4A943}" destId="{69DEC8BE-6BA8-49FB-AECD-538531FFCCE4}" srcOrd="1" destOrd="0" presId="urn:microsoft.com/office/officeart/2008/layout/LinedList"/>
    <dgm:cxn modelId="{77A36BC7-0FE3-47D3-95E9-773B3056EA0B}" type="presParOf" srcId="{E8D72AC4-B9A5-4542-9112-97FF13D91809}" destId="{023F8019-2EB0-4FD0-A755-B6611C46A2F3}" srcOrd="4" destOrd="0" presId="urn:microsoft.com/office/officeart/2008/layout/LinedList"/>
    <dgm:cxn modelId="{7E5352F5-F714-466D-BD57-99046FD2F772}" type="presParOf" srcId="{E8D72AC4-B9A5-4542-9112-97FF13D91809}" destId="{C56D1D71-1B14-467F-B3BD-661052DAA75E}" srcOrd="5" destOrd="0" presId="urn:microsoft.com/office/officeart/2008/layout/LinedList"/>
    <dgm:cxn modelId="{994A66DF-6FF5-4DB8-BD7C-97C53791C7A9}" type="presParOf" srcId="{C56D1D71-1B14-467F-B3BD-661052DAA75E}" destId="{3EDBE081-C13F-465A-8020-ED221741D932}" srcOrd="0" destOrd="0" presId="urn:microsoft.com/office/officeart/2008/layout/LinedList"/>
    <dgm:cxn modelId="{F4536019-B5D8-4400-91B2-77EBBB981E88}" type="presParOf" srcId="{C56D1D71-1B14-467F-B3BD-661052DAA75E}" destId="{36E9000B-1E26-45AB-941B-F13447C15E7B}" srcOrd="1" destOrd="0" presId="urn:microsoft.com/office/officeart/2008/layout/LinedList"/>
    <dgm:cxn modelId="{FC20994F-3330-4F2B-971D-EE958ADD10F1}" type="presParOf" srcId="{E8D72AC4-B9A5-4542-9112-97FF13D91809}" destId="{D33A78AF-A837-4835-A719-817B704A2898}" srcOrd="6" destOrd="0" presId="urn:microsoft.com/office/officeart/2008/layout/LinedList"/>
    <dgm:cxn modelId="{3EC81B1B-10FE-4F37-A3B8-9907B1F90C0B}" type="presParOf" srcId="{E8D72AC4-B9A5-4542-9112-97FF13D91809}" destId="{20CC060F-03C0-4634-A779-D7B5603C6441}" srcOrd="7" destOrd="0" presId="urn:microsoft.com/office/officeart/2008/layout/LinedList"/>
    <dgm:cxn modelId="{4CF920F7-9C8B-439C-8390-01910FD6CE95}" type="presParOf" srcId="{20CC060F-03C0-4634-A779-D7B5603C6441}" destId="{4D41C7DB-AE8F-4DB3-A2CE-1A37D153D702}" srcOrd="0" destOrd="0" presId="urn:microsoft.com/office/officeart/2008/layout/LinedList"/>
    <dgm:cxn modelId="{60B98A44-5F96-4E47-8B1C-5DB0812F402A}" type="presParOf" srcId="{20CC060F-03C0-4634-A779-D7B5603C6441}" destId="{01BA135F-557E-4CF8-A112-A89CA2D85BE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8849C63-EAF3-4567-A752-F4F5631B6B0F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C6678A3-3A8E-4EBB-9F88-01E68F8CABFF}">
      <dgm:prSet/>
      <dgm:spPr/>
      <dgm:t>
        <a:bodyPr/>
        <a:lstStyle/>
        <a:p>
          <a:r>
            <a:rPr lang="en-US"/>
            <a:t>Traditional housing structures are being altered as new materials and building styles are introduced.</a:t>
          </a:r>
        </a:p>
      </dgm:t>
    </dgm:pt>
    <dgm:pt modelId="{DF1C1731-7C16-4C29-8A15-5F3C2DC10D00}" type="parTrans" cxnId="{E6F7D254-FC10-4175-B8A5-2033394A28AE}">
      <dgm:prSet/>
      <dgm:spPr/>
      <dgm:t>
        <a:bodyPr/>
        <a:lstStyle/>
        <a:p>
          <a:endParaRPr lang="en-US"/>
        </a:p>
      </dgm:t>
    </dgm:pt>
    <dgm:pt modelId="{EAB964E6-F241-4A2D-8E01-802A2311F2F0}" type="sibTrans" cxnId="{E6F7D254-FC10-4175-B8A5-2033394A28AE}">
      <dgm:prSet/>
      <dgm:spPr/>
      <dgm:t>
        <a:bodyPr/>
        <a:lstStyle/>
        <a:p>
          <a:endParaRPr lang="en-US"/>
        </a:p>
      </dgm:t>
    </dgm:pt>
    <dgm:pt modelId="{0ABC32F6-CA7D-44C1-B0D0-A5FAA56029C3}">
      <dgm:prSet/>
      <dgm:spPr/>
      <dgm:t>
        <a:bodyPr/>
        <a:lstStyle/>
        <a:p>
          <a:r>
            <a:rPr lang="en-US"/>
            <a:t>The men’s hut is losing some of its central role as social and political organization shifts.</a:t>
          </a:r>
        </a:p>
      </dgm:t>
    </dgm:pt>
    <dgm:pt modelId="{5874C38E-7A5A-4702-B11C-B359C66DC4ED}" type="parTrans" cxnId="{D01D1177-2E1A-4754-8B6A-F0A7273D4F74}">
      <dgm:prSet/>
      <dgm:spPr/>
      <dgm:t>
        <a:bodyPr/>
        <a:lstStyle/>
        <a:p>
          <a:endParaRPr lang="en-US"/>
        </a:p>
      </dgm:t>
    </dgm:pt>
    <dgm:pt modelId="{D3D2988C-EB82-42AE-AB83-7676EFA55FC2}" type="sibTrans" cxnId="{D01D1177-2E1A-4754-8B6A-F0A7273D4F74}">
      <dgm:prSet/>
      <dgm:spPr/>
      <dgm:t>
        <a:bodyPr/>
        <a:lstStyle/>
        <a:p>
          <a:endParaRPr lang="en-US"/>
        </a:p>
      </dgm:t>
    </dgm:pt>
    <dgm:pt modelId="{3E7D6410-75C9-44A7-83F7-C39DB1CDAF45}">
      <dgm:prSet/>
      <dgm:spPr/>
      <dgm:t>
        <a:bodyPr/>
        <a:lstStyle/>
        <a:p>
          <a:r>
            <a:rPr lang="en-US"/>
            <a:t>Beautiful name ceremonies are becoming less frequent or are being modified due to outside influence and changing values.</a:t>
          </a:r>
        </a:p>
      </dgm:t>
    </dgm:pt>
    <dgm:pt modelId="{27FB2C88-43EA-4E36-BD20-E15CB7B30A4F}" type="parTrans" cxnId="{C41ED16E-1CBD-4DEC-ACE8-9F1E8BE76B35}">
      <dgm:prSet/>
      <dgm:spPr/>
      <dgm:t>
        <a:bodyPr/>
        <a:lstStyle/>
        <a:p>
          <a:endParaRPr lang="en-US"/>
        </a:p>
      </dgm:t>
    </dgm:pt>
    <dgm:pt modelId="{92D92C75-DBBF-4B91-9774-F55382895AE9}" type="sibTrans" cxnId="{C41ED16E-1CBD-4DEC-ACE8-9F1E8BE76B35}">
      <dgm:prSet/>
      <dgm:spPr/>
      <dgm:t>
        <a:bodyPr/>
        <a:lstStyle/>
        <a:p>
          <a:endParaRPr lang="en-US"/>
        </a:p>
      </dgm:t>
    </dgm:pt>
    <dgm:pt modelId="{395C390A-911A-4FD9-B042-78A69B09F959}">
      <dgm:prSet/>
      <dgm:spPr/>
      <dgm:t>
        <a:bodyPr/>
        <a:lstStyle/>
        <a:p>
          <a:r>
            <a:rPr lang="en-US"/>
            <a:t>Traditional dances and rituals are sometimes shortened or performed for outsiders rather than purely for cultural purposes.</a:t>
          </a:r>
        </a:p>
      </dgm:t>
    </dgm:pt>
    <dgm:pt modelId="{46576D92-2CC2-4077-88B0-282547CF5707}" type="parTrans" cxnId="{6A1381FB-BAA0-4FA3-B221-7635D33B505D}">
      <dgm:prSet/>
      <dgm:spPr/>
      <dgm:t>
        <a:bodyPr/>
        <a:lstStyle/>
        <a:p>
          <a:endParaRPr lang="en-US"/>
        </a:p>
      </dgm:t>
    </dgm:pt>
    <dgm:pt modelId="{9D2A3066-E5AA-4526-A599-BE6DE49ADD72}" type="sibTrans" cxnId="{6A1381FB-BAA0-4FA3-B221-7635D33B505D}">
      <dgm:prSet/>
      <dgm:spPr/>
      <dgm:t>
        <a:bodyPr/>
        <a:lstStyle/>
        <a:p>
          <a:endParaRPr lang="en-US"/>
        </a:p>
      </dgm:t>
    </dgm:pt>
    <dgm:pt modelId="{133FCF7F-E737-452A-8C6C-85C2B3E82764}">
      <dgm:prSet/>
      <dgm:spPr/>
      <dgm:t>
        <a:bodyPr/>
        <a:lstStyle/>
        <a:p>
          <a:r>
            <a:rPr lang="en-US"/>
            <a:t>Dress is changing as Western clothing becomes more common alongside or instead of traditional body paint and ornaments.</a:t>
          </a:r>
        </a:p>
      </dgm:t>
    </dgm:pt>
    <dgm:pt modelId="{041FB502-4521-4514-AFE9-A7CBDB376549}" type="parTrans" cxnId="{0EC6E40C-FD30-4CAB-825A-328564E27FAF}">
      <dgm:prSet/>
      <dgm:spPr/>
      <dgm:t>
        <a:bodyPr/>
        <a:lstStyle/>
        <a:p>
          <a:endParaRPr lang="en-US"/>
        </a:p>
      </dgm:t>
    </dgm:pt>
    <dgm:pt modelId="{7BEAC0EC-D866-43C0-9F52-18445FB820D4}" type="sibTrans" cxnId="{0EC6E40C-FD30-4CAB-825A-328564E27FAF}">
      <dgm:prSet/>
      <dgm:spPr/>
      <dgm:t>
        <a:bodyPr/>
        <a:lstStyle/>
        <a:p>
          <a:endParaRPr lang="en-US"/>
        </a:p>
      </dgm:t>
    </dgm:pt>
    <dgm:pt modelId="{BB9F589A-0009-4E9C-8193-E5C3170DA12A}">
      <dgm:prSet/>
      <dgm:spPr/>
      <dgm:t>
        <a:bodyPr/>
        <a:lstStyle/>
        <a:p>
          <a:r>
            <a:rPr lang="en-US"/>
            <a:t>Overall, cultural practices are being adapted, combined with outside influences, or in some cases gradually lost.</a:t>
          </a:r>
        </a:p>
      </dgm:t>
    </dgm:pt>
    <dgm:pt modelId="{4A5A1CFC-53DA-48FD-A631-10C7EDBD4A6C}" type="parTrans" cxnId="{B4DB2B44-521A-4ABD-9064-B93E335DB531}">
      <dgm:prSet/>
      <dgm:spPr/>
      <dgm:t>
        <a:bodyPr/>
        <a:lstStyle/>
        <a:p>
          <a:endParaRPr lang="en-US"/>
        </a:p>
      </dgm:t>
    </dgm:pt>
    <dgm:pt modelId="{AA757AA3-275C-435F-975D-9F890B8EF0A3}" type="sibTrans" cxnId="{B4DB2B44-521A-4ABD-9064-B93E335DB531}">
      <dgm:prSet/>
      <dgm:spPr/>
      <dgm:t>
        <a:bodyPr/>
        <a:lstStyle/>
        <a:p>
          <a:endParaRPr lang="en-US"/>
        </a:p>
      </dgm:t>
    </dgm:pt>
    <dgm:pt modelId="{CA22536D-CA63-419B-B907-D39797CB8959}" type="pres">
      <dgm:prSet presAssocID="{78849C63-EAF3-4567-A752-F4F5631B6B0F}" presName="diagram" presStyleCnt="0">
        <dgm:presLayoutVars>
          <dgm:dir/>
          <dgm:resizeHandles val="exact"/>
        </dgm:presLayoutVars>
      </dgm:prSet>
      <dgm:spPr/>
    </dgm:pt>
    <dgm:pt modelId="{17CD4FE9-7FF3-4008-A9C5-0E50A8A2512D}" type="pres">
      <dgm:prSet presAssocID="{FC6678A3-3A8E-4EBB-9F88-01E68F8CABFF}" presName="node" presStyleLbl="node1" presStyleIdx="0" presStyleCnt="6">
        <dgm:presLayoutVars>
          <dgm:bulletEnabled val="1"/>
        </dgm:presLayoutVars>
      </dgm:prSet>
      <dgm:spPr/>
    </dgm:pt>
    <dgm:pt modelId="{CC769761-6FC3-44B3-BE34-1195C870D5D8}" type="pres">
      <dgm:prSet presAssocID="{EAB964E6-F241-4A2D-8E01-802A2311F2F0}" presName="sibTrans" presStyleCnt="0"/>
      <dgm:spPr/>
    </dgm:pt>
    <dgm:pt modelId="{7619B369-CF85-4514-93FB-F8E5440EA00C}" type="pres">
      <dgm:prSet presAssocID="{0ABC32F6-CA7D-44C1-B0D0-A5FAA56029C3}" presName="node" presStyleLbl="node1" presStyleIdx="1" presStyleCnt="6">
        <dgm:presLayoutVars>
          <dgm:bulletEnabled val="1"/>
        </dgm:presLayoutVars>
      </dgm:prSet>
      <dgm:spPr/>
    </dgm:pt>
    <dgm:pt modelId="{DA862C89-7311-492C-9823-5D30A0B15F7F}" type="pres">
      <dgm:prSet presAssocID="{D3D2988C-EB82-42AE-AB83-7676EFA55FC2}" presName="sibTrans" presStyleCnt="0"/>
      <dgm:spPr/>
    </dgm:pt>
    <dgm:pt modelId="{90B9F87C-87AA-447C-8892-2D90B10CF178}" type="pres">
      <dgm:prSet presAssocID="{3E7D6410-75C9-44A7-83F7-C39DB1CDAF45}" presName="node" presStyleLbl="node1" presStyleIdx="2" presStyleCnt="6">
        <dgm:presLayoutVars>
          <dgm:bulletEnabled val="1"/>
        </dgm:presLayoutVars>
      </dgm:prSet>
      <dgm:spPr/>
    </dgm:pt>
    <dgm:pt modelId="{A1D91A00-6F76-49D4-A582-270BA44B8850}" type="pres">
      <dgm:prSet presAssocID="{92D92C75-DBBF-4B91-9774-F55382895AE9}" presName="sibTrans" presStyleCnt="0"/>
      <dgm:spPr/>
    </dgm:pt>
    <dgm:pt modelId="{EEBC97D7-EF1E-4AA7-8D2A-8D8061753671}" type="pres">
      <dgm:prSet presAssocID="{395C390A-911A-4FD9-B042-78A69B09F959}" presName="node" presStyleLbl="node1" presStyleIdx="3" presStyleCnt="6">
        <dgm:presLayoutVars>
          <dgm:bulletEnabled val="1"/>
        </dgm:presLayoutVars>
      </dgm:prSet>
      <dgm:spPr/>
    </dgm:pt>
    <dgm:pt modelId="{A4B06031-578F-4ADF-B98E-22BD08E084B6}" type="pres">
      <dgm:prSet presAssocID="{9D2A3066-E5AA-4526-A599-BE6DE49ADD72}" presName="sibTrans" presStyleCnt="0"/>
      <dgm:spPr/>
    </dgm:pt>
    <dgm:pt modelId="{DE94F569-772C-4FC5-BDEB-0565CAF09570}" type="pres">
      <dgm:prSet presAssocID="{133FCF7F-E737-452A-8C6C-85C2B3E82764}" presName="node" presStyleLbl="node1" presStyleIdx="4" presStyleCnt="6">
        <dgm:presLayoutVars>
          <dgm:bulletEnabled val="1"/>
        </dgm:presLayoutVars>
      </dgm:prSet>
      <dgm:spPr/>
    </dgm:pt>
    <dgm:pt modelId="{BAF70C72-61AB-42D5-A079-7660D2EA2D49}" type="pres">
      <dgm:prSet presAssocID="{7BEAC0EC-D866-43C0-9F52-18445FB820D4}" presName="sibTrans" presStyleCnt="0"/>
      <dgm:spPr/>
    </dgm:pt>
    <dgm:pt modelId="{AFC5E08F-7B69-4CAF-A63C-B6C64963523E}" type="pres">
      <dgm:prSet presAssocID="{BB9F589A-0009-4E9C-8193-E5C3170DA12A}" presName="node" presStyleLbl="node1" presStyleIdx="5" presStyleCnt="6">
        <dgm:presLayoutVars>
          <dgm:bulletEnabled val="1"/>
        </dgm:presLayoutVars>
      </dgm:prSet>
      <dgm:spPr/>
    </dgm:pt>
  </dgm:ptLst>
  <dgm:cxnLst>
    <dgm:cxn modelId="{BCE39000-56F1-434E-9565-301718920539}" type="presOf" srcId="{78849C63-EAF3-4567-A752-F4F5631B6B0F}" destId="{CA22536D-CA63-419B-B907-D39797CB8959}" srcOrd="0" destOrd="0" presId="urn:microsoft.com/office/officeart/2005/8/layout/default"/>
    <dgm:cxn modelId="{C5A9FA03-3656-411F-A2ED-B5641E65004C}" type="presOf" srcId="{395C390A-911A-4FD9-B042-78A69B09F959}" destId="{EEBC97D7-EF1E-4AA7-8D2A-8D8061753671}" srcOrd="0" destOrd="0" presId="urn:microsoft.com/office/officeart/2005/8/layout/default"/>
    <dgm:cxn modelId="{0EC6E40C-FD30-4CAB-825A-328564E27FAF}" srcId="{78849C63-EAF3-4567-A752-F4F5631B6B0F}" destId="{133FCF7F-E737-452A-8C6C-85C2B3E82764}" srcOrd="4" destOrd="0" parTransId="{041FB502-4521-4514-AFE9-A7CBDB376549}" sibTransId="{7BEAC0EC-D866-43C0-9F52-18445FB820D4}"/>
    <dgm:cxn modelId="{00FC9934-1D7C-4393-B948-08FB871D4967}" type="presOf" srcId="{0ABC32F6-CA7D-44C1-B0D0-A5FAA56029C3}" destId="{7619B369-CF85-4514-93FB-F8E5440EA00C}" srcOrd="0" destOrd="0" presId="urn:microsoft.com/office/officeart/2005/8/layout/default"/>
    <dgm:cxn modelId="{B4DB2B44-521A-4ABD-9064-B93E335DB531}" srcId="{78849C63-EAF3-4567-A752-F4F5631B6B0F}" destId="{BB9F589A-0009-4E9C-8193-E5C3170DA12A}" srcOrd="5" destOrd="0" parTransId="{4A5A1CFC-53DA-48FD-A631-10C7EDBD4A6C}" sibTransId="{AA757AA3-275C-435F-975D-9F890B8EF0A3}"/>
    <dgm:cxn modelId="{78DB7769-5AE2-4620-8488-C1103A33E1FE}" type="presOf" srcId="{133FCF7F-E737-452A-8C6C-85C2B3E82764}" destId="{DE94F569-772C-4FC5-BDEB-0565CAF09570}" srcOrd="0" destOrd="0" presId="urn:microsoft.com/office/officeart/2005/8/layout/default"/>
    <dgm:cxn modelId="{C41ED16E-1CBD-4DEC-ACE8-9F1E8BE76B35}" srcId="{78849C63-EAF3-4567-A752-F4F5631B6B0F}" destId="{3E7D6410-75C9-44A7-83F7-C39DB1CDAF45}" srcOrd="2" destOrd="0" parTransId="{27FB2C88-43EA-4E36-BD20-E15CB7B30A4F}" sibTransId="{92D92C75-DBBF-4B91-9774-F55382895AE9}"/>
    <dgm:cxn modelId="{E6F7D254-FC10-4175-B8A5-2033394A28AE}" srcId="{78849C63-EAF3-4567-A752-F4F5631B6B0F}" destId="{FC6678A3-3A8E-4EBB-9F88-01E68F8CABFF}" srcOrd="0" destOrd="0" parTransId="{DF1C1731-7C16-4C29-8A15-5F3C2DC10D00}" sibTransId="{EAB964E6-F241-4A2D-8E01-802A2311F2F0}"/>
    <dgm:cxn modelId="{D01D1177-2E1A-4754-8B6A-F0A7273D4F74}" srcId="{78849C63-EAF3-4567-A752-F4F5631B6B0F}" destId="{0ABC32F6-CA7D-44C1-B0D0-A5FAA56029C3}" srcOrd="1" destOrd="0" parTransId="{5874C38E-7A5A-4702-B11C-B359C66DC4ED}" sibTransId="{D3D2988C-EB82-42AE-AB83-7676EFA55FC2}"/>
    <dgm:cxn modelId="{C34BC19C-F4DE-46C7-8006-03703F52E1E4}" type="presOf" srcId="{3E7D6410-75C9-44A7-83F7-C39DB1CDAF45}" destId="{90B9F87C-87AA-447C-8892-2D90B10CF178}" srcOrd="0" destOrd="0" presId="urn:microsoft.com/office/officeart/2005/8/layout/default"/>
    <dgm:cxn modelId="{68FA46E4-B8BB-44B8-9444-4D080E1CADAE}" type="presOf" srcId="{FC6678A3-3A8E-4EBB-9F88-01E68F8CABFF}" destId="{17CD4FE9-7FF3-4008-A9C5-0E50A8A2512D}" srcOrd="0" destOrd="0" presId="urn:microsoft.com/office/officeart/2005/8/layout/default"/>
    <dgm:cxn modelId="{E7693BF9-EB26-41A2-8F0A-9EC53109014B}" type="presOf" srcId="{BB9F589A-0009-4E9C-8193-E5C3170DA12A}" destId="{AFC5E08F-7B69-4CAF-A63C-B6C64963523E}" srcOrd="0" destOrd="0" presId="urn:microsoft.com/office/officeart/2005/8/layout/default"/>
    <dgm:cxn modelId="{6A1381FB-BAA0-4FA3-B221-7635D33B505D}" srcId="{78849C63-EAF3-4567-A752-F4F5631B6B0F}" destId="{395C390A-911A-4FD9-B042-78A69B09F959}" srcOrd="3" destOrd="0" parTransId="{46576D92-2CC2-4077-88B0-282547CF5707}" sibTransId="{9D2A3066-E5AA-4526-A599-BE6DE49ADD72}"/>
    <dgm:cxn modelId="{5FB98CAD-3C92-40B9-84F4-4AC66DF8FC70}" type="presParOf" srcId="{CA22536D-CA63-419B-B907-D39797CB8959}" destId="{17CD4FE9-7FF3-4008-A9C5-0E50A8A2512D}" srcOrd="0" destOrd="0" presId="urn:microsoft.com/office/officeart/2005/8/layout/default"/>
    <dgm:cxn modelId="{4ED2DC24-1FB4-46DF-85D2-3050E6B91757}" type="presParOf" srcId="{CA22536D-CA63-419B-B907-D39797CB8959}" destId="{CC769761-6FC3-44B3-BE34-1195C870D5D8}" srcOrd="1" destOrd="0" presId="urn:microsoft.com/office/officeart/2005/8/layout/default"/>
    <dgm:cxn modelId="{2F37A258-AF9D-4FAC-A2D7-59505C2F2169}" type="presParOf" srcId="{CA22536D-CA63-419B-B907-D39797CB8959}" destId="{7619B369-CF85-4514-93FB-F8E5440EA00C}" srcOrd="2" destOrd="0" presId="urn:microsoft.com/office/officeart/2005/8/layout/default"/>
    <dgm:cxn modelId="{36D3AECC-17E7-4307-A7BC-4470EB82BF45}" type="presParOf" srcId="{CA22536D-CA63-419B-B907-D39797CB8959}" destId="{DA862C89-7311-492C-9823-5D30A0B15F7F}" srcOrd="3" destOrd="0" presId="urn:microsoft.com/office/officeart/2005/8/layout/default"/>
    <dgm:cxn modelId="{908C4D92-0C8C-4AD4-8ACF-325B060F76EB}" type="presParOf" srcId="{CA22536D-CA63-419B-B907-D39797CB8959}" destId="{90B9F87C-87AA-447C-8892-2D90B10CF178}" srcOrd="4" destOrd="0" presId="urn:microsoft.com/office/officeart/2005/8/layout/default"/>
    <dgm:cxn modelId="{AB485ED5-E63F-4509-AE55-EC73C3698810}" type="presParOf" srcId="{CA22536D-CA63-419B-B907-D39797CB8959}" destId="{A1D91A00-6F76-49D4-A582-270BA44B8850}" srcOrd="5" destOrd="0" presId="urn:microsoft.com/office/officeart/2005/8/layout/default"/>
    <dgm:cxn modelId="{CE3D176B-4C4A-4FE8-AB19-41873F8BA090}" type="presParOf" srcId="{CA22536D-CA63-419B-B907-D39797CB8959}" destId="{EEBC97D7-EF1E-4AA7-8D2A-8D8061753671}" srcOrd="6" destOrd="0" presId="urn:microsoft.com/office/officeart/2005/8/layout/default"/>
    <dgm:cxn modelId="{7F58C19E-A49F-465B-B8AF-BA0F243FFC6B}" type="presParOf" srcId="{CA22536D-CA63-419B-B907-D39797CB8959}" destId="{A4B06031-578F-4ADF-B98E-22BD08E084B6}" srcOrd="7" destOrd="0" presId="urn:microsoft.com/office/officeart/2005/8/layout/default"/>
    <dgm:cxn modelId="{3505F2B5-E896-4327-8999-17C2A5D75E1B}" type="presParOf" srcId="{CA22536D-CA63-419B-B907-D39797CB8959}" destId="{DE94F569-772C-4FC5-BDEB-0565CAF09570}" srcOrd="8" destOrd="0" presId="urn:microsoft.com/office/officeart/2005/8/layout/default"/>
    <dgm:cxn modelId="{FCB05F98-B3FD-4B20-98EE-EC6E135BAB7B}" type="presParOf" srcId="{CA22536D-CA63-419B-B907-D39797CB8959}" destId="{BAF70C72-61AB-42D5-A079-7660D2EA2D49}" srcOrd="9" destOrd="0" presId="urn:microsoft.com/office/officeart/2005/8/layout/default"/>
    <dgm:cxn modelId="{CD7B11EE-249F-47E9-AFE6-28CFAE0B394D}" type="presParOf" srcId="{CA22536D-CA63-419B-B907-D39797CB8959}" destId="{AFC5E08F-7B69-4CAF-A63C-B6C64963523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1470D8-199C-4655-9286-706E36E58FD0}">
      <dsp:nvSpPr>
        <dsp:cNvPr id="0" name=""/>
        <dsp:cNvSpPr/>
      </dsp:nvSpPr>
      <dsp:spPr>
        <a:xfrm>
          <a:off x="0" y="0"/>
          <a:ext cx="3286125" cy="435133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Political leaders played a major role by emphasizing religious identity and fear. </a:t>
          </a:r>
        </a:p>
      </dsp:txBody>
      <dsp:txXfrm>
        <a:off x="0" y="1653508"/>
        <a:ext cx="3286125" cy="2610802"/>
      </dsp:txXfrm>
    </dsp:sp>
    <dsp:sp modelId="{3A6CB7DE-ED2E-411F-AC04-E550A7AFEE80}">
      <dsp:nvSpPr>
        <dsp:cNvPr id="0" name=""/>
        <dsp:cNvSpPr/>
      </dsp:nvSpPr>
      <dsp:spPr>
        <a:xfrm>
          <a:off x="990361" y="435133"/>
          <a:ext cx="1305401" cy="130540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181533" y="626305"/>
        <a:ext cx="923057" cy="923057"/>
      </dsp:txXfrm>
    </dsp:sp>
    <dsp:sp modelId="{B769E59C-73F5-4405-B5CE-CE4431BCF849}">
      <dsp:nvSpPr>
        <dsp:cNvPr id="0" name=""/>
        <dsp:cNvSpPr/>
      </dsp:nvSpPr>
      <dsp:spPr>
        <a:xfrm>
          <a:off x="0" y="4351266"/>
          <a:ext cx="3286125" cy="72"/>
        </a:xfrm>
        <a:prstGeom prst="rect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accent2">
              <a:hueOff val="1288723"/>
              <a:satOff val="-3699"/>
              <a:lumOff val="-5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EFCA7-7EF6-4C68-9AE1-5DAA2A7B02C8}">
      <dsp:nvSpPr>
        <dsp:cNvPr id="0" name=""/>
        <dsp:cNvSpPr/>
      </dsp:nvSpPr>
      <dsp:spPr>
        <a:xfrm>
          <a:off x="3614737" y="0"/>
          <a:ext cx="3286125" cy="4351338"/>
        </a:xfrm>
        <a:prstGeom prst="rect">
          <a:avLst/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Tensions among ordinary people already existed before the final decision to partition. </a:t>
          </a:r>
        </a:p>
      </dsp:txBody>
      <dsp:txXfrm>
        <a:off x="3614737" y="1653508"/>
        <a:ext cx="3286125" cy="2610802"/>
      </dsp:txXfrm>
    </dsp:sp>
    <dsp:sp modelId="{386BA77D-2192-46E3-90B9-0BB355B62769}">
      <dsp:nvSpPr>
        <dsp:cNvPr id="0" name=""/>
        <dsp:cNvSpPr/>
      </dsp:nvSpPr>
      <dsp:spPr>
        <a:xfrm>
          <a:off x="4605099" y="435133"/>
          <a:ext cx="1305401" cy="1305401"/>
        </a:xfrm>
        <a:prstGeom prst="ellipse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accent2">
              <a:hueOff val="2577445"/>
              <a:satOff val="-7397"/>
              <a:lumOff val="-118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796271" y="626305"/>
        <a:ext cx="923057" cy="923057"/>
      </dsp:txXfrm>
    </dsp:sp>
    <dsp:sp modelId="{CBCA06FC-D572-4AA9-9C88-2A4491656492}">
      <dsp:nvSpPr>
        <dsp:cNvPr id="0" name=""/>
        <dsp:cNvSpPr/>
      </dsp:nvSpPr>
      <dsp:spPr>
        <a:xfrm>
          <a:off x="3614737" y="4351266"/>
          <a:ext cx="3286125" cy="72"/>
        </a:xfrm>
        <a:prstGeom prst="rect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accent2">
              <a:hueOff val="3866169"/>
              <a:satOff val="-11096"/>
              <a:lumOff val="-17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AD01AD-5846-4C35-867E-C26552E34484}">
      <dsp:nvSpPr>
        <dsp:cNvPr id="0" name=""/>
        <dsp:cNvSpPr/>
      </dsp:nvSpPr>
      <dsp:spPr>
        <a:xfrm>
          <a:off x="7229475" y="0"/>
          <a:ext cx="3286125" cy="4351338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Violence resulted from both top-down leadership decisions and bottom-up reactions from communities. </a:t>
          </a:r>
        </a:p>
      </dsp:txBody>
      <dsp:txXfrm>
        <a:off x="7229475" y="1653508"/>
        <a:ext cx="3286125" cy="2610802"/>
      </dsp:txXfrm>
    </dsp:sp>
    <dsp:sp modelId="{A27F851C-B86E-4B04-B9DD-4EBD211E8139}">
      <dsp:nvSpPr>
        <dsp:cNvPr id="0" name=""/>
        <dsp:cNvSpPr/>
      </dsp:nvSpPr>
      <dsp:spPr>
        <a:xfrm>
          <a:off x="8219836" y="435133"/>
          <a:ext cx="1305401" cy="1305401"/>
        </a:xfrm>
        <a:prstGeom prst="ellipse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accent2">
              <a:hueOff val="5154891"/>
              <a:satOff val="-14794"/>
              <a:lumOff val="-236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411008" y="626305"/>
        <a:ext cx="923057" cy="923057"/>
      </dsp:txXfrm>
    </dsp:sp>
    <dsp:sp modelId="{29D12693-450B-47BC-A2D7-B7C1F034ED80}">
      <dsp:nvSpPr>
        <dsp:cNvPr id="0" name=""/>
        <dsp:cNvSpPr/>
      </dsp:nvSpPr>
      <dsp:spPr>
        <a:xfrm>
          <a:off x="7229475" y="4351266"/>
          <a:ext cx="3286125" cy="72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F8F36E-9C08-4D6F-AFB9-EEA45EFD42D0}">
      <dsp:nvSpPr>
        <dsp:cNvPr id="0" name=""/>
        <dsp:cNvSpPr/>
      </dsp:nvSpPr>
      <dsp:spPr>
        <a:xfrm>
          <a:off x="0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A93DC0-D413-44DC-96BC-BC8D7B92CA31}">
      <dsp:nvSpPr>
        <dsp:cNvPr id="0" name=""/>
        <dsp:cNvSpPr/>
      </dsp:nvSpPr>
      <dsp:spPr>
        <a:xfrm>
          <a:off x="341494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baseline="0"/>
            <a:t>The conflict destroyed long-standing relationships between religious communities. </a:t>
          </a:r>
          <a:endParaRPr lang="en-US" sz="2300" kern="1200"/>
        </a:p>
      </dsp:txBody>
      <dsp:txXfrm>
        <a:off x="398656" y="1088253"/>
        <a:ext cx="2959127" cy="1837317"/>
      </dsp:txXfrm>
    </dsp:sp>
    <dsp:sp modelId="{6B0C19A1-12D2-4D00-9488-2247342E7D0B}">
      <dsp:nvSpPr>
        <dsp:cNvPr id="0" name=""/>
        <dsp:cNvSpPr/>
      </dsp:nvSpPr>
      <dsp:spPr>
        <a:xfrm>
          <a:off x="3756441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752716-99F6-4C3E-B1ED-8A98F30660A2}">
      <dsp:nvSpPr>
        <dsp:cNvPr id="0" name=""/>
        <dsp:cNvSpPr/>
      </dsp:nvSpPr>
      <dsp:spPr>
        <a:xfrm>
          <a:off x="4097935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baseline="0"/>
            <a:t>Trust between groups was replaced with fear and suspicion. </a:t>
          </a:r>
          <a:endParaRPr lang="en-US" sz="2300" kern="1200"/>
        </a:p>
      </dsp:txBody>
      <dsp:txXfrm>
        <a:off x="4155097" y="1088253"/>
        <a:ext cx="2959127" cy="1837317"/>
      </dsp:txXfrm>
    </dsp:sp>
    <dsp:sp modelId="{8A9D45B3-DC2D-4724-957E-D2045EBB9974}">
      <dsp:nvSpPr>
        <dsp:cNvPr id="0" name=""/>
        <dsp:cNvSpPr/>
      </dsp:nvSpPr>
      <dsp:spPr>
        <a:xfrm>
          <a:off x="7512882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4C251F-AF40-4ACA-8BD3-D3F1DBFBE1AA}">
      <dsp:nvSpPr>
        <dsp:cNvPr id="0" name=""/>
        <dsp:cNvSpPr/>
      </dsp:nvSpPr>
      <dsp:spPr>
        <a:xfrm>
          <a:off x="7854377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baseline="0"/>
            <a:t>Religious identity became more rigid and central to social life. </a:t>
          </a:r>
          <a:endParaRPr lang="en-US" sz="2300" kern="1200"/>
        </a:p>
      </dsp:txBody>
      <dsp:txXfrm>
        <a:off x="7911539" y="1088253"/>
        <a:ext cx="2959127" cy="18373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FB04B6-F844-4BEB-BA17-342CB7BB7BCB}">
      <dsp:nvSpPr>
        <dsp:cNvPr id="0" name=""/>
        <dsp:cNvSpPr/>
      </dsp:nvSpPr>
      <dsp:spPr>
        <a:xfrm>
          <a:off x="0" y="80644"/>
          <a:ext cx="6666833" cy="17046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 baseline="0"/>
            <a:t>There were attempts to create a unified government with shared power. </a:t>
          </a:r>
          <a:endParaRPr lang="en-US" sz="3100" kern="1200"/>
        </a:p>
      </dsp:txBody>
      <dsp:txXfrm>
        <a:off x="83216" y="163860"/>
        <a:ext cx="6500401" cy="1538258"/>
      </dsp:txXfrm>
    </dsp:sp>
    <dsp:sp modelId="{2363283F-E87E-4B3E-ABB1-88AE30A8B23F}">
      <dsp:nvSpPr>
        <dsp:cNvPr id="0" name=""/>
        <dsp:cNvSpPr/>
      </dsp:nvSpPr>
      <dsp:spPr>
        <a:xfrm>
          <a:off x="0" y="1874614"/>
          <a:ext cx="6666833" cy="1704690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 baseline="0"/>
            <a:t>Deep mistrust between groups made compromise difficult to achieve. </a:t>
          </a:r>
          <a:endParaRPr lang="en-US" sz="3100" kern="1200"/>
        </a:p>
      </dsp:txBody>
      <dsp:txXfrm>
        <a:off x="83216" y="1957830"/>
        <a:ext cx="6500401" cy="1538258"/>
      </dsp:txXfrm>
    </dsp:sp>
    <dsp:sp modelId="{25DE3F1D-4B7B-4788-96C0-23C2033C51A3}">
      <dsp:nvSpPr>
        <dsp:cNvPr id="0" name=""/>
        <dsp:cNvSpPr/>
      </dsp:nvSpPr>
      <dsp:spPr>
        <a:xfrm>
          <a:off x="0" y="3668585"/>
          <a:ext cx="6666833" cy="170469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 baseline="0"/>
            <a:t>The rushed British withdrawal limited the possibility of a peaceful solution. </a:t>
          </a:r>
          <a:endParaRPr lang="en-US" sz="3100" kern="1200"/>
        </a:p>
      </dsp:txBody>
      <dsp:txXfrm>
        <a:off x="83216" y="3751801"/>
        <a:ext cx="6500401" cy="15382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4F67A-0DDC-4701-880C-D3DF65273234}">
      <dsp:nvSpPr>
        <dsp:cNvPr id="0" name=""/>
        <dsp:cNvSpPr/>
      </dsp:nvSpPr>
      <dsp:spPr>
        <a:xfrm>
          <a:off x="0" y="2186"/>
          <a:ext cx="6713552" cy="9898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 Gorotire Kayapo organized their resistance by forming a unified group that confronted the miners directly and asserted control over their territory.</a:t>
          </a:r>
        </a:p>
      </dsp:txBody>
      <dsp:txXfrm>
        <a:off x="48319" y="50505"/>
        <a:ext cx="6616914" cy="893182"/>
      </dsp:txXfrm>
    </dsp:sp>
    <dsp:sp modelId="{01220760-0D1C-4690-AA5E-FB0F766DCDB4}">
      <dsp:nvSpPr>
        <dsp:cNvPr id="0" name=""/>
        <dsp:cNvSpPr/>
      </dsp:nvSpPr>
      <dsp:spPr>
        <a:xfrm>
          <a:off x="0" y="1043846"/>
          <a:ext cx="6713552" cy="9898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They used negotiation as a strategic tool, allowing miners to remain temporarily in exchange for goods, money, and resources.</a:t>
          </a:r>
        </a:p>
      </dsp:txBody>
      <dsp:txXfrm>
        <a:off x="48319" y="1092165"/>
        <a:ext cx="6616914" cy="893182"/>
      </dsp:txXfrm>
    </dsp:sp>
    <dsp:sp modelId="{7F05C350-C4F4-4626-854E-779943132DE7}">
      <dsp:nvSpPr>
        <dsp:cNvPr id="0" name=""/>
        <dsp:cNvSpPr/>
      </dsp:nvSpPr>
      <dsp:spPr>
        <a:xfrm>
          <a:off x="0" y="2085506"/>
          <a:ext cx="6713552" cy="98982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 Kayapo turned the invasion into an opportunity to gain access to industrial materials such as tools, weapons, and manufactured goods.</a:t>
          </a:r>
        </a:p>
      </dsp:txBody>
      <dsp:txXfrm>
        <a:off x="48319" y="2133825"/>
        <a:ext cx="6616914" cy="893182"/>
      </dsp:txXfrm>
    </dsp:sp>
    <dsp:sp modelId="{83DF78EA-68A4-4556-8E06-0CB0B48CC36B}">
      <dsp:nvSpPr>
        <dsp:cNvPr id="0" name=""/>
        <dsp:cNvSpPr/>
      </dsp:nvSpPr>
      <dsp:spPr>
        <a:xfrm>
          <a:off x="0" y="3127166"/>
          <a:ext cx="6713552" cy="9898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They also used media attention and outside interest to strengthen their political visibility and defend their land rights.</a:t>
          </a:r>
        </a:p>
      </dsp:txBody>
      <dsp:txXfrm>
        <a:off x="48319" y="3175485"/>
        <a:ext cx="6616914" cy="8931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A0D57F-43EE-427D-9E50-626B4FED227F}">
      <dsp:nvSpPr>
        <dsp:cNvPr id="0" name=""/>
        <dsp:cNvSpPr/>
      </dsp:nvSpPr>
      <dsp:spPr>
        <a:xfrm>
          <a:off x="0" y="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3F7884-D0EA-4C68-AC89-D501CC033693}">
      <dsp:nvSpPr>
        <dsp:cNvPr id="0" name=""/>
        <dsp:cNvSpPr/>
      </dsp:nvSpPr>
      <dsp:spPr>
        <a:xfrm>
          <a:off x="0" y="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One Kayapo group chose to cooperate with the miners in order to gain material benefits and economic advantages.</a:t>
          </a:r>
        </a:p>
      </dsp:txBody>
      <dsp:txXfrm>
        <a:off x="0" y="0"/>
        <a:ext cx="6666833" cy="1363480"/>
      </dsp:txXfrm>
    </dsp:sp>
    <dsp:sp modelId="{FDD75284-1081-4049-BAEC-B5F67BF1E65F}">
      <dsp:nvSpPr>
        <dsp:cNvPr id="0" name=""/>
        <dsp:cNvSpPr/>
      </dsp:nvSpPr>
      <dsp:spPr>
        <a:xfrm>
          <a:off x="0" y="136348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546DE1-9336-4F88-A9DF-FE26796DDE2B}">
      <dsp:nvSpPr>
        <dsp:cNvPr id="0" name=""/>
        <dsp:cNvSpPr/>
      </dsp:nvSpPr>
      <dsp:spPr>
        <a:xfrm>
          <a:off x="0" y="136348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 other group resisted more strongly because they were more concerned about protecting their land, traditions, and autonomy.</a:t>
          </a:r>
        </a:p>
      </dsp:txBody>
      <dsp:txXfrm>
        <a:off x="0" y="1363480"/>
        <a:ext cx="6666833" cy="1363480"/>
      </dsp:txXfrm>
    </dsp:sp>
    <dsp:sp modelId="{023F8019-2EB0-4FD0-A755-B6611C46A2F3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DBE081-C13F-465A-8020-ED221741D932}">
      <dsp:nvSpPr>
        <dsp:cNvPr id="0" name=""/>
        <dsp:cNvSpPr/>
      </dsp:nvSpPr>
      <dsp:spPr>
        <a:xfrm>
          <a:off x="0" y="272696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These differences were influenced by leadership styles, past experiences with outsiders, and differing priorities regarding tradition versus adaptation.</a:t>
          </a:r>
        </a:p>
      </dsp:txBody>
      <dsp:txXfrm>
        <a:off x="0" y="2726960"/>
        <a:ext cx="6666833" cy="1363480"/>
      </dsp:txXfrm>
    </dsp:sp>
    <dsp:sp modelId="{D33A78AF-A837-4835-A719-817B704A2898}">
      <dsp:nvSpPr>
        <dsp:cNvPr id="0" name=""/>
        <dsp:cNvSpPr/>
      </dsp:nvSpPr>
      <dsp:spPr>
        <a:xfrm>
          <a:off x="0" y="409044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41C7DB-AE8F-4DB3-A2CE-1A37D153D702}">
      <dsp:nvSpPr>
        <dsp:cNvPr id="0" name=""/>
        <dsp:cNvSpPr/>
      </dsp:nvSpPr>
      <dsp:spPr>
        <a:xfrm>
          <a:off x="0" y="409044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 divide shows how even within one culture, groups can respond differently to outside pressure and opportunity.</a:t>
          </a:r>
        </a:p>
      </dsp:txBody>
      <dsp:txXfrm>
        <a:off x="0" y="4090440"/>
        <a:ext cx="6666833" cy="13634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CD4FE9-7FF3-4008-A9C5-0E50A8A2512D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Traditional housing structures are being altered as new materials and building styles are introduced.</a:t>
          </a:r>
        </a:p>
      </dsp:txBody>
      <dsp:txXfrm>
        <a:off x="0" y="39687"/>
        <a:ext cx="3286125" cy="1971675"/>
      </dsp:txXfrm>
    </dsp:sp>
    <dsp:sp modelId="{7619B369-CF85-4514-93FB-F8E5440EA00C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The men’s hut is losing some of its central role as social and political organization shifts.</a:t>
          </a:r>
        </a:p>
      </dsp:txBody>
      <dsp:txXfrm>
        <a:off x="3614737" y="39687"/>
        <a:ext cx="3286125" cy="1971675"/>
      </dsp:txXfrm>
    </dsp:sp>
    <dsp:sp modelId="{90B9F87C-87AA-447C-8892-2D90B10CF178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Beautiful name ceremonies are becoming less frequent or are being modified due to outside influence and changing values.</a:t>
          </a:r>
        </a:p>
      </dsp:txBody>
      <dsp:txXfrm>
        <a:off x="7229475" y="39687"/>
        <a:ext cx="3286125" cy="1971675"/>
      </dsp:txXfrm>
    </dsp:sp>
    <dsp:sp modelId="{EEBC97D7-EF1E-4AA7-8D2A-8D8061753671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Traditional dances and rituals are sometimes shortened or performed for outsiders rather than purely for cultural purposes.</a:t>
          </a:r>
        </a:p>
      </dsp:txBody>
      <dsp:txXfrm>
        <a:off x="0" y="2339975"/>
        <a:ext cx="3286125" cy="1971675"/>
      </dsp:txXfrm>
    </dsp:sp>
    <dsp:sp modelId="{DE94F569-772C-4FC5-BDEB-0565CAF09570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Dress is changing as Western clothing becomes more common alongside or instead of traditional body paint and ornaments.</a:t>
          </a:r>
        </a:p>
      </dsp:txBody>
      <dsp:txXfrm>
        <a:off x="3614737" y="2339975"/>
        <a:ext cx="3286125" cy="1971675"/>
      </dsp:txXfrm>
    </dsp:sp>
    <dsp:sp modelId="{AFC5E08F-7B69-4CAF-A63C-B6C64963523E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Overall, cultural practices are being adapted, combined with outside influences, or in some cases gradually lost.</a:t>
          </a:r>
        </a:p>
      </dsp:txBody>
      <dsp:txXfrm>
        <a:off x="7229475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7E022-8952-3A4C-787B-E149EDC87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849978-5D5C-BA2D-C66E-C70B8BD3B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78BCE-58C6-83A6-C246-F7B050311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3744-A255-496F-B5CB-1780095BDF17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A7627-7F33-D9DE-7E85-5D7C6A4F5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4F7E0-9386-24AF-4850-432B22C0F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66FE7-4627-4922-8004-643176290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65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3F66A-A290-99E4-F081-44CF258DC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41F34-4BCF-4C4F-9852-3F8AD39CA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E2CBF-0EB1-FE1F-3810-D4D788CE3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3744-A255-496F-B5CB-1780095BDF17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9094E-D458-E196-A354-D29DB5506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5D9B8B-2059-412C-DDF2-C1355B4DF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66FE7-4627-4922-8004-643176290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87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C8E7F-19E5-62BE-63C9-1EA84C555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35E468-A07F-8C31-61E2-B57A27DCF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BE5EA6-21BA-D734-B2BA-DE07FFCA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3744-A255-496F-B5CB-1780095BDF17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8BC7F-3A53-2323-492F-58B43D6F0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9D473A-EE90-25A5-AE89-132178A5A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66FE7-4627-4922-8004-643176290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85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44E5A-DA60-63CC-E32F-FB006EBE1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2E3E8-06AE-509A-B097-F1C0A5C382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FEF26-D998-D44F-204C-FBFE75189E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C8DBD3-EE34-C8F2-7BE3-D4ADA983B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3744-A255-496F-B5CB-1780095BDF17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C9454-081F-3E60-E79C-A216C905B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7AE5E-6C33-2CF8-4F10-DD95F2AF5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66FE7-4627-4922-8004-643176290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1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72D92-D3FB-7064-B777-97416D134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025A81-4723-7203-DAF4-BF6AA100E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13B02B-1ECF-0777-82D4-5B1FA192C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9B9C2D-D079-DA9C-9DF4-6F25BB6492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AAFC90-28AA-D9F0-0D4E-A1749DF804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C51EDF-D8A7-C7BE-3F10-1C56F05A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3744-A255-496F-B5CB-1780095BDF17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B83DEA-D0DB-B509-D414-0082EC27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E26D0D-6DDE-58C6-972D-6EE00649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66FE7-4627-4922-8004-643176290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93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0BFE-E8B7-8081-240F-62FBFED36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648DC-7D0D-2ECB-0BDE-55D338A1E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3744-A255-496F-B5CB-1780095BDF17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07D606-79DE-16D1-17D4-60DF6BA12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14CF40-5B06-8F35-BA0B-0F3EA3350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66FE7-4627-4922-8004-643176290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844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501881-8AC4-E8C7-A0FE-058E5143E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3744-A255-496F-B5CB-1780095BDF17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FEA089-6149-8125-1AB5-5D241344B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45CCF-E2D5-78D2-58AB-EFDBEB765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66FE7-4627-4922-8004-643176290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24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3C6F4-CE77-0EE3-724D-31544CC3E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581DF-34D7-5013-E54C-3EC4D2B11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A4E5D-C012-E9BC-A96E-93AE1612C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2F7FA-4C28-EFDF-088F-1BB3DEF53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3744-A255-496F-B5CB-1780095BDF17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1D5FC3-1494-8739-4350-BD069F24F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193189-F699-4DC6-A543-DE3C2C710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66FE7-4627-4922-8004-643176290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035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CFC32-5069-099C-DFF2-64F843327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EF944D-3325-1300-B64F-AFBA3A514B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5783C-702E-8CD7-267B-88FFCCF82C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BA782C-664F-AD3A-3750-0352B503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3744-A255-496F-B5CB-1780095BDF17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F852B6-2952-724E-186B-D84AFA7FB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34196-A096-31CC-091B-BAB2A598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66FE7-4627-4922-8004-643176290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02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97744-7DD1-C219-5CF7-5EBB23A44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1AA948-A979-4260-BE0D-597B38F9DC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0FA64-243B-2D02-8E1A-0B9A2D77C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3744-A255-496F-B5CB-1780095BDF17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F71EA-FAC6-555C-654F-A61DCA3FD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A1098-26BE-3317-7446-5E73B33DF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66FE7-4627-4922-8004-643176290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04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970805-0E49-50C1-51E9-4475551AAF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23996D-6AA4-3D9C-008D-C5E4A0D58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BDEE4-EC1A-1223-1B5B-2C79AD22E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3744-A255-496F-B5CB-1780095BDF17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6694A-B404-B2CE-4F6A-8B391055A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5B1B65-AD88-45CF-E535-461A75683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66FE7-4627-4922-8004-643176290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AA1BF0-E749-B325-634B-C1890FDF9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C8B96-85C2-461B-48B8-4F387E8C3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F2D2B7-250D-6882-478A-45AFCD01C5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103744-A255-496F-B5CB-1780095BDF17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44678-6EC5-05C0-45D0-5EF2043C3E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1686E-BC4B-C792-4EE8-10E919D878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B66FE7-4627-4922-8004-643176290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758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C7A6D8-3C21-09EC-9708-6D0EFD29A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en-US" sz="8000">
                <a:solidFill>
                  <a:srgbClr val="FFFFFF"/>
                </a:solidFill>
              </a:rPr>
              <a:t>Partition of India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36F012-9B42-D9C9-4E90-5A3E04A348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5972174"/>
            <a:ext cx="8578699" cy="504825"/>
          </a:xfrm>
        </p:spPr>
        <p:txBody>
          <a:bodyPr>
            <a:normAutofit/>
          </a:bodyPr>
          <a:lstStyle/>
          <a:p>
            <a:pPr algn="l"/>
            <a:r>
              <a:rPr lang="en-US" sz="2000">
                <a:solidFill>
                  <a:srgbClr val="FFFFFF"/>
                </a:solidFill>
              </a:rPr>
              <a:t>Deeya Bachani</a:t>
            </a:r>
          </a:p>
        </p:txBody>
      </p:sp>
      <p:sp>
        <p:nvSpPr>
          <p:cNvPr id="10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823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EF0EDC-EE6F-A689-E6B5-8DE7914AE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400"/>
              <a:t>Type of Conflict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393EB-55D1-844B-FA38-331ACF8E7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US" sz="2200"/>
              <a:t>The Partition of India represents a conflict between cultures, especially between Hindus and Muslims. </a:t>
            </a:r>
          </a:p>
          <a:p>
            <a:r>
              <a:rPr lang="en-US" sz="2200"/>
              <a:t>It also reflects conflict between groups within a nation and conflicts based on oppression under colonial rule. </a:t>
            </a:r>
          </a:p>
          <a:p>
            <a:pPr marL="0" indent="0">
              <a:buNone/>
            </a:pPr>
            <a:endParaRPr lang="en-US" sz="22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709C26-6DF9-0885-F2ED-4F5B3FC85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859547"/>
            <a:ext cx="5458968" cy="3138906"/>
          </a:xfrm>
          <a:prstGeom prst="rect">
            <a:avLst/>
          </a:prstGeom>
        </p:spPr>
      </p:pic>
      <p:sp>
        <p:nvSpPr>
          <p:cNvPr id="4" name="AutoShape 2" descr="Image result for partition of india">
            <a:extLst>
              <a:ext uri="{FF2B5EF4-FFF2-40B4-BE49-F238E27FC236}">
                <a16:creationId xmlns:a16="http://schemas.microsoft.com/office/drawing/2014/main" id="{3CC8EB9E-2C9F-A44B-F956-CF804CF2E0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3425" y="2538413"/>
            <a:ext cx="31051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58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38E32A-6A18-88D2-F41E-905022152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US" sz="5400"/>
              <a:t>Causes of the Conflict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0D420-9840-8640-3091-BE2262D18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n-US" sz="2200"/>
              <a:t>The conflict was caused in part by British colonial policies that encouraged division between religious groups.</a:t>
            </a:r>
          </a:p>
          <a:p>
            <a:r>
              <a:rPr lang="en-US" sz="2200"/>
              <a:t>Religious differences between Hindus and Muslims became more politically significant over time.</a:t>
            </a:r>
          </a:p>
          <a:p>
            <a:r>
              <a:rPr lang="en-US" sz="2200"/>
              <a:t>The push for independence created urgency around how power would be distributed after British rule ended.</a:t>
            </a:r>
          </a:p>
        </p:txBody>
      </p:sp>
    </p:spTree>
    <p:extLst>
      <p:ext uri="{BB962C8B-B14F-4D97-AF65-F5344CB8AC3E}">
        <p14:creationId xmlns:p14="http://schemas.microsoft.com/office/powerpoint/2010/main" val="1100332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D43C5D-611D-9F92-B6F7-694D9A7CA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Goals of the Parties Involved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C80B5-E653-B326-4D19-EA987E5BC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The Indian National Congress wanted a unified and independent India.</a:t>
            </a:r>
          </a:p>
          <a:p>
            <a:r>
              <a:rPr lang="en-US" dirty="0"/>
              <a:t>The All-India Muslim League wanted a separate Muslim state called Pakistan.</a:t>
            </a:r>
          </a:p>
          <a:p>
            <a:r>
              <a:rPr lang="en-US" dirty="0"/>
              <a:t>These competing goals made compromise increasingly difficult.</a:t>
            </a:r>
          </a:p>
        </p:txBody>
      </p:sp>
    </p:spTree>
    <p:extLst>
      <p:ext uri="{BB962C8B-B14F-4D97-AF65-F5344CB8AC3E}">
        <p14:creationId xmlns:p14="http://schemas.microsoft.com/office/powerpoint/2010/main" val="219115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945631-D32D-FD51-516E-BCFDD5823F7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25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85741C-54C2-3650-9587-92EECFC46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Role of Leaders vs People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E80F1EA-B97C-D1A8-6E46-C80AEFBC96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550002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96180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292BDE-B5BF-0B6E-70B5-93F422BC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Motivation to Take Up Arms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6822F-5AA2-688D-7EB0-BA57600B0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000"/>
              <a:t>Many people were motivated by fear of being attacked by the other group.</a:t>
            </a:r>
          </a:p>
          <a:p>
            <a:r>
              <a:rPr lang="en-US" sz="2000"/>
              <a:t>Rumors and propaganda increased panic and encouraged preemptive violence.</a:t>
            </a:r>
          </a:p>
          <a:p>
            <a:r>
              <a:rPr lang="en-US" sz="2000"/>
              <a:t>Religious identity became tied to survival, making neutrality extremely difficult.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82F193-EA21-7B21-581D-7621B6D323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291" r="14262" b="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22691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D66657-AACA-397A-5AF8-F49DCC4D1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US" sz="4200"/>
              <a:t>Impact on Personal Lives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0D9AA-12FC-A7C1-1691-871ED20AF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US" sz="2000"/>
              <a:t>The Partition displaced over 10–15 million people and caused around 1 million deaths.</a:t>
            </a:r>
          </a:p>
          <a:p>
            <a:r>
              <a:rPr lang="en-US" sz="2000"/>
              <a:t>Families were separated and forced to leave homes and communities behind.</a:t>
            </a:r>
          </a:p>
          <a:p>
            <a:r>
              <a:rPr lang="en-US" sz="2000"/>
              <a:t>Everyday life was disrupted as people faced violence, loss, and uncertainty.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B0DB1E-2F2D-E320-B2D2-B9C3B3009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868554"/>
            <a:ext cx="6903720" cy="512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1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05228D-808D-C856-F115-A856EE2AB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Changes to Society and Beliefs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AF10B21D-822A-806F-1BDB-EA39681333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4379032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1821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29E2DC-824B-BCF5-D2BB-402497694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US" sz="4200"/>
              <a:t>People Caught Between Sides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1B20F54-6B51-46C7-A6DC-CD10E2B949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30936" y="2807208"/>
            <a:ext cx="3429000" cy="34107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Many people living in mixed regions were forced to choose sides quickly.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Some individuals faced violence regardless of their personal beliefs or actions.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Minorities in both India and Pakistan became especially vulnerable.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502C9D-5C20-3281-EDBE-BCD1CE006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087" y="640080"/>
            <a:ext cx="6528138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607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6CD54-D0D7-CEBF-991E-155518483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Could the Conflict Have Been Avoided?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5C7C22E1-F410-12CB-DF9C-BAEFD1A17E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461374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1351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CE008E-ACA4-AD05-C2CB-C147B3EF88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36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FECC1F-3600-9428-3119-415643333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Duration, Resolution and Consequences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8DBA6-F9E1-8015-6614-BFBFE8158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The Partition officially occurred in 1947, but violence continued for months afterward.</a:t>
            </a:r>
          </a:p>
          <a:p>
            <a:r>
              <a:rPr lang="en-US" sz="2000"/>
              <a:t>The conflict resulted in the creation of India and Pakistan, and later Bangladesh.</a:t>
            </a:r>
          </a:p>
          <a:p>
            <a:r>
              <a:rPr lang="en-US" sz="2000"/>
              <a:t>Long-term consequences include ongoing tensions and conflicts such as those over Kashmir.</a:t>
            </a:r>
          </a:p>
        </p:txBody>
      </p:sp>
    </p:spTree>
    <p:extLst>
      <p:ext uri="{BB962C8B-B14F-4D97-AF65-F5344CB8AC3E}">
        <p14:creationId xmlns:p14="http://schemas.microsoft.com/office/powerpoint/2010/main" val="755660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DFA196-4E13-81B2-5BBE-744F4D5F4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Kayapo Organized Resistance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7ED558-89C8-FAF5-CC8B-2562579692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881" r="27916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DEC0CF4E-238C-1B32-C1B9-B58F1F2B1B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8502912"/>
              </p:ext>
            </p:extLst>
          </p:nvPr>
        </p:nvGraphicFramePr>
        <p:xfrm>
          <a:off x="572493" y="2071316"/>
          <a:ext cx="6713552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35913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ED81AF-F33F-4F2A-26CD-023EFF82D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Differences Between Groups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3C7573B6-0B60-C633-D68B-9DB7BFA94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488918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8586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7360EC9-C426-90BF-AEFE-0E65B240F8E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758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9DC16A-75AD-ABF1-FE4E-8117FCF05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Changes to Kayapo Life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DC1B9C1-DB55-8F78-FC38-88DADD0421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092325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7630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707</Words>
  <Application>Microsoft Office PowerPoint</Application>
  <PresentationFormat>Widescreen</PresentationFormat>
  <Paragraphs>59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Partition of India</vt:lpstr>
      <vt:lpstr>Type of Conflict</vt:lpstr>
      <vt:lpstr>Causes of the Conflict</vt:lpstr>
      <vt:lpstr>Goals of the Parties Involved</vt:lpstr>
      <vt:lpstr>Role of Leaders vs People</vt:lpstr>
      <vt:lpstr>Motivation to Take Up Arms</vt:lpstr>
      <vt:lpstr>Impact on Personal Lives</vt:lpstr>
      <vt:lpstr>Changes to Society and Beliefs</vt:lpstr>
      <vt:lpstr>People Caught Between Sides</vt:lpstr>
      <vt:lpstr>Could the Conflict Have Been Avoided?</vt:lpstr>
      <vt:lpstr>Duration, Resolution and Consequences</vt:lpstr>
      <vt:lpstr>Kayapo Organized Resistance</vt:lpstr>
      <vt:lpstr>Differences Between Groups</vt:lpstr>
      <vt:lpstr>Changes to Kayapo Life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Deeya Bachani</dc:creator>
  <cp:lastModifiedBy>Deeya Bachani</cp:lastModifiedBy>
  <cp:revision>1</cp:revision>
  <dcterms:created xsi:type="dcterms:W3CDTF">2026-04-05T17:47:01Z</dcterms:created>
  <dcterms:modified xsi:type="dcterms:W3CDTF">2026-04-05T18:11:00Z</dcterms:modified>
</cp:coreProperties>
</file>