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4a8873a3d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4a8873a3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4a8873a3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4a8873a3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4a8873a3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4a8873a3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4a8873a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4a8873a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graduateinstitute.ch/communications/news/partition-british-india-1947" TargetMode="External"/><Relationship Id="rId4" Type="http://schemas.openxmlformats.org/officeDocument/2006/relationships/hyperlink" Target="https://en.wikipedia.org/w/index.php?title=Partition_of_India&amp;oldid=13463711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Partition of India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Causes/Goals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End of British Raj, division of Bengal and Punjab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Decades of Hindu-Muslim tension: 1905 division of Bengal and political violence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Greater enfranchisement (WWI), formation of All-India Muslim League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Rai and Savarkar (Hindutva), beginnings of two-nation theory, desires for expulsion of Muslims, prohibited conversion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Pakistan Resolution of 1940 demands Muslim sovereignty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Years of growth of Muslim League during jailings of Hindu congressmen during WW2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Eventual two-nation split in 1947 along Radcliffe Line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Displacement and Violence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15 million people displaced; calls for coordinated migration were rejected, people forced to do it themselves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Massive violence, especially against women, on border, in diverse towns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 million dead who were displaced or living on the border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Gradual end to violence credited to Gandhi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Few surviving Muslims in East Punjab, few surviving Hindus/Sikhs in West Punjab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3 million missing and never accounted for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5350" y="3208820"/>
            <a:ext cx="3316950" cy="153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Radicalization, Assignment of Blame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Strong stigma associated with interaction with opposite religion/nation, ongoing even today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Distrust between remaining minority Muslims in India and majority, inverse in Pakistan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Some blame partition itself; others argue that it was inevitable, but that governmentally </a:t>
            </a:r>
            <a:r>
              <a:rPr lang="en"/>
              <a:t>coordinated</a:t>
            </a:r>
            <a:r>
              <a:rPr lang="en"/>
              <a:t> migration could have prevented death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Violence occurred most strongly in successive months, but continued sparsely along border and in diverse towns for successive years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Agarwal, A. (n.d.). Partition of british india 1947.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https://www.graduateinstitute.ch/communications/news/partition-british-india-1947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Wikipedia contributors. (2026, March 31). Partition of India. In Wikipedia, The Free Encyclopedia. Retrieved 20:57, April 5,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https://en.wikipedia.org/w/index.php?title=Partition_of_India&amp;oldid=1346371180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