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y="5143500" cx="9144000"/>
  <p:notesSz cx="6858000" cy="9144000"/>
  <p:embeddedFontLst>
    <p:embeddedFont>
      <p:font typeface="Prata"/>
      <p:regular r:id="rId15"/>
    </p:embeddedFont>
    <p:embeddedFont>
      <p:font typeface="Lato"/>
      <p:regular r:id="rId16"/>
      <p:bold r:id="rId17"/>
      <p:italic r:id="rId18"/>
      <p:boldItalic r:id="rId19"/>
    </p:embeddedFont>
    <p:embeddedFont>
      <p:font typeface="Bebas Neue"/>
      <p:regular r:id="rId20"/>
    </p:embeddedFont>
    <p:embeddedFont>
      <p:font typeface="PT Sans"/>
      <p:regular r:id="rId21"/>
      <p:bold r:id="rId22"/>
      <p:italic r:id="rId23"/>
      <p:boldItalic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BebasNeue-regular.fntdata"/><Relationship Id="rId11" Type="http://schemas.openxmlformats.org/officeDocument/2006/relationships/slide" Target="slides/slide7.xml"/><Relationship Id="rId22" Type="http://schemas.openxmlformats.org/officeDocument/2006/relationships/font" Target="fonts/PTSans-bold.fntdata"/><Relationship Id="rId10" Type="http://schemas.openxmlformats.org/officeDocument/2006/relationships/slide" Target="slides/slide6.xml"/><Relationship Id="rId21" Type="http://schemas.openxmlformats.org/officeDocument/2006/relationships/font" Target="fonts/PTSans-regular.fntdata"/><Relationship Id="rId13" Type="http://schemas.openxmlformats.org/officeDocument/2006/relationships/slide" Target="slides/slide9.xml"/><Relationship Id="rId24" Type="http://schemas.openxmlformats.org/officeDocument/2006/relationships/font" Target="fonts/PTSans-boldItalic.fntdata"/><Relationship Id="rId12" Type="http://schemas.openxmlformats.org/officeDocument/2006/relationships/slide" Target="slides/slide8.xml"/><Relationship Id="rId23" Type="http://schemas.openxmlformats.org/officeDocument/2006/relationships/font" Target="fonts/PTSans-italic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Prata-regular.fntdata"/><Relationship Id="rId14" Type="http://schemas.openxmlformats.org/officeDocument/2006/relationships/slide" Target="slides/slide10.xml"/><Relationship Id="rId17" Type="http://schemas.openxmlformats.org/officeDocument/2006/relationships/font" Target="fonts/Lato-bold.fntdata"/><Relationship Id="rId16" Type="http://schemas.openxmlformats.org/officeDocument/2006/relationships/font" Target="fonts/Lato-regular.fntdata"/><Relationship Id="rId5" Type="http://schemas.openxmlformats.org/officeDocument/2006/relationships/slide" Target="slides/slide1.xml"/><Relationship Id="rId19" Type="http://schemas.openxmlformats.org/officeDocument/2006/relationships/font" Target="fonts/Lato-boldItalic.fntdata"/><Relationship Id="rId6" Type="http://schemas.openxmlformats.org/officeDocument/2006/relationships/slide" Target="slides/slide2.xml"/><Relationship Id="rId18" Type="http://schemas.openxmlformats.org/officeDocument/2006/relationships/font" Target="fonts/Lato-italic.fnt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ed3401ed36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ed3401ed36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e1d838b627_4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e1d838b627_4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e1d838b627_4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e1d838b627_4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e207fd22f2_0_250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Google Shape;230;ge207fd22f2_0_250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 they believe: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Desire to escape suffering and rebirth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Moral commitment to nonviolence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Cultural tradition and community identity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e1d838b627_4_1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e1d838b627_4_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Jainism reflects a world where life is everywhere and morally significant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3d2565332c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3d2565332c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 they believe: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Desire to escape suffering and rebirth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Moral commitment to nonviolence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Cultural tradition and community identity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3d2565332c4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Google Shape;278;g3d2565332c4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Beliefs produce highly disciplined, everyday behavioral rules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e1d838b627_4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5" name="Google Shape;285;ge1d838b627_4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Evidence is mostly philosophical + experiential, not scientific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3d2565332c4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" name="Google Shape;300;g3d2565332c4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Jainism reflects a world where life is everywhere and morally significant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ge1d838b627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6" name="Google Shape;336;ge1d838b627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hyperlink" Target="http://bit.ly/2Tynxth" TargetMode="External"/><Relationship Id="rId4" Type="http://schemas.openxmlformats.org/officeDocument/2006/relationships/hyperlink" Target="http://bit.ly/2TyoMsr" TargetMode="External"/><Relationship Id="rId5" Type="http://schemas.openxmlformats.org/officeDocument/2006/relationships/hyperlink" Target="http://bit.ly/2TtBDfr" TargetMode="Externa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/>
          <p:nvPr>
            <p:ph type="ctrTitle"/>
          </p:nvPr>
        </p:nvSpPr>
        <p:spPr>
          <a:xfrm>
            <a:off x="713250" y="2064800"/>
            <a:ext cx="7717500" cy="1014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45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" type="subTitle"/>
          </p:nvPr>
        </p:nvSpPr>
        <p:spPr>
          <a:xfrm>
            <a:off x="2162800" y="3363622"/>
            <a:ext cx="4725300" cy="6072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1" name="Google Shape;11;p2"/>
          <p:cNvSpPr/>
          <p:nvPr/>
        </p:nvSpPr>
        <p:spPr>
          <a:xfrm>
            <a:off x="6398450" y="3071300"/>
            <a:ext cx="3323100" cy="3322500"/>
          </a:xfrm>
          <a:prstGeom prst="ellipse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-742375" y="-1790050"/>
            <a:ext cx="2911200" cy="2911200"/>
          </a:xfrm>
          <a:prstGeom prst="ellipse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" name="Google Shape;13;p2"/>
          <p:cNvSpPr/>
          <p:nvPr/>
        </p:nvSpPr>
        <p:spPr>
          <a:xfrm rot="1456391">
            <a:off x="7441356" y="-375271"/>
            <a:ext cx="1466110" cy="1466110"/>
          </a:xfrm>
          <a:prstGeom prst="star4">
            <a:avLst>
              <a:gd fmla="val 12500" name="adj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p2"/>
          <p:cNvSpPr/>
          <p:nvPr/>
        </p:nvSpPr>
        <p:spPr>
          <a:xfrm>
            <a:off x="-237300" y="1903350"/>
            <a:ext cx="9618600" cy="13368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-237300" y="2068875"/>
            <a:ext cx="9618600" cy="10059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3"/>
          <p:cNvSpPr/>
          <p:nvPr/>
        </p:nvSpPr>
        <p:spPr>
          <a:xfrm flipH="1">
            <a:off x="-1901525" y="2374635"/>
            <a:ext cx="3150900" cy="3150300"/>
          </a:xfrm>
          <a:prstGeom prst="ellipse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3"/>
          <p:cNvSpPr/>
          <p:nvPr/>
        </p:nvSpPr>
        <p:spPr>
          <a:xfrm>
            <a:off x="8057225" y="-1125850"/>
            <a:ext cx="2739600" cy="2739300"/>
          </a:xfrm>
          <a:prstGeom prst="ellipse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p3"/>
          <p:cNvSpPr/>
          <p:nvPr/>
        </p:nvSpPr>
        <p:spPr>
          <a:xfrm flipH="1">
            <a:off x="7529200" y="2150850"/>
            <a:ext cx="612300" cy="612300"/>
          </a:xfrm>
          <a:prstGeom prst="star4">
            <a:avLst>
              <a:gd fmla="val 12500" name="adj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3"/>
          <p:cNvSpPr/>
          <p:nvPr/>
        </p:nvSpPr>
        <p:spPr>
          <a:xfrm flipH="1">
            <a:off x="5567300" y="4313775"/>
            <a:ext cx="301500" cy="301500"/>
          </a:xfrm>
          <a:prstGeom prst="star4">
            <a:avLst>
              <a:gd fmla="val 12500" name="adj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3"/>
          <p:cNvSpPr/>
          <p:nvPr/>
        </p:nvSpPr>
        <p:spPr>
          <a:xfrm flipH="1">
            <a:off x="1550113" y="2656025"/>
            <a:ext cx="301500" cy="301500"/>
          </a:xfrm>
          <a:prstGeom prst="star4">
            <a:avLst>
              <a:gd fmla="val 12500" name="adj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" name="Google Shape;22;p3"/>
          <p:cNvSpPr/>
          <p:nvPr/>
        </p:nvSpPr>
        <p:spPr>
          <a:xfrm rot="-2094207">
            <a:off x="-584414" y="-739649"/>
            <a:ext cx="2416483" cy="2416483"/>
          </a:xfrm>
          <a:prstGeom prst="star4">
            <a:avLst>
              <a:gd fmla="val 12500" name="adj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3"/>
          <p:cNvSpPr txBox="1"/>
          <p:nvPr>
            <p:ph type="title"/>
          </p:nvPr>
        </p:nvSpPr>
        <p:spPr>
          <a:xfrm>
            <a:off x="2152350" y="2150850"/>
            <a:ext cx="4839300" cy="8418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4" name="Google Shape;24;p3"/>
          <p:cNvSpPr txBox="1"/>
          <p:nvPr>
            <p:ph hasCustomPrompt="1" idx="2" type="title"/>
          </p:nvPr>
        </p:nvSpPr>
        <p:spPr>
          <a:xfrm>
            <a:off x="2996550" y="1013054"/>
            <a:ext cx="31509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5" name="Google Shape;25;p3"/>
          <p:cNvSpPr txBox="1"/>
          <p:nvPr>
            <p:ph idx="1" type="subTitle"/>
          </p:nvPr>
        </p:nvSpPr>
        <p:spPr>
          <a:xfrm>
            <a:off x="2152350" y="3117791"/>
            <a:ext cx="4839300" cy="71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4"/>
          <p:cNvSpPr txBox="1"/>
          <p:nvPr>
            <p:ph type="title"/>
          </p:nvPr>
        </p:nvSpPr>
        <p:spPr>
          <a:xfrm>
            <a:off x="720000" y="436325"/>
            <a:ext cx="7704000" cy="5727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" type="body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naheim"/>
              <a:buAutoNum type="arabicPeriod"/>
              <a:defRPr sz="1250"/>
            </a:lvl1pPr>
            <a:lvl2pPr indent="-3048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2pPr>
            <a:lvl3pPr indent="-3048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3pPr>
            <a:lvl4pPr indent="-3048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/>
            </a:lvl4pPr>
            <a:lvl5pPr indent="-3048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5pPr>
            <a:lvl6pPr indent="-3048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6pPr>
            <a:lvl7pPr indent="-3048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/>
            </a:lvl7pPr>
            <a:lvl8pPr indent="-3048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8pPr>
            <a:lvl9pPr indent="-3048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9pPr>
          </a:lstStyle>
          <a:p/>
        </p:txBody>
      </p:sp>
      <p:sp>
        <p:nvSpPr>
          <p:cNvPr id="29" name="Google Shape;29;p4"/>
          <p:cNvSpPr/>
          <p:nvPr/>
        </p:nvSpPr>
        <p:spPr>
          <a:xfrm>
            <a:off x="-181275" y="436325"/>
            <a:ext cx="9618600" cy="5727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" name="Google Shape;30;p4"/>
          <p:cNvSpPr/>
          <p:nvPr/>
        </p:nvSpPr>
        <p:spPr>
          <a:xfrm>
            <a:off x="8057225" y="-1125850"/>
            <a:ext cx="2739600" cy="2739300"/>
          </a:xfrm>
          <a:prstGeom prst="ellipse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" name="Google Shape;31;p4"/>
          <p:cNvSpPr/>
          <p:nvPr/>
        </p:nvSpPr>
        <p:spPr>
          <a:xfrm>
            <a:off x="213900" y="-635775"/>
            <a:ext cx="1462500" cy="1462500"/>
          </a:xfrm>
          <a:prstGeom prst="ellipse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" name="Google Shape;32;p4"/>
          <p:cNvSpPr/>
          <p:nvPr/>
        </p:nvSpPr>
        <p:spPr>
          <a:xfrm>
            <a:off x="288625" y="4568875"/>
            <a:ext cx="347100" cy="347100"/>
          </a:xfrm>
          <a:prstGeom prst="star4">
            <a:avLst>
              <a:gd fmla="val 12500" name="adj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p4"/>
          <p:cNvSpPr/>
          <p:nvPr/>
        </p:nvSpPr>
        <p:spPr>
          <a:xfrm rot="-2094238">
            <a:off x="8257995" y="4182743"/>
            <a:ext cx="1119359" cy="1119359"/>
          </a:xfrm>
          <a:prstGeom prst="star4">
            <a:avLst>
              <a:gd fmla="val 12500" name="adj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5"/>
          <p:cNvSpPr/>
          <p:nvPr/>
        </p:nvSpPr>
        <p:spPr>
          <a:xfrm>
            <a:off x="-181275" y="436325"/>
            <a:ext cx="9618600" cy="5727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" name="Google Shape;36;p5"/>
          <p:cNvSpPr txBox="1"/>
          <p:nvPr>
            <p:ph idx="1" type="subTitle"/>
          </p:nvPr>
        </p:nvSpPr>
        <p:spPr>
          <a:xfrm>
            <a:off x="1183975" y="2345325"/>
            <a:ext cx="3121200" cy="47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400">
                <a:latin typeface="Prata"/>
                <a:ea typeface="Prata"/>
                <a:cs typeface="Prata"/>
                <a:sym typeface="Prat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7" name="Google Shape;37;p5"/>
          <p:cNvSpPr txBox="1"/>
          <p:nvPr>
            <p:ph idx="2" type="subTitle"/>
          </p:nvPr>
        </p:nvSpPr>
        <p:spPr>
          <a:xfrm>
            <a:off x="4838825" y="2345325"/>
            <a:ext cx="3121200" cy="47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400">
                <a:latin typeface="Prata"/>
                <a:ea typeface="Prata"/>
                <a:cs typeface="Prata"/>
                <a:sym typeface="Prata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8" name="Google Shape;38;p5"/>
          <p:cNvSpPr txBox="1"/>
          <p:nvPr>
            <p:ph idx="3" type="subTitle"/>
          </p:nvPr>
        </p:nvSpPr>
        <p:spPr>
          <a:xfrm>
            <a:off x="1183975" y="2957433"/>
            <a:ext cx="3121200" cy="101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4" type="subTitle"/>
          </p:nvPr>
        </p:nvSpPr>
        <p:spPr>
          <a:xfrm>
            <a:off x="4838825" y="2957433"/>
            <a:ext cx="3121200" cy="101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type="title"/>
          </p:nvPr>
        </p:nvSpPr>
        <p:spPr>
          <a:xfrm>
            <a:off x="720000" y="436325"/>
            <a:ext cx="7704000" cy="5727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1" name="Google Shape;41;p5"/>
          <p:cNvSpPr/>
          <p:nvPr/>
        </p:nvSpPr>
        <p:spPr>
          <a:xfrm rot="10800000">
            <a:off x="-749275" y="4603997"/>
            <a:ext cx="1462500" cy="1462500"/>
          </a:xfrm>
          <a:prstGeom prst="ellipse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" name="Google Shape;42;p5"/>
          <p:cNvSpPr/>
          <p:nvPr/>
        </p:nvSpPr>
        <p:spPr>
          <a:xfrm rot="10800000">
            <a:off x="8491550" y="4603997"/>
            <a:ext cx="347100" cy="347100"/>
          </a:xfrm>
          <a:prstGeom prst="star4">
            <a:avLst>
              <a:gd fmla="val 12500" name="adj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5"/>
          <p:cNvSpPr/>
          <p:nvPr/>
        </p:nvSpPr>
        <p:spPr>
          <a:xfrm rot="8705762">
            <a:off x="-19453" y="-242104"/>
            <a:ext cx="1119359" cy="1119359"/>
          </a:xfrm>
          <a:prstGeom prst="star4">
            <a:avLst>
              <a:gd fmla="val 12500" name="adj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5"/>
          <p:cNvSpPr/>
          <p:nvPr/>
        </p:nvSpPr>
        <p:spPr>
          <a:xfrm>
            <a:off x="8057225" y="-1125850"/>
            <a:ext cx="2739600" cy="2739300"/>
          </a:xfrm>
          <a:prstGeom prst="ellipse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6"/>
          <p:cNvSpPr txBox="1"/>
          <p:nvPr>
            <p:ph type="title"/>
          </p:nvPr>
        </p:nvSpPr>
        <p:spPr>
          <a:xfrm>
            <a:off x="720000" y="436325"/>
            <a:ext cx="7704000" cy="5727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7" name="Google Shape;47;p6"/>
          <p:cNvSpPr/>
          <p:nvPr/>
        </p:nvSpPr>
        <p:spPr>
          <a:xfrm>
            <a:off x="-181275" y="436325"/>
            <a:ext cx="9618600" cy="5727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" name="Google Shape;48;p6"/>
          <p:cNvSpPr/>
          <p:nvPr/>
        </p:nvSpPr>
        <p:spPr>
          <a:xfrm>
            <a:off x="8057225" y="-1125850"/>
            <a:ext cx="2739600" cy="2739300"/>
          </a:xfrm>
          <a:prstGeom prst="ellipse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" name="Google Shape;49;p6"/>
          <p:cNvSpPr/>
          <p:nvPr/>
        </p:nvSpPr>
        <p:spPr>
          <a:xfrm>
            <a:off x="213900" y="-635775"/>
            <a:ext cx="1462500" cy="1462500"/>
          </a:xfrm>
          <a:prstGeom prst="ellipse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" name="Google Shape;50;p6"/>
          <p:cNvSpPr/>
          <p:nvPr/>
        </p:nvSpPr>
        <p:spPr>
          <a:xfrm>
            <a:off x="288625" y="4568875"/>
            <a:ext cx="347100" cy="347100"/>
          </a:xfrm>
          <a:prstGeom prst="star4">
            <a:avLst>
              <a:gd fmla="val 12500" name="adj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6"/>
          <p:cNvSpPr/>
          <p:nvPr/>
        </p:nvSpPr>
        <p:spPr>
          <a:xfrm rot="-2094238">
            <a:off x="8257995" y="4182743"/>
            <a:ext cx="1119359" cy="1119359"/>
          </a:xfrm>
          <a:prstGeom prst="star4">
            <a:avLst>
              <a:gd fmla="val 12500" name="adj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7"/>
          <p:cNvSpPr txBox="1"/>
          <p:nvPr>
            <p:ph idx="1" type="body"/>
          </p:nvPr>
        </p:nvSpPr>
        <p:spPr>
          <a:xfrm>
            <a:off x="713225" y="1602275"/>
            <a:ext cx="4468800" cy="260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600"/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4" name="Google Shape;54;p7"/>
          <p:cNvSpPr txBox="1"/>
          <p:nvPr>
            <p:ph type="title"/>
          </p:nvPr>
        </p:nvSpPr>
        <p:spPr>
          <a:xfrm>
            <a:off x="720000" y="436325"/>
            <a:ext cx="7704000" cy="5727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55" name="Google Shape;55;p7"/>
          <p:cNvSpPr/>
          <p:nvPr/>
        </p:nvSpPr>
        <p:spPr>
          <a:xfrm>
            <a:off x="-181275" y="436325"/>
            <a:ext cx="9618600" cy="5727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7"/>
          <p:cNvSpPr/>
          <p:nvPr/>
        </p:nvSpPr>
        <p:spPr>
          <a:xfrm flipH="1">
            <a:off x="-888625" y="-1125775"/>
            <a:ext cx="1910400" cy="1910400"/>
          </a:xfrm>
          <a:prstGeom prst="ellipse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7"/>
          <p:cNvSpPr/>
          <p:nvPr/>
        </p:nvSpPr>
        <p:spPr>
          <a:xfrm flipH="1">
            <a:off x="8379625" y="139775"/>
            <a:ext cx="1462500" cy="1462500"/>
          </a:xfrm>
          <a:prstGeom prst="ellipse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7"/>
          <p:cNvSpPr/>
          <p:nvPr/>
        </p:nvSpPr>
        <p:spPr>
          <a:xfrm flipH="1">
            <a:off x="8430775" y="4256900"/>
            <a:ext cx="347100" cy="347100"/>
          </a:xfrm>
          <a:prstGeom prst="star4">
            <a:avLst>
              <a:gd fmla="val 12500" name="adj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7"/>
          <p:cNvSpPr/>
          <p:nvPr/>
        </p:nvSpPr>
        <p:spPr>
          <a:xfrm flipH="1" rot="2094238">
            <a:off x="-224203" y="4382568"/>
            <a:ext cx="1119359" cy="1119359"/>
          </a:xfrm>
          <a:prstGeom prst="star4">
            <a:avLst>
              <a:gd fmla="val 12500" name="adj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8"/>
          <p:cNvSpPr txBox="1"/>
          <p:nvPr>
            <p:ph type="title"/>
          </p:nvPr>
        </p:nvSpPr>
        <p:spPr>
          <a:xfrm>
            <a:off x="1388100" y="1307100"/>
            <a:ext cx="6367800" cy="25293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sp>
        <p:nvSpPr>
          <p:cNvPr id="62" name="Google Shape;62;p8"/>
          <p:cNvSpPr/>
          <p:nvPr/>
        </p:nvSpPr>
        <p:spPr>
          <a:xfrm>
            <a:off x="5932123" y="2975050"/>
            <a:ext cx="4004100" cy="4003500"/>
          </a:xfrm>
          <a:prstGeom prst="ellipse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8"/>
          <p:cNvSpPr/>
          <p:nvPr/>
        </p:nvSpPr>
        <p:spPr>
          <a:xfrm>
            <a:off x="-742375" y="-1790050"/>
            <a:ext cx="2911200" cy="2911200"/>
          </a:xfrm>
          <a:prstGeom prst="ellipse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8"/>
          <p:cNvSpPr/>
          <p:nvPr/>
        </p:nvSpPr>
        <p:spPr>
          <a:xfrm rot="-2094369">
            <a:off x="6337419" y="-302947"/>
            <a:ext cx="2066113" cy="2066113"/>
          </a:xfrm>
          <a:prstGeom prst="star4">
            <a:avLst>
              <a:gd fmla="val 12500" name="adj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8"/>
          <p:cNvSpPr/>
          <p:nvPr/>
        </p:nvSpPr>
        <p:spPr>
          <a:xfrm flipH="1">
            <a:off x="407075" y="2265600"/>
            <a:ext cx="612300" cy="612300"/>
          </a:xfrm>
          <a:prstGeom prst="star4">
            <a:avLst>
              <a:gd fmla="val 12500" name="adj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8"/>
          <p:cNvSpPr/>
          <p:nvPr/>
        </p:nvSpPr>
        <p:spPr>
          <a:xfrm flipH="1">
            <a:off x="8388388" y="2100975"/>
            <a:ext cx="301500" cy="301500"/>
          </a:xfrm>
          <a:prstGeom prst="star4">
            <a:avLst>
              <a:gd fmla="val 12500" name="adj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8"/>
          <p:cNvSpPr/>
          <p:nvPr/>
        </p:nvSpPr>
        <p:spPr>
          <a:xfrm flipH="1">
            <a:off x="2253188" y="4336000"/>
            <a:ext cx="301500" cy="301500"/>
          </a:xfrm>
          <a:prstGeom prst="star4">
            <a:avLst>
              <a:gd fmla="val 12500" name="adj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8"/>
          <p:cNvSpPr/>
          <p:nvPr/>
        </p:nvSpPr>
        <p:spPr>
          <a:xfrm>
            <a:off x="-237300" y="1903350"/>
            <a:ext cx="9618600" cy="13368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9"/>
          <p:cNvSpPr txBox="1"/>
          <p:nvPr>
            <p:ph type="title"/>
          </p:nvPr>
        </p:nvSpPr>
        <p:spPr>
          <a:xfrm>
            <a:off x="2370900" y="1465122"/>
            <a:ext cx="4402200" cy="6951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71" name="Google Shape;71;p9"/>
          <p:cNvSpPr txBox="1"/>
          <p:nvPr>
            <p:ph idx="1" type="subTitle"/>
          </p:nvPr>
        </p:nvSpPr>
        <p:spPr>
          <a:xfrm>
            <a:off x="1587775" y="2563725"/>
            <a:ext cx="5968500" cy="98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9"/>
          <p:cNvSpPr/>
          <p:nvPr/>
        </p:nvSpPr>
        <p:spPr>
          <a:xfrm>
            <a:off x="-237300" y="1256675"/>
            <a:ext cx="9618600" cy="10059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9"/>
          <p:cNvSpPr/>
          <p:nvPr/>
        </p:nvSpPr>
        <p:spPr>
          <a:xfrm rot="10800000">
            <a:off x="-1901525" y="-1790050"/>
            <a:ext cx="3150900" cy="3150300"/>
          </a:xfrm>
          <a:prstGeom prst="ellipse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9"/>
          <p:cNvSpPr/>
          <p:nvPr/>
        </p:nvSpPr>
        <p:spPr>
          <a:xfrm rot="10800000">
            <a:off x="8068500" y="4116625"/>
            <a:ext cx="1312800" cy="1312800"/>
          </a:xfrm>
          <a:prstGeom prst="ellipse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9"/>
          <p:cNvSpPr/>
          <p:nvPr/>
        </p:nvSpPr>
        <p:spPr>
          <a:xfrm flipH="1">
            <a:off x="875225" y="4158375"/>
            <a:ext cx="612300" cy="612300"/>
          </a:xfrm>
          <a:prstGeom prst="star4">
            <a:avLst>
              <a:gd fmla="val 12500" name="adj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9"/>
          <p:cNvSpPr/>
          <p:nvPr/>
        </p:nvSpPr>
        <p:spPr>
          <a:xfrm flipH="1" rot="2094088">
            <a:off x="7216975" y="330428"/>
            <a:ext cx="1896999" cy="1896999"/>
          </a:xfrm>
          <a:prstGeom prst="star4">
            <a:avLst>
              <a:gd fmla="val 12500" name="adj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9"/>
          <p:cNvSpPr/>
          <p:nvPr/>
        </p:nvSpPr>
        <p:spPr>
          <a:xfrm flipH="1">
            <a:off x="1770725" y="3973350"/>
            <a:ext cx="301500" cy="301500"/>
          </a:xfrm>
          <a:prstGeom prst="star4">
            <a:avLst>
              <a:gd fmla="val 12500" name="adj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0"/>
          <p:cNvSpPr txBox="1"/>
          <p:nvPr>
            <p:ph type="title"/>
          </p:nvPr>
        </p:nvSpPr>
        <p:spPr>
          <a:xfrm>
            <a:off x="740550" y="1414500"/>
            <a:ext cx="7662900" cy="23145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pic>
        <p:nvPicPr>
          <p:cNvPr id="80" name="Google Shape;80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74200" y="3976575"/>
            <a:ext cx="9385699" cy="1246226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0"/>
          <p:cNvSpPr/>
          <p:nvPr/>
        </p:nvSpPr>
        <p:spPr>
          <a:xfrm>
            <a:off x="8057225" y="-1125850"/>
            <a:ext cx="2739600" cy="2739300"/>
          </a:xfrm>
          <a:prstGeom prst="ellipse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0"/>
          <p:cNvSpPr/>
          <p:nvPr/>
        </p:nvSpPr>
        <p:spPr>
          <a:xfrm>
            <a:off x="213900" y="-635775"/>
            <a:ext cx="1462500" cy="1462500"/>
          </a:xfrm>
          <a:prstGeom prst="ellipse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10"/>
          <p:cNvSpPr/>
          <p:nvPr/>
        </p:nvSpPr>
        <p:spPr>
          <a:xfrm>
            <a:off x="288625" y="4568875"/>
            <a:ext cx="347100" cy="347100"/>
          </a:xfrm>
          <a:prstGeom prst="star4">
            <a:avLst>
              <a:gd fmla="val 12500" name="adj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10"/>
          <p:cNvSpPr/>
          <p:nvPr/>
        </p:nvSpPr>
        <p:spPr>
          <a:xfrm rot="-2094238">
            <a:off x="8257995" y="4182743"/>
            <a:ext cx="1119359" cy="1119359"/>
          </a:xfrm>
          <a:prstGeom prst="star4">
            <a:avLst>
              <a:gd fmla="val 12500" name="adj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1"/>
          <p:cNvSpPr txBox="1"/>
          <p:nvPr>
            <p:ph hasCustomPrompt="1" type="title"/>
          </p:nvPr>
        </p:nvSpPr>
        <p:spPr>
          <a:xfrm>
            <a:off x="2662800" y="1942688"/>
            <a:ext cx="3818400" cy="76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87" name="Google Shape;87;p11"/>
          <p:cNvSpPr txBox="1"/>
          <p:nvPr>
            <p:ph idx="1" type="subTitle"/>
          </p:nvPr>
        </p:nvSpPr>
        <p:spPr>
          <a:xfrm>
            <a:off x="2368950" y="2818000"/>
            <a:ext cx="4406100" cy="3828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88" name="Google Shape;88;p11"/>
          <p:cNvSpPr/>
          <p:nvPr/>
        </p:nvSpPr>
        <p:spPr>
          <a:xfrm flipH="1">
            <a:off x="490026" y="3695650"/>
            <a:ext cx="1171500" cy="1171200"/>
          </a:xfrm>
          <a:prstGeom prst="ellipse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11"/>
          <p:cNvSpPr/>
          <p:nvPr/>
        </p:nvSpPr>
        <p:spPr>
          <a:xfrm>
            <a:off x="6224100" y="2709200"/>
            <a:ext cx="3900600" cy="3899700"/>
          </a:xfrm>
          <a:prstGeom prst="ellipse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11"/>
          <p:cNvSpPr/>
          <p:nvPr/>
        </p:nvSpPr>
        <p:spPr>
          <a:xfrm rot="1456391">
            <a:off x="7441356" y="48354"/>
            <a:ext cx="1466110" cy="1466110"/>
          </a:xfrm>
          <a:prstGeom prst="star4">
            <a:avLst>
              <a:gd fmla="val 12500" name="adj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11"/>
          <p:cNvSpPr/>
          <p:nvPr/>
        </p:nvSpPr>
        <p:spPr>
          <a:xfrm rot="-2094171">
            <a:off x="-329624" y="-872906"/>
            <a:ext cx="2810796" cy="2810796"/>
          </a:xfrm>
          <a:prstGeom prst="star4">
            <a:avLst>
              <a:gd fmla="val 12500" name="adj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1"/>
          <p:cNvSpPr/>
          <p:nvPr/>
        </p:nvSpPr>
        <p:spPr>
          <a:xfrm>
            <a:off x="1381288" y="2705000"/>
            <a:ext cx="405600" cy="405600"/>
          </a:xfrm>
          <a:prstGeom prst="star4">
            <a:avLst>
              <a:gd fmla="val 12500" name="adj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11"/>
          <p:cNvSpPr/>
          <p:nvPr/>
        </p:nvSpPr>
        <p:spPr>
          <a:xfrm>
            <a:off x="7357113" y="1942700"/>
            <a:ext cx="405600" cy="405600"/>
          </a:xfrm>
          <a:prstGeom prst="star4">
            <a:avLst>
              <a:gd fmla="val 12500" name="adj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11"/>
          <p:cNvSpPr/>
          <p:nvPr/>
        </p:nvSpPr>
        <p:spPr>
          <a:xfrm>
            <a:off x="-237300" y="1654075"/>
            <a:ext cx="9618600" cy="18354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rgbClr val="FFFFFF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BLANK_1_1_1_1_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3"/>
          <p:cNvSpPr txBox="1"/>
          <p:nvPr>
            <p:ph type="title"/>
          </p:nvPr>
        </p:nvSpPr>
        <p:spPr>
          <a:xfrm>
            <a:off x="805575" y="1708563"/>
            <a:ext cx="2217900" cy="3723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98" name="Google Shape;98;p13"/>
          <p:cNvSpPr txBox="1"/>
          <p:nvPr>
            <p:ph idx="1" type="subTitle"/>
          </p:nvPr>
        </p:nvSpPr>
        <p:spPr>
          <a:xfrm>
            <a:off x="805575" y="2232141"/>
            <a:ext cx="2217900" cy="4275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13"/>
          <p:cNvSpPr txBox="1"/>
          <p:nvPr>
            <p:ph hasCustomPrompt="1" idx="2" type="title"/>
          </p:nvPr>
        </p:nvSpPr>
        <p:spPr>
          <a:xfrm>
            <a:off x="805575" y="1291654"/>
            <a:ext cx="2217900" cy="37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00" name="Google Shape;100;p13"/>
          <p:cNvSpPr txBox="1"/>
          <p:nvPr>
            <p:ph idx="3" type="title"/>
          </p:nvPr>
        </p:nvSpPr>
        <p:spPr>
          <a:xfrm>
            <a:off x="805575" y="3448862"/>
            <a:ext cx="2217900" cy="3723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01" name="Google Shape;101;p13"/>
          <p:cNvSpPr txBox="1"/>
          <p:nvPr>
            <p:ph idx="4" type="subTitle"/>
          </p:nvPr>
        </p:nvSpPr>
        <p:spPr>
          <a:xfrm>
            <a:off x="805575" y="3972440"/>
            <a:ext cx="2217900" cy="4275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13"/>
          <p:cNvSpPr txBox="1"/>
          <p:nvPr>
            <p:ph hasCustomPrompt="1" idx="5" type="title"/>
          </p:nvPr>
        </p:nvSpPr>
        <p:spPr>
          <a:xfrm>
            <a:off x="805575" y="3026238"/>
            <a:ext cx="2217900" cy="37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03" name="Google Shape;103;p13"/>
          <p:cNvSpPr txBox="1"/>
          <p:nvPr>
            <p:ph idx="6" type="title"/>
          </p:nvPr>
        </p:nvSpPr>
        <p:spPr>
          <a:xfrm>
            <a:off x="3463050" y="1708563"/>
            <a:ext cx="2217900" cy="3723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04" name="Google Shape;104;p13"/>
          <p:cNvSpPr txBox="1"/>
          <p:nvPr>
            <p:ph idx="7" type="subTitle"/>
          </p:nvPr>
        </p:nvSpPr>
        <p:spPr>
          <a:xfrm>
            <a:off x="3463050" y="2232141"/>
            <a:ext cx="2217900" cy="4275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13"/>
          <p:cNvSpPr txBox="1"/>
          <p:nvPr>
            <p:ph hasCustomPrompt="1" idx="8" type="title"/>
          </p:nvPr>
        </p:nvSpPr>
        <p:spPr>
          <a:xfrm>
            <a:off x="3463050" y="1291654"/>
            <a:ext cx="2217900" cy="37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06" name="Google Shape;106;p13"/>
          <p:cNvSpPr txBox="1"/>
          <p:nvPr>
            <p:ph idx="9" type="title"/>
          </p:nvPr>
        </p:nvSpPr>
        <p:spPr>
          <a:xfrm>
            <a:off x="3463050" y="3448862"/>
            <a:ext cx="2217900" cy="3723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07" name="Google Shape;107;p13"/>
          <p:cNvSpPr txBox="1"/>
          <p:nvPr>
            <p:ph idx="13" type="subTitle"/>
          </p:nvPr>
        </p:nvSpPr>
        <p:spPr>
          <a:xfrm>
            <a:off x="3463050" y="3972440"/>
            <a:ext cx="2217900" cy="4275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13"/>
          <p:cNvSpPr txBox="1"/>
          <p:nvPr>
            <p:ph hasCustomPrompt="1" idx="14" type="title"/>
          </p:nvPr>
        </p:nvSpPr>
        <p:spPr>
          <a:xfrm>
            <a:off x="3463050" y="3026238"/>
            <a:ext cx="2217900" cy="37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09" name="Google Shape;109;p13"/>
          <p:cNvSpPr txBox="1"/>
          <p:nvPr>
            <p:ph idx="15" type="title"/>
          </p:nvPr>
        </p:nvSpPr>
        <p:spPr>
          <a:xfrm>
            <a:off x="6120525" y="1708563"/>
            <a:ext cx="2217900" cy="3723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10" name="Google Shape;110;p13"/>
          <p:cNvSpPr txBox="1"/>
          <p:nvPr>
            <p:ph idx="16" type="subTitle"/>
          </p:nvPr>
        </p:nvSpPr>
        <p:spPr>
          <a:xfrm>
            <a:off x="6120525" y="2232141"/>
            <a:ext cx="2217900" cy="4275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13"/>
          <p:cNvSpPr txBox="1"/>
          <p:nvPr>
            <p:ph hasCustomPrompt="1" idx="17" type="title"/>
          </p:nvPr>
        </p:nvSpPr>
        <p:spPr>
          <a:xfrm>
            <a:off x="6120525" y="1291654"/>
            <a:ext cx="2217900" cy="37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12" name="Google Shape;112;p13"/>
          <p:cNvSpPr txBox="1"/>
          <p:nvPr>
            <p:ph idx="18" type="title"/>
          </p:nvPr>
        </p:nvSpPr>
        <p:spPr>
          <a:xfrm>
            <a:off x="6120525" y="3448862"/>
            <a:ext cx="2217900" cy="3723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13" name="Google Shape;113;p13"/>
          <p:cNvSpPr txBox="1"/>
          <p:nvPr>
            <p:ph idx="19" type="subTitle"/>
          </p:nvPr>
        </p:nvSpPr>
        <p:spPr>
          <a:xfrm>
            <a:off x="6120525" y="3972440"/>
            <a:ext cx="2217900" cy="4275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13"/>
          <p:cNvSpPr txBox="1"/>
          <p:nvPr>
            <p:ph hasCustomPrompt="1" idx="20" type="title"/>
          </p:nvPr>
        </p:nvSpPr>
        <p:spPr>
          <a:xfrm>
            <a:off x="6120525" y="3026238"/>
            <a:ext cx="2217900" cy="37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15" name="Google Shape;115;p13"/>
          <p:cNvSpPr txBox="1"/>
          <p:nvPr>
            <p:ph idx="21" type="title"/>
          </p:nvPr>
        </p:nvSpPr>
        <p:spPr>
          <a:xfrm>
            <a:off x="720000" y="436325"/>
            <a:ext cx="7704000" cy="5727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16" name="Google Shape;116;p13"/>
          <p:cNvSpPr/>
          <p:nvPr/>
        </p:nvSpPr>
        <p:spPr>
          <a:xfrm>
            <a:off x="-181275" y="436325"/>
            <a:ext cx="9618600" cy="5727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13"/>
          <p:cNvSpPr/>
          <p:nvPr/>
        </p:nvSpPr>
        <p:spPr>
          <a:xfrm rot="10800000">
            <a:off x="-749275" y="4603997"/>
            <a:ext cx="1462500" cy="1462500"/>
          </a:xfrm>
          <a:prstGeom prst="ellipse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13"/>
          <p:cNvSpPr/>
          <p:nvPr/>
        </p:nvSpPr>
        <p:spPr>
          <a:xfrm rot="10800000">
            <a:off x="8491550" y="4603997"/>
            <a:ext cx="347100" cy="347100"/>
          </a:xfrm>
          <a:prstGeom prst="star4">
            <a:avLst>
              <a:gd fmla="val 12500" name="adj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13"/>
          <p:cNvSpPr/>
          <p:nvPr/>
        </p:nvSpPr>
        <p:spPr>
          <a:xfrm rot="8705762">
            <a:off x="-19453" y="-242104"/>
            <a:ext cx="1119359" cy="1119359"/>
          </a:xfrm>
          <a:prstGeom prst="star4">
            <a:avLst>
              <a:gd fmla="val 12500" name="adj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13"/>
          <p:cNvSpPr/>
          <p:nvPr/>
        </p:nvSpPr>
        <p:spPr>
          <a:xfrm>
            <a:off x="8057225" y="-1125850"/>
            <a:ext cx="2739600" cy="2739300"/>
          </a:xfrm>
          <a:prstGeom prst="ellipse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">
  <p:cSld name="CUSTOM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4"/>
          <p:cNvSpPr txBox="1"/>
          <p:nvPr>
            <p:ph idx="1" type="subTitle"/>
          </p:nvPr>
        </p:nvSpPr>
        <p:spPr>
          <a:xfrm>
            <a:off x="5264450" y="2119050"/>
            <a:ext cx="3159600" cy="1403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14"/>
          <p:cNvSpPr txBox="1"/>
          <p:nvPr>
            <p:ph type="title"/>
          </p:nvPr>
        </p:nvSpPr>
        <p:spPr>
          <a:xfrm>
            <a:off x="720000" y="436325"/>
            <a:ext cx="7704000" cy="5727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24" name="Google Shape;124;p14"/>
          <p:cNvSpPr/>
          <p:nvPr/>
        </p:nvSpPr>
        <p:spPr>
          <a:xfrm>
            <a:off x="-181275" y="436325"/>
            <a:ext cx="9618600" cy="5727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14"/>
          <p:cNvSpPr/>
          <p:nvPr/>
        </p:nvSpPr>
        <p:spPr>
          <a:xfrm rot="10800000">
            <a:off x="-749275" y="4603997"/>
            <a:ext cx="1462500" cy="1462500"/>
          </a:xfrm>
          <a:prstGeom prst="ellipse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14"/>
          <p:cNvSpPr/>
          <p:nvPr/>
        </p:nvSpPr>
        <p:spPr>
          <a:xfrm rot="10800000">
            <a:off x="8491550" y="4603997"/>
            <a:ext cx="347100" cy="347100"/>
          </a:xfrm>
          <a:prstGeom prst="star4">
            <a:avLst>
              <a:gd fmla="val 12500" name="adj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14"/>
          <p:cNvSpPr/>
          <p:nvPr/>
        </p:nvSpPr>
        <p:spPr>
          <a:xfrm rot="8705762">
            <a:off x="-19453" y="-242104"/>
            <a:ext cx="1119359" cy="1119359"/>
          </a:xfrm>
          <a:prstGeom prst="star4">
            <a:avLst>
              <a:gd fmla="val 12500" name="adj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14"/>
          <p:cNvSpPr/>
          <p:nvPr/>
        </p:nvSpPr>
        <p:spPr>
          <a:xfrm>
            <a:off x="8057225" y="-1125850"/>
            <a:ext cx="2739600" cy="2739300"/>
          </a:xfrm>
          <a:prstGeom prst="ellipse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TITLE_AND_BODY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5"/>
          <p:cNvSpPr txBox="1"/>
          <p:nvPr>
            <p:ph idx="1" type="body"/>
          </p:nvPr>
        </p:nvSpPr>
        <p:spPr>
          <a:xfrm>
            <a:off x="720000" y="1381075"/>
            <a:ext cx="7704000" cy="322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Darker Grotesque SemiBold"/>
              <a:buChar char="●"/>
              <a:defRPr/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Darker Grotesque SemiBold"/>
              <a:buChar char="○"/>
              <a:defRPr/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Darker Grotesque SemiBold"/>
              <a:buChar char="■"/>
              <a:defRPr/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Darker Grotesque SemiBold"/>
              <a:buChar char="●"/>
              <a:defRPr/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Darker Grotesque SemiBold"/>
              <a:buChar char="○"/>
              <a:defRPr/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Darker Grotesque SemiBold"/>
              <a:buChar char="■"/>
              <a:defRPr/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Darker Grotesque SemiBold"/>
              <a:buChar char="●"/>
              <a:defRPr/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Darker Grotesque SemiBold"/>
              <a:buChar char="○"/>
              <a:defRPr/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Darker Grotesque SemiBold"/>
              <a:buChar char="■"/>
              <a:defRPr/>
            </a:lvl9pPr>
          </a:lstStyle>
          <a:p/>
        </p:txBody>
      </p:sp>
      <p:sp>
        <p:nvSpPr>
          <p:cNvPr id="131" name="Google Shape;131;p15"/>
          <p:cNvSpPr txBox="1"/>
          <p:nvPr>
            <p:ph type="title"/>
          </p:nvPr>
        </p:nvSpPr>
        <p:spPr>
          <a:xfrm>
            <a:off x="720000" y="436325"/>
            <a:ext cx="7704000" cy="5727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32" name="Google Shape;132;p15"/>
          <p:cNvSpPr/>
          <p:nvPr/>
        </p:nvSpPr>
        <p:spPr>
          <a:xfrm>
            <a:off x="-181275" y="436325"/>
            <a:ext cx="9618600" cy="5727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15"/>
          <p:cNvSpPr/>
          <p:nvPr/>
        </p:nvSpPr>
        <p:spPr>
          <a:xfrm rot="10800000">
            <a:off x="-749275" y="4603997"/>
            <a:ext cx="1462500" cy="1462500"/>
          </a:xfrm>
          <a:prstGeom prst="ellipse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15"/>
          <p:cNvSpPr/>
          <p:nvPr/>
        </p:nvSpPr>
        <p:spPr>
          <a:xfrm rot="10800000">
            <a:off x="8491550" y="4603997"/>
            <a:ext cx="347100" cy="347100"/>
          </a:xfrm>
          <a:prstGeom prst="star4">
            <a:avLst>
              <a:gd fmla="val 12500" name="adj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15"/>
          <p:cNvSpPr/>
          <p:nvPr/>
        </p:nvSpPr>
        <p:spPr>
          <a:xfrm rot="8705762">
            <a:off x="-19453" y="-242104"/>
            <a:ext cx="1119359" cy="1119359"/>
          </a:xfrm>
          <a:prstGeom prst="star4">
            <a:avLst>
              <a:gd fmla="val 12500" name="adj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15"/>
          <p:cNvSpPr/>
          <p:nvPr/>
        </p:nvSpPr>
        <p:spPr>
          <a:xfrm>
            <a:off x="8057225" y="-1125850"/>
            <a:ext cx="2739600" cy="2739300"/>
          </a:xfrm>
          <a:prstGeom prst="ellipse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BLANK_1_1_1_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6"/>
          <p:cNvSpPr txBox="1"/>
          <p:nvPr>
            <p:ph type="title"/>
          </p:nvPr>
        </p:nvSpPr>
        <p:spPr>
          <a:xfrm>
            <a:off x="720000" y="436325"/>
            <a:ext cx="7704000" cy="5727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39" name="Google Shape;139;p16"/>
          <p:cNvSpPr/>
          <p:nvPr/>
        </p:nvSpPr>
        <p:spPr>
          <a:xfrm>
            <a:off x="-181275" y="436325"/>
            <a:ext cx="9618600" cy="5727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16"/>
          <p:cNvSpPr txBox="1"/>
          <p:nvPr>
            <p:ph idx="2" type="title"/>
          </p:nvPr>
        </p:nvSpPr>
        <p:spPr>
          <a:xfrm>
            <a:off x="713375" y="2572590"/>
            <a:ext cx="2175300" cy="30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41" name="Google Shape;141;p16"/>
          <p:cNvSpPr txBox="1"/>
          <p:nvPr>
            <p:ph idx="1" type="subTitle"/>
          </p:nvPr>
        </p:nvSpPr>
        <p:spPr>
          <a:xfrm>
            <a:off x="713375" y="3129850"/>
            <a:ext cx="2175300" cy="701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16"/>
          <p:cNvSpPr txBox="1"/>
          <p:nvPr>
            <p:ph idx="3" type="title"/>
          </p:nvPr>
        </p:nvSpPr>
        <p:spPr>
          <a:xfrm>
            <a:off x="3484421" y="2526810"/>
            <a:ext cx="2175300" cy="30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43" name="Google Shape;143;p16"/>
          <p:cNvSpPr txBox="1"/>
          <p:nvPr>
            <p:ph idx="4" type="subTitle"/>
          </p:nvPr>
        </p:nvSpPr>
        <p:spPr>
          <a:xfrm>
            <a:off x="3484421" y="3129700"/>
            <a:ext cx="2175300" cy="701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44" name="Google Shape;144;p16"/>
          <p:cNvSpPr txBox="1"/>
          <p:nvPr>
            <p:ph idx="5" type="title"/>
          </p:nvPr>
        </p:nvSpPr>
        <p:spPr>
          <a:xfrm>
            <a:off x="6255474" y="2544257"/>
            <a:ext cx="2175300" cy="30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45" name="Google Shape;145;p16"/>
          <p:cNvSpPr txBox="1"/>
          <p:nvPr>
            <p:ph idx="6" type="subTitle"/>
          </p:nvPr>
        </p:nvSpPr>
        <p:spPr>
          <a:xfrm>
            <a:off x="6255474" y="3129700"/>
            <a:ext cx="2175300" cy="701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16"/>
          <p:cNvSpPr/>
          <p:nvPr/>
        </p:nvSpPr>
        <p:spPr>
          <a:xfrm flipH="1">
            <a:off x="-888625" y="-1125775"/>
            <a:ext cx="1910400" cy="1910400"/>
          </a:xfrm>
          <a:prstGeom prst="ellipse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16"/>
          <p:cNvSpPr/>
          <p:nvPr/>
        </p:nvSpPr>
        <p:spPr>
          <a:xfrm flipH="1">
            <a:off x="8379625" y="139775"/>
            <a:ext cx="1462500" cy="1462500"/>
          </a:xfrm>
          <a:prstGeom prst="ellipse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16"/>
          <p:cNvSpPr/>
          <p:nvPr/>
        </p:nvSpPr>
        <p:spPr>
          <a:xfrm flipH="1">
            <a:off x="8430775" y="4256900"/>
            <a:ext cx="347100" cy="347100"/>
          </a:xfrm>
          <a:prstGeom prst="star4">
            <a:avLst>
              <a:gd fmla="val 12500" name="adj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16"/>
          <p:cNvSpPr/>
          <p:nvPr/>
        </p:nvSpPr>
        <p:spPr>
          <a:xfrm flipH="1" rot="2094238">
            <a:off x="-224203" y="4382568"/>
            <a:ext cx="1119359" cy="1119359"/>
          </a:xfrm>
          <a:prstGeom prst="star4">
            <a:avLst>
              <a:gd fmla="val 12500" name="adj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BLANK_1_1_1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7"/>
          <p:cNvSpPr txBox="1"/>
          <p:nvPr>
            <p:ph type="title"/>
          </p:nvPr>
        </p:nvSpPr>
        <p:spPr>
          <a:xfrm>
            <a:off x="811175" y="1783363"/>
            <a:ext cx="2123100" cy="36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52" name="Google Shape;152;p17"/>
          <p:cNvSpPr txBox="1"/>
          <p:nvPr>
            <p:ph idx="1" type="subTitle"/>
          </p:nvPr>
        </p:nvSpPr>
        <p:spPr>
          <a:xfrm>
            <a:off x="719975" y="2286475"/>
            <a:ext cx="23055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3" name="Google Shape;153;p17"/>
          <p:cNvSpPr txBox="1"/>
          <p:nvPr>
            <p:ph idx="2" type="title"/>
          </p:nvPr>
        </p:nvSpPr>
        <p:spPr>
          <a:xfrm>
            <a:off x="3510450" y="1783363"/>
            <a:ext cx="2123100" cy="36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54" name="Google Shape;154;p17"/>
          <p:cNvSpPr txBox="1"/>
          <p:nvPr>
            <p:ph idx="3" type="subTitle"/>
          </p:nvPr>
        </p:nvSpPr>
        <p:spPr>
          <a:xfrm>
            <a:off x="3419244" y="2286475"/>
            <a:ext cx="23055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17"/>
          <p:cNvSpPr txBox="1"/>
          <p:nvPr>
            <p:ph idx="4" type="title"/>
          </p:nvPr>
        </p:nvSpPr>
        <p:spPr>
          <a:xfrm>
            <a:off x="811175" y="3597750"/>
            <a:ext cx="2123100" cy="36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56" name="Google Shape;156;p17"/>
          <p:cNvSpPr txBox="1"/>
          <p:nvPr>
            <p:ph idx="5" type="subTitle"/>
          </p:nvPr>
        </p:nvSpPr>
        <p:spPr>
          <a:xfrm>
            <a:off x="719975" y="4024675"/>
            <a:ext cx="23055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p17"/>
          <p:cNvSpPr txBox="1"/>
          <p:nvPr>
            <p:ph idx="6" type="title"/>
          </p:nvPr>
        </p:nvSpPr>
        <p:spPr>
          <a:xfrm>
            <a:off x="3510450" y="3597750"/>
            <a:ext cx="2123100" cy="36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58" name="Google Shape;158;p17"/>
          <p:cNvSpPr txBox="1"/>
          <p:nvPr>
            <p:ph idx="7" type="subTitle"/>
          </p:nvPr>
        </p:nvSpPr>
        <p:spPr>
          <a:xfrm>
            <a:off x="3419244" y="4024675"/>
            <a:ext cx="23055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9" name="Google Shape;159;p17"/>
          <p:cNvSpPr txBox="1"/>
          <p:nvPr>
            <p:ph idx="8" type="title"/>
          </p:nvPr>
        </p:nvSpPr>
        <p:spPr>
          <a:xfrm>
            <a:off x="6209725" y="1783363"/>
            <a:ext cx="2123100" cy="36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60" name="Google Shape;160;p17"/>
          <p:cNvSpPr txBox="1"/>
          <p:nvPr>
            <p:ph idx="9" type="subTitle"/>
          </p:nvPr>
        </p:nvSpPr>
        <p:spPr>
          <a:xfrm>
            <a:off x="6118520" y="2286475"/>
            <a:ext cx="23055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1" name="Google Shape;161;p17"/>
          <p:cNvSpPr txBox="1"/>
          <p:nvPr>
            <p:ph idx="13" type="title"/>
          </p:nvPr>
        </p:nvSpPr>
        <p:spPr>
          <a:xfrm>
            <a:off x="6209725" y="3597750"/>
            <a:ext cx="2123100" cy="36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62" name="Google Shape;162;p17"/>
          <p:cNvSpPr txBox="1"/>
          <p:nvPr>
            <p:ph idx="14" type="subTitle"/>
          </p:nvPr>
        </p:nvSpPr>
        <p:spPr>
          <a:xfrm>
            <a:off x="6118520" y="4024675"/>
            <a:ext cx="23055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3" name="Google Shape;163;p17"/>
          <p:cNvSpPr txBox="1"/>
          <p:nvPr>
            <p:ph idx="15" type="title"/>
          </p:nvPr>
        </p:nvSpPr>
        <p:spPr>
          <a:xfrm>
            <a:off x="720000" y="436325"/>
            <a:ext cx="7704000" cy="5727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64" name="Google Shape;164;p17"/>
          <p:cNvSpPr/>
          <p:nvPr/>
        </p:nvSpPr>
        <p:spPr>
          <a:xfrm>
            <a:off x="-181275" y="436325"/>
            <a:ext cx="9618600" cy="5727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17"/>
          <p:cNvSpPr/>
          <p:nvPr/>
        </p:nvSpPr>
        <p:spPr>
          <a:xfrm>
            <a:off x="8057225" y="-1125850"/>
            <a:ext cx="2739600" cy="2739300"/>
          </a:xfrm>
          <a:prstGeom prst="ellipse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17"/>
          <p:cNvSpPr/>
          <p:nvPr/>
        </p:nvSpPr>
        <p:spPr>
          <a:xfrm>
            <a:off x="213900" y="-635775"/>
            <a:ext cx="1462500" cy="1462500"/>
          </a:xfrm>
          <a:prstGeom prst="ellipse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17"/>
          <p:cNvSpPr/>
          <p:nvPr/>
        </p:nvSpPr>
        <p:spPr>
          <a:xfrm>
            <a:off x="288625" y="4568875"/>
            <a:ext cx="347100" cy="347100"/>
          </a:xfrm>
          <a:prstGeom prst="star4">
            <a:avLst>
              <a:gd fmla="val 12500" name="adj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17"/>
          <p:cNvSpPr/>
          <p:nvPr/>
        </p:nvSpPr>
        <p:spPr>
          <a:xfrm rot="-2094238">
            <a:off x="8257995" y="4182743"/>
            <a:ext cx="1119359" cy="1119359"/>
          </a:xfrm>
          <a:prstGeom prst="star4">
            <a:avLst>
              <a:gd fmla="val 12500" name="adj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BLANK_1_1_1_1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8"/>
          <p:cNvSpPr txBox="1"/>
          <p:nvPr>
            <p:ph hasCustomPrompt="1" type="title"/>
          </p:nvPr>
        </p:nvSpPr>
        <p:spPr>
          <a:xfrm>
            <a:off x="1273388" y="1081800"/>
            <a:ext cx="24561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71" name="Google Shape;171;p18"/>
          <p:cNvSpPr txBox="1"/>
          <p:nvPr>
            <p:ph idx="1" type="subTitle"/>
          </p:nvPr>
        </p:nvSpPr>
        <p:spPr>
          <a:xfrm>
            <a:off x="1273388" y="1909200"/>
            <a:ext cx="2456100" cy="394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/>
        </p:txBody>
      </p:sp>
      <p:sp>
        <p:nvSpPr>
          <p:cNvPr id="172" name="Google Shape;172;p18"/>
          <p:cNvSpPr txBox="1"/>
          <p:nvPr>
            <p:ph hasCustomPrompt="1" idx="2" type="title"/>
          </p:nvPr>
        </p:nvSpPr>
        <p:spPr>
          <a:xfrm>
            <a:off x="5414513" y="1081800"/>
            <a:ext cx="24561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73" name="Google Shape;173;p18"/>
          <p:cNvSpPr txBox="1"/>
          <p:nvPr>
            <p:ph idx="3" type="subTitle"/>
          </p:nvPr>
        </p:nvSpPr>
        <p:spPr>
          <a:xfrm>
            <a:off x="5414575" y="1909200"/>
            <a:ext cx="2456100" cy="394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/>
        </p:txBody>
      </p:sp>
      <p:sp>
        <p:nvSpPr>
          <p:cNvPr id="174" name="Google Shape;174;p18"/>
          <p:cNvSpPr txBox="1"/>
          <p:nvPr>
            <p:ph hasCustomPrompt="1" idx="4" type="title"/>
          </p:nvPr>
        </p:nvSpPr>
        <p:spPr>
          <a:xfrm>
            <a:off x="1273388" y="2914950"/>
            <a:ext cx="24561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75" name="Google Shape;175;p18"/>
          <p:cNvSpPr txBox="1"/>
          <p:nvPr>
            <p:ph idx="5" type="subTitle"/>
          </p:nvPr>
        </p:nvSpPr>
        <p:spPr>
          <a:xfrm>
            <a:off x="1273388" y="3742350"/>
            <a:ext cx="2456100" cy="394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/>
        </p:txBody>
      </p:sp>
      <p:sp>
        <p:nvSpPr>
          <p:cNvPr id="176" name="Google Shape;176;p18"/>
          <p:cNvSpPr txBox="1"/>
          <p:nvPr>
            <p:ph hasCustomPrompt="1" idx="6" type="title"/>
          </p:nvPr>
        </p:nvSpPr>
        <p:spPr>
          <a:xfrm>
            <a:off x="5414513" y="2914950"/>
            <a:ext cx="24561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77" name="Google Shape;177;p18"/>
          <p:cNvSpPr txBox="1"/>
          <p:nvPr>
            <p:ph idx="7" type="subTitle"/>
          </p:nvPr>
        </p:nvSpPr>
        <p:spPr>
          <a:xfrm>
            <a:off x="5414513" y="3742350"/>
            <a:ext cx="2456100" cy="394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/>
        </p:txBody>
      </p:sp>
      <p:sp>
        <p:nvSpPr>
          <p:cNvPr id="178" name="Google Shape;178;p18"/>
          <p:cNvSpPr/>
          <p:nvPr/>
        </p:nvSpPr>
        <p:spPr>
          <a:xfrm rot="10800000">
            <a:off x="-749275" y="4603997"/>
            <a:ext cx="1462500" cy="1462500"/>
          </a:xfrm>
          <a:prstGeom prst="ellipse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18"/>
          <p:cNvSpPr/>
          <p:nvPr/>
        </p:nvSpPr>
        <p:spPr>
          <a:xfrm rot="10800000">
            <a:off x="8491550" y="4603997"/>
            <a:ext cx="347100" cy="347100"/>
          </a:xfrm>
          <a:prstGeom prst="star4">
            <a:avLst>
              <a:gd fmla="val 12500" name="adj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18"/>
          <p:cNvSpPr/>
          <p:nvPr/>
        </p:nvSpPr>
        <p:spPr>
          <a:xfrm rot="8705762">
            <a:off x="-19453" y="-242104"/>
            <a:ext cx="1119359" cy="1119359"/>
          </a:xfrm>
          <a:prstGeom prst="star4">
            <a:avLst>
              <a:gd fmla="val 12500" name="adj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18"/>
          <p:cNvSpPr/>
          <p:nvPr/>
        </p:nvSpPr>
        <p:spPr>
          <a:xfrm>
            <a:off x="8057225" y="-1125850"/>
            <a:ext cx="2739600" cy="2739300"/>
          </a:xfrm>
          <a:prstGeom prst="ellipse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2">
  <p:cSld name="TITLE_ONLY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9"/>
          <p:cNvSpPr txBox="1"/>
          <p:nvPr>
            <p:ph type="title"/>
          </p:nvPr>
        </p:nvSpPr>
        <p:spPr>
          <a:xfrm>
            <a:off x="720000" y="436325"/>
            <a:ext cx="7704000" cy="5727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84" name="Google Shape;184;p19"/>
          <p:cNvSpPr/>
          <p:nvPr/>
        </p:nvSpPr>
        <p:spPr>
          <a:xfrm>
            <a:off x="-181275" y="436325"/>
            <a:ext cx="9618600" cy="5727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BLANK_1_1_1_1_1_1_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0"/>
          <p:cNvSpPr txBox="1"/>
          <p:nvPr>
            <p:ph type="ctrTitle"/>
          </p:nvPr>
        </p:nvSpPr>
        <p:spPr>
          <a:xfrm>
            <a:off x="2429950" y="499475"/>
            <a:ext cx="4284000" cy="99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87" name="Google Shape;187;p20"/>
          <p:cNvSpPr txBox="1"/>
          <p:nvPr>
            <p:ph idx="1" type="subTitle"/>
          </p:nvPr>
        </p:nvSpPr>
        <p:spPr>
          <a:xfrm>
            <a:off x="2425050" y="1687425"/>
            <a:ext cx="4293900" cy="128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88" name="Google Shape;188;p20"/>
          <p:cNvSpPr txBox="1"/>
          <p:nvPr>
            <p:ph idx="2" type="subTitle"/>
          </p:nvPr>
        </p:nvSpPr>
        <p:spPr>
          <a:xfrm>
            <a:off x="2425000" y="3528250"/>
            <a:ext cx="4293900" cy="456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89" name="Google Shape;189;p20"/>
          <p:cNvSpPr txBox="1"/>
          <p:nvPr/>
        </p:nvSpPr>
        <p:spPr>
          <a:xfrm>
            <a:off x="2685625" y="4154900"/>
            <a:ext cx="3772800" cy="44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CREDITS: This presentation template was created by </a:t>
            </a:r>
            <a:r>
              <a:rPr b="1" lang="en" sz="1000">
                <a:solidFill>
                  <a:schemeClr val="dk1"/>
                </a:solidFill>
                <a:uFill>
                  <a:noFill/>
                </a:u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"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, including icons by </a:t>
            </a:r>
            <a:r>
              <a:rPr b="1" lang="en" sz="1000">
                <a:solidFill>
                  <a:schemeClr val="dk1"/>
                </a:solidFill>
                <a:uFill>
                  <a:noFill/>
                </a:uFill>
                <a:latin typeface="Lato"/>
                <a:ea typeface="Lato"/>
                <a:cs typeface="Lato"/>
                <a:sym typeface="Lato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en"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and infographics &amp; images by </a:t>
            </a:r>
            <a:r>
              <a:rPr b="1" lang="en" sz="1000">
                <a:solidFill>
                  <a:schemeClr val="dk1"/>
                </a:solidFill>
                <a:uFill>
                  <a:noFill/>
                </a:uFill>
                <a:latin typeface="Lato"/>
                <a:ea typeface="Lato"/>
                <a:cs typeface="Lato"/>
                <a:sym typeface="Lato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endParaRPr b="1" sz="1000">
              <a:solidFill>
                <a:schemeClr val="dk1"/>
              </a:solidFill>
              <a:highlight>
                <a:srgbClr val="DFDEFC"/>
              </a:highlight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90" name="Google Shape;190;p20"/>
          <p:cNvSpPr/>
          <p:nvPr/>
        </p:nvSpPr>
        <p:spPr>
          <a:xfrm>
            <a:off x="6769225" y="3093950"/>
            <a:ext cx="3323100" cy="3322500"/>
          </a:xfrm>
          <a:prstGeom prst="ellipse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20"/>
          <p:cNvSpPr/>
          <p:nvPr/>
        </p:nvSpPr>
        <p:spPr>
          <a:xfrm>
            <a:off x="-742375" y="-1790050"/>
            <a:ext cx="2911200" cy="2911200"/>
          </a:xfrm>
          <a:prstGeom prst="ellipse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20"/>
          <p:cNvSpPr/>
          <p:nvPr/>
        </p:nvSpPr>
        <p:spPr>
          <a:xfrm>
            <a:off x="444025" y="2216550"/>
            <a:ext cx="710400" cy="710400"/>
          </a:xfrm>
          <a:prstGeom prst="star4">
            <a:avLst>
              <a:gd fmla="val 12500" name="adj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20"/>
          <p:cNvSpPr/>
          <p:nvPr/>
        </p:nvSpPr>
        <p:spPr>
          <a:xfrm rot="1456391">
            <a:off x="7441356" y="-375271"/>
            <a:ext cx="1466110" cy="1466110"/>
          </a:xfrm>
          <a:prstGeom prst="star4">
            <a:avLst>
              <a:gd fmla="val 12500" name="adj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20"/>
          <p:cNvSpPr/>
          <p:nvPr/>
        </p:nvSpPr>
        <p:spPr>
          <a:xfrm>
            <a:off x="1591150" y="4311575"/>
            <a:ext cx="347100" cy="347100"/>
          </a:xfrm>
          <a:prstGeom prst="star4">
            <a:avLst>
              <a:gd fmla="val 12500" name="adj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20"/>
          <p:cNvSpPr/>
          <p:nvPr/>
        </p:nvSpPr>
        <p:spPr>
          <a:xfrm>
            <a:off x="8046450" y="2128375"/>
            <a:ext cx="255900" cy="255900"/>
          </a:xfrm>
          <a:prstGeom prst="star4">
            <a:avLst>
              <a:gd fmla="val 12500" name="adj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20"/>
          <p:cNvSpPr/>
          <p:nvPr/>
        </p:nvSpPr>
        <p:spPr>
          <a:xfrm>
            <a:off x="-237300" y="499475"/>
            <a:ext cx="9618600" cy="9978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BLANK_1_1_1_1_1_1_1"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21" Type="http://schemas.openxmlformats.org/officeDocument/2006/relationships/theme" Target="../theme/theme2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noFill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rata"/>
              <a:buNone/>
              <a:defRPr sz="3000">
                <a:solidFill>
                  <a:schemeClr val="dk1"/>
                </a:solidFill>
                <a:latin typeface="Prata"/>
                <a:ea typeface="Prata"/>
                <a:cs typeface="Prata"/>
                <a:sym typeface="Prat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22"/>
          <p:cNvSpPr txBox="1"/>
          <p:nvPr>
            <p:ph type="ctrTitle"/>
          </p:nvPr>
        </p:nvSpPr>
        <p:spPr>
          <a:xfrm>
            <a:off x="713250" y="2064800"/>
            <a:ext cx="7717500" cy="1014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Jainism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203" name="Google Shape;203;p22"/>
          <p:cNvSpPr txBox="1"/>
          <p:nvPr>
            <p:ph idx="1" type="subTitle"/>
          </p:nvPr>
        </p:nvSpPr>
        <p:spPr>
          <a:xfrm>
            <a:off x="2162800" y="3363622"/>
            <a:ext cx="4725300" cy="60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Roy Park</a:t>
            </a:r>
            <a:endParaRPr/>
          </a:p>
        </p:txBody>
      </p:sp>
      <p:sp>
        <p:nvSpPr>
          <p:cNvPr id="204" name="Google Shape;204;p22"/>
          <p:cNvSpPr/>
          <p:nvPr/>
        </p:nvSpPr>
        <p:spPr>
          <a:xfrm>
            <a:off x="444025" y="2216550"/>
            <a:ext cx="710400" cy="710400"/>
          </a:xfrm>
          <a:prstGeom prst="star4">
            <a:avLst>
              <a:gd fmla="val 12500" name="adj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p22"/>
          <p:cNvSpPr/>
          <p:nvPr/>
        </p:nvSpPr>
        <p:spPr>
          <a:xfrm>
            <a:off x="1591150" y="4311575"/>
            <a:ext cx="347100" cy="347100"/>
          </a:xfrm>
          <a:prstGeom prst="star4">
            <a:avLst>
              <a:gd fmla="val 12500" name="adj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22"/>
          <p:cNvSpPr/>
          <p:nvPr/>
        </p:nvSpPr>
        <p:spPr>
          <a:xfrm>
            <a:off x="8046450" y="2128375"/>
            <a:ext cx="255900" cy="255900"/>
          </a:xfrm>
          <a:prstGeom prst="star4">
            <a:avLst>
              <a:gd fmla="val 12500" name="adj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22"/>
          <p:cNvSpPr/>
          <p:nvPr/>
        </p:nvSpPr>
        <p:spPr>
          <a:xfrm>
            <a:off x="3106144" y="1168665"/>
            <a:ext cx="304751" cy="342805"/>
          </a:xfrm>
          <a:custGeom>
            <a:rect b="b" l="l" r="r" t="t"/>
            <a:pathLst>
              <a:path extrusionOk="0" h="212592" w="188993">
                <a:moveTo>
                  <a:pt x="24554" y="53988"/>
                </a:moveTo>
                <a:lnTo>
                  <a:pt x="24554" y="68514"/>
                </a:lnTo>
                <a:lnTo>
                  <a:pt x="12503" y="68514"/>
                </a:lnTo>
                <a:lnTo>
                  <a:pt x="12503" y="53988"/>
                </a:lnTo>
                <a:close/>
                <a:moveTo>
                  <a:pt x="176514" y="53988"/>
                </a:moveTo>
                <a:lnTo>
                  <a:pt x="176514" y="68514"/>
                </a:lnTo>
                <a:lnTo>
                  <a:pt x="164464" y="68514"/>
                </a:lnTo>
                <a:lnTo>
                  <a:pt x="164464" y="53988"/>
                </a:lnTo>
                <a:close/>
                <a:moveTo>
                  <a:pt x="71897" y="80969"/>
                </a:moveTo>
                <a:lnTo>
                  <a:pt x="71897" y="101378"/>
                </a:lnTo>
                <a:cubicBezTo>
                  <a:pt x="65848" y="96234"/>
                  <a:pt x="61585" y="89090"/>
                  <a:pt x="60109" y="80969"/>
                </a:cubicBezTo>
                <a:close/>
                <a:moveTo>
                  <a:pt x="128932" y="80969"/>
                </a:moveTo>
                <a:cubicBezTo>
                  <a:pt x="127456" y="89090"/>
                  <a:pt x="123169" y="96234"/>
                  <a:pt x="117144" y="101378"/>
                </a:cubicBezTo>
                <a:lnTo>
                  <a:pt x="117144" y="80969"/>
                </a:lnTo>
                <a:close/>
                <a:moveTo>
                  <a:pt x="104689" y="12455"/>
                </a:moveTo>
                <a:lnTo>
                  <a:pt x="104689" y="53988"/>
                </a:lnTo>
                <a:lnTo>
                  <a:pt x="129599" y="53988"/>
                </a:lnTo>
                <a:lnTo>
                  <a:pt x="129599" y="68514"/>
                </a:lnTo>
                <a:lnTo>
                  <a:pt x="104689" y="68514"/>
                </a:lnTo>
                <a:lnTo>
                  <a:pt x="104689" y="108237"/>
                </a:lnTo>
                <a:cubicBezTo>
                  <a:pt x="101474" y="109213"/>
                  <a:pt x="98045" y="109737"/>
                  <a:pt x="94521" y="109737"/>
                </a:cubicBezTo>
                <a:cubicBezTo>
                  <a:pt x="90972" y="109737"/>
                  <a:pt x="87543" y="109213"/>
                  <a:pt x="84328" y="108237"/>
                </a:cubicBezTo>
                <a:lnTo>
                  <a:pt x="84328" y="68514"/>
                </a:lnTo>
                <a:lnTo>
                  <a:pt x="59418" y="68514"/>
                </a:lnTo>
                <a:lnTo>
                  <a:pt x="59418" y="53988"/>
                </a:lnTo>
                <a:lnTo>
                  <a:pt x="84328" y="53988"/>
                </a:lnTo>
                <a:lnTo>
                  <a:pt x="84328" y="12455"/>
                </a:lnTo>
                <a:close/>
                <a:moveTo>
                  <a:pt x="152461" y="53988"/>
                </a:moveTo>
                <a:lnTo>
                  <a:pt x="152461" y="74658"/>
                </a:lnTo>
                <a:lnTo>
                  <a:pt x="152461" y="74682"/>
                </a:lnTo>
                <a:cubicBezTo>
                  <a:pt x="152461" y="106474"/>
                  <a:pt x="126575" y="132313"/>
                  <a:pt x="94759" y="132313"/>
                </a:cubicBezTo>
                <a:cubicBezTo>
                  <a:pt x="62919" y="132313"/>
                  <a:pt x="37032" y="106451"/>
                  <a:pt x="37032" y="74682"/>
                </a:cubicBezTo>
                <a:lnTo>
                  <a:pt x="37032" y="74658"/>
                </a:lnTo>
                <a:lnTo>
                  <a:pt x="37032" y="53988"/>
                </a:lnTo>
                <a:lnTo>
                  <a:pt x="46963" y="53988"/>
                </a:lnTo>
                <a:lnTo>
                  <a:pt x="46963" y="74206"/>
                </a:lnTo>
                <a:cubicBezTo>
                  <a:pt x="46963" y="98711"/>
                  <a:pt x="65395" y="119548"/>
                  <a:pt x="89781" y="121930"/>
                </a:cubicBezTo>
                <a:cubicBezTo>
                  <a:pt x="91381" y="122086"/>
                  <a:pt x="92966" y="122162"/>
                  <a:pt x="94534" y="122162"/>
                </a:cubicBezTo>
                <a:cubicBezTo>
                  <a:pt x="120748" y="122162"/>
                  <a:pt x="142078" y="100860"/>
                  <a:pt x="142078" y="74682"/>
                </a:cubicBezTo>
                <a:lnTo>
                  <a:pt x="142078" y="53988"/>
                </a:lnTo>
                <a:close/>
                <a:moveTo>
                  <a:pt x="36580" y="114428"/>
                </a:moveTo>
                <a:cubicBezTo>
                  <a:pt x="39604" y="118667"/>
                  <a:pt x="43081" y="122597"/>
                  <a:pt x="46963" y="126121"/>
                </a:cubicBezTo>
                <a:lnTo>
                  <a:pt x="46963" y="149912"/>
                </a:lnTo>
                <a:lnTo>
                  <a:pt x="36580" y="149912"/>
                </a:lnTo>
                <a:lnTo>
                  <a:pt x="36580" y="114428"/>
                </a:lnTo>
                <a:close/>
                <a:moveTo>
                  <a:pt x="152437" y="114428"/>
                </a:moveTo>
                <a:lnTo>
                  <a:pt x="152437" y="149912"/>
                </a:lnTo>
                <a:lnTo>
                  <a:pt x="142054" y="149912"/>
                </a:lnTo>
                <a:lnTo>
                  <a:pt x="142054" y="126121"/>
                </a:lnTo>
                <a:cubicBezTo>
                  <a:pt x="145912" y="122597"/>
                  <a:pt x="149413" y="118667"/>
                  <a:pt x="152437" y="114428"/>
                </a:cubicBezTo>
                <a:close/>
                <a:moveTo>
                  <a:pt x="104689" y="143982"/>
                </a:moveTo>
                <a:lnTo>
                  <a:pt x="104689" y="200160"/>
                </a:lnTo>
                <a:lnTo>
                  <a:pt x="84328" y="200160"/>
                </a:lnTo>
                <a:lnTo>
                  <a:pt x="84328" y="143982"/>
                </a:lnTo>
                <a:cubicBezTo>
                  <a:pt x="87662" y="144458"/>
                  <a:pt x="91067" y="144720"/>
                  <a:pt x="94521" y="144720"/>
                </a:cubicBezTo>
                <a:cubicBezTo>
                  <a:pt x="97974" y="144720"/>
                  <a:pt x="101355" y="144458"/>
                  <a:pt x="104689" y="143982"/>
                </a:cubicBezTo>
                <a:close/>
                <a:moveTo>
                  <a:pt x="71849" y="0"/>
                </a:moveTo>
                <a:lnTo>
                  <a:pt x="71849" y="41509"/>
                </a:lnTo>
                <a:lnTo>
                  <a:pt x="1" y="41509"/>
                </a:lnTo>
                <a:lnTo>
                  <a:pt x="1" y="80969"/>
                </a:lnTo>
                <a:lnTo>
                  <a:pt x="24506" y="80969"/>
                </a:lnTo>
                <a:lnTo>
                  <a:pt x="24506" y="162343"/>
                </a:lnTo>
                <a:lnTo>
                  <a:pt x="59394" y="162343"/>
                </a:lnTo>
                <a:lnTo>
                  <a:pt x="59394" y="135266"/>
                </a:lnTo>
                <a:cubicBezTo>
                  <a:pt x="63324" y="137528"/>
                  <a:pt x="67491" y="139386"/>
                  <a:pt x="71849" y="140886"/>
                </a:cubicBezTo>
                <a:lnTo>
                  <a:pt x="71849" y="212591"/>
                </a:lnTo>
                <a:lnTo>
                  <a:pt x="117144" y="212591"/>
                </a:lnTo>
                <a:lnTo>
                  <a:pt x="117144" y="140886"/>
                </a:lnTo>
                <a:cubicBezTo>
                  <a:pt x="121479" y="139386"/>
                  <a:pt x="125646" y="137528"/>
                  <a:pt x="129599" y="135266"/>
                </a:cubicBezTo>
                <a:lnTo>
                  <a:pt x="129599" y="162343"/>
                </a:lnTo>
                <a:lnTo>
                  <a:pt x="164487" y="162343"/>
                </a:lnTo>
                <a:lnTo>
                  <a:pt x="164487" y="80969"/>
                </a:lnTo>
                <a:lnTo>
                  <a:pt x="188993" y="80969"/>
                </a:lnTo>
                <a:lnTo>
                  <a:pt x="188993" y="41509"/>
                </a:lnTo>
                <a:lnTo>
                  <a:pt x="117144" y="41509"/>
                </a:lnTo>
                <a:lnTo>
                  <a:pt x="117144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22"/>
          <p:cNvSpPr/>
          <p:nvPr/>
        </p:nvSpPr>
        <p:spPr>
          <a:xfrm>
            <a:off x="5071217" y="1160185"/>
            <a:ext cx="311223" cy="359798"/>
          </a:xfrm>
          <a:custGeom>
            <a:rect b="b" l="l" r="r" t="t"/>
            <a:pathLst>
              <a:path extrusionOk="0" h="222785" w="192708">
                <a:moveTo>
                  <a:pt x="96616" y="26316"/>
                </a:moveTo>
                <a:lnTo>
                  <a:pt x="113453" y="55655"/>
                </a:lnTo>
                <a:lnTo>
                  <a:pt x="79565" y="55727"/>
                </a:lnTo>
                <a:lnTo>
                  <a:pt x="96616" y="26316"/>
                </a:lnTo>
                <a:close/>
                <a:moveTo>
                  <a:pt x="56918" y="68682"/>
                </a:moveTo>
                <a:lnTo>
                  <a:pt x="39771" y="98283"/>
                </a:lnTo>
                <a:lnTo>
                  <a:pt x="22649" y="68729"/>
                </a:lnTo>
                <a:lnTo>
                  <a:pt x="56918" y="68682"/>
                </a:lnTo>
                <a:close/>
                <a:moveTo>
                  <a:pt x="170084" y="68658"/>
                </a:moveTo>
                <a:lnTo>
                  <a:pt x="153033" y="98426"/>
                </a:lnTo>
                <a:lnTo>
                  <a:pt x="136005" y="68729"/>
                </a:lnTo>
                <a:lnTo>
                  <a:pt x="170084" y="68658"/>
                </a:lnTo>
                <a:close/>
                <a:moveTo>
                  <a:pt x="39771" y="124383"/>
                </a:moveTo>
                <a:lnTo>
                  <a:pt x="56918" y="154008"/>
                </a:lnTo>
                <a:lnTo>
                  <a:pt x="22649" y="153961"/>
                </a:lnTo>
                <a:lnTo>
                  <a:pt x="39771" y="124383"/>
                </a:lnTo>
                <a:close/>
                <a:moveTo>
                  <a:pt x="120931" y="68634"/>
                </a:moveTo>
                <a:lnTo>
                  <a:pt x="145388" y="111333"/>
                </a:lnTo>
                <a:lnTo>
                  <a:pt x="120931" y="154008"/>
                </a:lnTo>
                <a:lnTo>
                  <a:pt x="72111" y="153913"/>
                </a:lnTo>
                <a:lnTo>
                  <a:pt x="47439" y="111333"/>
                </a:lnTo>
                <a:lnTo>
                  <a:pt x="72111" y="68729"/>
                </a:lnTo>
                <a:lnTo>
                  <a:pt x="120931" y="68634"/>
                </a:lnTo>
                <a:close/>
                <a:moveTo>
                  <a:pt x="153033" y="124693"/>
                </a:moveTo>
                <a:lnTo>
                  <a:pt x="170084" y="154461"/>
                </a:lnTo>
                <a:lnTo>
                  <a:pt x="136005" y="154389"/>
                </a:lnTo>
                <a:lnTo>
                  <a:pt x="153033" y="124693"/>
                </a:lnTo>
                <a:close/>
                <a:moveTo>
                  <a:pt x="79589" y="167059"/>
                </a:moveTo>
                <a:lnTo>
                  <a:pt x="113477" y="167106"/>
                </a:lnTo>
                <a:lnTo>
                  <a:pt x="96616" y="196493"/>
                </a:lnTo>
                <a:lnTo>
                  <a:pt x="79589" y="167059"/>
                </a:lnTo>
                <a:close/>
                <a:moveTo>
                  <a:pt x="96688" y="1"/>
                </a:moveTo>
                <a:lnTo>
                  <a:pt x="64467" y="55679"/>
                </a:lnTo>
                <a:lnTo>
                  <a:pt x="1" y="55798"/>
                </a:lnTo>
                <a:lnTo>
                  <a:pt x="32198" y="111452"/>
                </a:lnTo>
                <a:lnTo>
                  <a:pt x="1" y="167082"/>
                </a:lnTo>
                <a:lnTo>
                  <a:pt x="64467" y="167082"/>
                </a:lnTo>
                <a:lnTo>
                  <a:pt x="96688" y="222784"/>
                </a:lnTo>
                <a:lnTo>
                  <a:pt x="128504" y="167535"/>
                </a:lnTo>
                <a:lnTo>
                  <a:pt x="192708" y="167654"/>
                </a:lnTo>
                <a:lnTo>
                  <a:pt x="160511" y="111452"/>
                </a:lnTo>
                <a:lnTo>
                  <a:pt x="192708" y="55250"/>
                </a:lnTo>
                <a:lnTo>
                  <a:pt x="128504" y="55250"/>
                </a:lnTo>
                <a:lnTo>
                  <a:pt x="96688" y="1"/>
                </a:lnTo>
                <a:close/>
              </a:path>
            </a:pathLst>
          </a:custGeom>
          <a:solidFill>
            <a:srgbClr val="F7E38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22"/>
          <p:cNvSpPr/>
          <p:nvPr/>
        </p:nvSpPr>
        <p:spPr>
          <a:xfrm>
            <a:off x="5690688" y="1166575"/>
            <a:ext cx="347157" cy="346993"/>
          </a:xfrm>
          <a:custGeom>
            <a:rect b="b" l="l" r="r" t="t"/>
            <a:pathLst>
              <a:path extrusionOk="0" h="202328" w="202424">
                <a:moveTo>
                  <a:pt x="190564" y="14861"/>
                </a:moveTo>
                <a:lnTo>
                  <a:pt x="190564" y="26482"/>
                </a:lnTo>
                <a:cubicBezTo>
                  <a:pt x="178252" y="29007"/>
                  <a:pt x="142530" y="35532"/>
                  <a:pt x="101212" y="35532"/>
                </a:cubicBezTo>
                <a:cubicBezTo>
                  <a:pt x="59870" y="35532"/>
                  <a:pt x="24172" y="29007"/>
                  <a:pt x="11884" y="26482"/>
                </a:cubicBezTo>
                <a:lnTo>
                  <a:pt x="11884" y="14861"/>
                </a:lnTo>
                <a:cubicBezTo>
                  <a:pt x="26387" y="17790"/>
                  <a:pt x="60823" y="23648"/>
                  <a:pt x="101212" y="23648"/>
                </a:cubicBezTo>
                <a:cubicBezTo>
                  <a:pt x="141649" y="23648"/>
                  <a:pt x="176061" y="17742"/>
                  <a:pt x="190564" y="14861"/>
                </a:cubicBezTo>
                <a:close/>
                <a:moveTo>
                  <a:pt x="166440" y="42628"/>
                </a:moveTo>
                <a:lnTo>
                  <a:pt x="166440" y="53869"/>
                </a:lnTo>
                <a:cubicBezTo>
                  <a:pt x="150127" y="56488"/>
                  <a:pt x="126884" y="59227"/>
                  <a:pt x="101212" y="59227"/>
                </a:cubicBezTo>
                <a:cubicBezTo>
                  <a:pt x="75564" y="59227"/>
                  <a:pt x="52274" y="56488"/>
                  <a:pt x="36008" y="53869"/>
                </a:cubicBezTo>
                <a:lnTo>
                  <a:pt x="36008" y="42628"/>
                </a:lnTo>
                <a:cubicBezTo>
                  <a:pt x="53178" y="45081"/>
                  <a:pt x="76040" y="47368"/>
                  <a:pt x="101212" y="47368"/>
                </a:cubicBezTo>
                <a:cubicBezTo>
                  <a:pt x="126432" y="47368"/>
                  <a:pt x="149294" y="45081"/>
                  <a:pt x="166440" y="42628"/>
                </a:cubicBezTo>
                <a:close/>
                <a:moveTo>
                  <a:pt x="71563" y="70039"/>
                </a:moveTo>
                <a:cubicBezTo>
                  <a:pt x="79112" y="70610"/>
                  <a:pt x="87043" y="70991"/>
                  <a:pt x="95306" y="71110"/>
                </a:cubicBezTo>
                <a:lnTo>
                  <a:pt x="95306" y="95282"/>
                </a:lnTo>
                <a:lnTo>
                  <a:pt x="71563" y="95282"/>
                </a:lnTo>
                <a:lnTo>
                  <a:pt x="71563" y="70039"/>
                </a:lnTo>
                <a:close/>
                <a:moveTo>
                  <a:pt x="130861" y="70063"/>
                </a:moveTo>
                <a:lnTo>
                  <a:pt x="130861" y="95306"/>
                </a:lnTo>
                <a:lnTo>
                  <a:pt x="107142" y="95282"/>
                </a:lnTo>
                <a:lnTo>
                  <a:pt x="107142" y="71134"/>
                </a:lnTo>
                <a:cubicBezTo>
                  <a:pt x="115382" y="70991"/>
                  <a:pt x="123336" y="70587"/>
                  <a:pt x="130861" y="70063"/>
                </a:cubicBezTo>
                <a:close/>
                <a:moveTo>
                  <a:pt x="154604" y="67634"/>
                </a:moveTo>
                <a:lnTo>
                  <a:pt x="154604" y="166844"/>
                </a:lnTo>
                <a:lnTo>
                  <a:pt x="142745" y="166844"/>
                </a:lnTo>
                <a:lnTo>
                  <a:pt x="142745" y="69015"/>
                </a:lnTo>
                <a:cubicBezTo>
                  <a:pt x="146888" y="68586"/>
                  <a:pt x="150842" y="68110"/>
                  <a:pt x="154604" y="67634"/>
                </a:cubicBezTo>
                <a:close/>
                <a:moveTo>
                  <a:pt x="47844" y="67681"/>
                </a:moveTo>
                <a:cubicBezTo>
                  <a:pt x="51607" y="68157"/>
                  <a:pt x="55560" y="68610"/>
                  <a:pt x="59704" y="69039"/>
                </a:cubicBezTo>
                <a:lnTo>
                  <a:pt x="59704" y="166892"/>
                </a:lnTo>
                <a:lnTo>
                  <a:pt x="47844" y="166892"/>
                </a:lnTo>
                <a:lnTo>
                  <a:pt x="47844" y="166844"/>
                </a:lnTo>
                <a:lnTo>
                  <a:pt x="47844" y="67681"/>
                </a:lnTo>
                <a:close/>
                <a:moveTo>
                  <a:pt x="71563" y="178704"/>
                </a:moveTo>
                <a:lnTo>
                  <a:pt x="71563" y="190539"/>
                </a:lnTo>
                <a:lnTo>
                  <a:pt x="36008" y="190539"/>
                </a:lnTo>
                <a:lnTo>
                  <a:pt x="36008" y="178704"/>
                </a:lnTo>
                <a:close/>
                <a:moveTo>
                  <a:pt x="166440" y="178704"/>
                </a:moveTo>
                <a:lnTo>
                  <a:pt x="166440" y="190539"/>
                </a:lnTo>
                <a:lnTo>
                  <a:pt x="130861" y="190539"/>
                </a:lnTo>
                <a:lnTo>
                  <a:pt x="130861" y="178704"/>
                </a:lnTo>
                <a:close/>
                <a:moveTo>
                  <a:pt x="1" y="1"/>
                </a:moveTo>
                <a:lnTo>
                  <a:pt x="1" y="35913"/>
                </a:lnTo>
                <a:cubicBezTo>
                  <a:pt x="4025" y="36865"/>
                  <a:pt x="10289" y="38461"/>
                  <a:pt x="24125" y="40795"/>
                </a:cubicBezTo>
                <a:lnTo>
                  <a:pt x="24125" y="63919"/>
                </a:lnTo>
                <a:cubicBezTo>
                  <a:pt x="27649" y="64514"/>
                  <a:pt x="30888" y="65109"/>
                  <a:pt x="35984" y="65919"/>
                </a:cubicBezTo>
                <a:lnTo>
                  <a:pt x="35984" y="95234"/>
                </a:lnTo>
                <a:lnTo>
                  <a:pt x="24125" y="95234"/>
                </a:lnTo>
                <a:lnTo>
                  <a:pt x="24125" y="107070"/>
                </a:lnTo>
                <a:lnTo>
                  <a:pt x="35984" y="107070"/>
                </a:lnTo>
                <a:lnTo>
                  <a:pt x="35984" y="166773"/>
                </a:lnTo>
                <a:lnTo>
                  <a:pt x="24125" y="166773"/>
                </a:lnTo>
                <a:lnTo>
                  <a:pt x="24125" y="202328"/>
                </a:lnTo>
                <a:lnTo>
                  <a:pt x="83423" y="202328"/>
                </a:lnTo>
                <a:lnTo>
                  <a:pt x="83423" y="166773"/>
                </a:lnTo>
                <a:lnTo>
                  <a:pt x="71563" y="166773"/>
                </a:lnTo>
                <a:lnTo>
                  <a:pt x="71563" y="107070"/>
                </a:lnTo>
                <a:lnTo>
                  <a:pt x="130861" y="107070"/>
                </a:lnTo>
                <a:lnTo>
                  <a:pt x="130861" y="166773"/>
                </a:lnTo>
                <a:lnTo>
                  <a:pt x="119026" y="166773"/>
                </a:lnTo>
                <a:lnTo>
                  <a:pt x="119026" y="202328"/>
                </a:lnTo>
                <a:lnTo>
                  <a:pt x="178324" y="202328"/>
                </a:lnTo>
                <a:lnTo>
                  <a:pt x="178324" y="166773"/>
                </a:lnTo>
                <a:lnTo>
                  <a:pt x="166464" y="166773"/>
                </a:lnTo>
                <a:lnTo>
                  <a:pt x="166464" y="107070"/>
                </a:lnTo>
                <a:lnTo>
                  <a:pt x="178324" y="107070"/>
                </a:lnTo>
                <a:lnTo>
                  <a:pt x="178324" y="95234"/>
                </a:lnTo>
                <a:lnTo>
                  <a:pt x="166464" y="95234"/>
                </a:lnTo>
                <a:lnTo>
                  <a:pt x="166464" y="65919"/>
                </a:lnTo>
                <a:cubicBezTo>
                  <a:pt x="171536" y="65109"/>
                  <a:pt x="174513" y="64562"/>
                  <a:pt x="178324" y="63919"/>
                </a:cubicBezTo>
                <a:lnTo>
                  <a:pt x="178324" y="40795"/>
                </a:lnTo>
                <a:cubicBezTo>
                  <a:pt x="192136" y="38461"/>
                  <a:pt x="198709" y="36770"/>
                  <a:pt x="202424" y="35913"/>
                </a:cubicBezTo>
                <a:lnTo>
                  <a:pt x="202424" y="1"/>
                </a:lnTo>
                <a:cubicBezTo>
                  <a:pt x="167988" y="8098"/>
                  <a:pt x="132719" y="11789"/>
                  <a:pt x="101212" y="11789"/>
                </a:cubicBezTo>
                <a:cubicBezTo>
                  <a:pt x="69968" y="11789"/>
                  <a:pt x="34746" y="8169"/>
                  <a:pt x="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10" name="Google Shape;210;p22"/>
          <p:cNvGrpSpPr/>
          <p:nvPr/>
        </p:nvGrpSpPr>
        <p:grpSpPr>
          <a:xfrm>
            <a:off x="3719142" y="1168240"/>
            <a:ext cx="368995" cy="343650"/>
            <a:chOff x="2345563" y="3669416"/>
            <a:chExt cx="368995" cy="343650"/>
          </a:xfrm>
        </p:grpSpPr>
        <p:sp>
          <p:nvSpPr>
            <p:cNvPr id="211" name="Google Shape;211;p22"/>
            <p:cNvSpPr/>
            <p:nvPr/>
          </p:nvSpPr>
          <p:spPr>
            <a:xfrm>
              <a:off x="2345563" y="3748574"/>
              <a:ext cx="368995" cy="264492"/>
            </a:xfrm>
            <a:custGeom>
              <a:rect b="b" l="l" r="r" t="t"/>
              <a:pathLst>
                <a:path extrusionOk="0" h="164026" w="228834">
                  <a:moveTo>
                    <a:pt x="65369" y="13191"/>
                  </a:moveTo>
                  <a:cubicBezTo>
                    <a:pt x="69460" y="13191"/>
                    <a:pt x="73564" y="14018"/>
                    <a:pt x="77445" y="15709"/>
                  </a:cubicBezTo>
                  <a:cubicBezTo>
                    <a:pt x="77778" y="15876"/>
                    <a:pt x="78136" y="16019"/>
                    <a:pt x="78493" y="16186"/>
                  </a:cubicBezTo>
                  <a:cubicBezTo>
                    <a:pt x="89400" y="21425"/>
                    <a:pt x="96473" y="32689"/>
                    <a:pt x="96473" y="44834"/>
                  </a:cubicBezTo>
                  <a:lnTo>
                    <a:pt x="96473" y="45215"/>
                  </a:lnTo>
                  <a:cubicBezTo>
                    <a:pt x="96473" y="49883"/>
                    <a:pt x="95473" y="54384"/>
                    <a:pt x="93567" y="58551"/>
                  </a:cubicBezTo>
                  <a:lnTo>
                    <a:pt x="89257" y="67982"/>
                  </a:lnTo>
                  <a:lnTo>
                    <a:pt x="118858" y="67982"/>
                  </a:lnTo>
                  <a:cubicBezTo>
                    <a:pt x="126884" y="67982"/>
                    <a:pt x="134457" y="64053"/>
                    <a:pt x="139029" y="57456"/>
                  </a:cubicBezTo>
                  <a:lnTo>
                    <a:pt x="144221" y="49978"/>
                  </a:lnTo>
                  <a:cubicBezTo>
                    <a:pt x="150841" y="40429"/>
                    <a:pt x="161772" y="34618"/>
                    <a:pt x="173394" y="34475"/>
                  </a:cubicBezTo>
                  <a:lnTo>
                    <a:pt x="173775" y="34451"/>
                  </a:lnTo>
                  <a:cubicBezTo>
                    <a:pt x="174489" y="34398"/>
                    <a:pt x="175200" y="34371"/>
                    <a:pt x="175907" y="34371"/>
                  </a:cubicBezTo>
                  <a:cubicBezTo>
                    <a:pt x="185606" y="34371"/>
                    <a:pt x="194636" y="39365"/>
                    <a:pt x="201495" y="48621"/>
                  </a:cubicBezTo>
                  <a:cubicBezTo>
                    <a:pt x="206686" y="55599"/>
                    <a:pt x="209115" y="62838"/>
                    <a:pt x="209282" y="63410"/>
                  </a:cubicBezTo>
                  <a:lnTo>
                    <a:pt x="209353" y="63552"/>
                  </a:lnTo>
                  <a:cubicBezTo>
                    <a:pt x="210330" y="66744"/>
                    <a:pt x="211092" y="69863"/>
                    <a:pt x="211687" y="72816"/>
                  </a:cubicBezTo>
                  <a:cubicBezTo>
                    <a:pt x="215569" y="92392"/>
                    <a:pt x="213783" y="119159"/>
                    <a:pt x="201066" y="134781"/>
                  </a:cubicBezTo>
                  <a:cubicBezTo>
                    <a:pt x="194184" y="143283"/>
                    <a:pt x="184634" y="147593"/>
                    <a:pt x="172703" y="147689"/>
                  </a:cubicBezTo>
                  <a:lnTo>
                    <a:pt x="172632" y="147689"/>
                  </a:lnTo>
                  <a:cubicBezTo>
                    <a:pt x="155699" y="147689"/>
                    <a:pt x="141863" y="136139"/>
                    <a:pt x="138101" y="118897"/>
                  </a:cubicBezTo>
                  <a:lnTo>
                    <a:pt x="137219" y="113586"/>
                  </a:lnTo>
                  <a:lnTo>
                    <a:pt x="150341" y="111300"/>
                  </a:lnTo>
                  <a:lnTo>
                    <a:pt x="151127" y="115920"/>
                  </a:lnTo>
                  <a:lnTo>
                    <a:pt x="151199" y="116301"/>
                  </a:lnTo>
                  <a:cubicBezTo>
                    <a:pt x="153747" y="127446"/>
                    <a:pt x="162082" y="134353"/>
                    <a:pt x="172965" y="134353"/>
                  </a:cubicBezTo>
                  <a:cubicBezTo>
                    <a:pt x="180800" y="134353"/>
                    <a:pt x="187325" y="131138"/>
                    <a:pt x="191802" y="125065"/>
                  </a:cubicBezTo>
                  <a:cubicBezTo>
                    <a:pt x="194874" y="120897"/>
                    <a:pt x="197041" y="115492"/>
                    <a:pt x="198589" y="108062"/>
                  </a:cubicBezTo>
                  <a:cubicBezTo>
                    <a:pt x="200804" y="97607"/>
                    <a:pt x="202281" y="82080"/>
                    <a:pt x="196898" y="67244"/>
                  </a:cubicBezTo>
                  <a:cubicBezTo>
                    <a:pt x="194946" y="61766"/>
                    <a:pt x="191183" y="54360"/>
                    <a:pt x="184777" y="50312"/>
                  </a:cubicBezTo>
                  <a:cubicBezTo>
                    <a:pt x="181444" y="48215"/>
                    <a:pt x="177942" y="47166"/>
                    <a:pt x="174421" y="47166"/>
                  </a:cubicBezTo>
                  <a:cubicBezTo>
                    <a:pt x="170344" y="47166"/>
                    <a:pt x="166241" y="48572"/>
                    <a:pt x="162344" y="51383"/>
                  </a:cubicBezTo>
                  <a:cubicBezTo>
                    <a:pt x="157462" y="54884"/>
                    <a:pt x="153532" y="60004"/>
                    <a:pt x="150055" y="65005"/>
                  </a:cubicBezTo>
                  <a:cubicBezTo>
                    <a:pt x="142935" y="75198"/>
                    <a:pt x="131290" y="81270"/>
                    <a:pt x="118882" y="81270"/>
                  </a:cubicBezTo>
                  <a:lnTo>
                    <a:pt x="88447" y="81270"/>
                  </a:lnTo>
                  <a:lnTo>
                    <a:pt x="94353" y="91272"/>
                  </a:lnTo>
                  <a:cubicBezTo>
                    <a:pt x="98878" y="99012"/>
                    <a:pt x="100712" y="108062"/>
                    <a:pt x="99497" y="116730"/>
                  </a:cubicBezTo>
                  <a:cubicBezTo>
                    <a:pt x="98164" y="126160"/>
                    <a:pt x="93496" y="134781"/>
                    <a:pt x="86280" y="141044"/>
                  </a:cubicBezTo>
                  <a:cubicBezTo>
                    <a:pt x="79088" y="147284"/>
                    <a:pt x="69848" y="150737"/>
                    <a:pt x="60322" y="150737"/>
                  </a:cubicBezTo>
                  <a:lnTo>
                    <a:pt x="57727" y="150737"/>
                  </a:lnTo>
                  <a:cubicBezTo>
                    <a:pt x="39342" y="150737"/>
                    <a:pt x="23053" y="137734"/>
                    <a:pt x="18980" y="119826"/>
                  </a:cubicBezTo>
                  <a:lnTo>
                    <a:pt x="15575" y="104942"/>
                  </a:lnTo>
                  <a:lnTo>
                    <a:pt x="28673" y="102037"/>
                  </a:lnTo>
                  <a:lnTo>
                    <a:pt x="32078" y="116920"/>
                  </a:lnTo>
                  <a:cubicBezTo>
                    <a:pt x="34722" y="128637"/>
                    <a:pt x="45748" y="137472"/>
                    <a:pt x="57703" y="137472"/>
                  </a:cubicBezTo>
                  <a:lnTo>
                    <a:pt x="60037" y="137472"/>
                  </a:lnTo>
                  <a:cubicBezTo>
                    <a:pt x="73182" y="137472"/>
                    <a:pt x="84494" y="127756"/>
                    <a:pt x="86352" y="114896"/>
                  </a:cubicBezTo>
                  <a:cubicBezTo>
                    <a:pt x="87900" y="104156"/>
                    <a:pt x="82256" y="93344"/>
                    <a:pt x="72373" y="88034"/>
                  </a:cubicBezTo>
                  <a:lnTo>
                    <a:pt x="65871" y="84509"/>
                  </a:lnTo>
                  <a:lnTo>
                    <a:pt x="65919" y="70316"/>
                  </a:lnTo>
                  <a:cubicBezTo>
                    <a:pt x="71468" y="65767"/>
                    <a:pt x="82303" y="55670"/>
                    <a:pt x="83161" y="45930"/>
                  </a:cubicBezTo>
                  <a:lnTo>
                    <a:pt x="83184" y="45644"/>
                  </a:lnTo>
                  <a:lnTo>
                    <a:pt x="83184" y="44834"/>
                  </a:lnTo>
                  <a:cubicBezTo>
                    <a:pt x="83184" y="37785"/>
                    <a:pt x="79088" y="31260"/>
                    <a:pt x="72730" y="28188"/>
                  </a:cubicBezTo>
                  <a:cubicBezTo>
                    <a:pt x="72563" y="28093"/>
                    <a:pt x="72349" y="28021"/>
                    <a:pt x="72134" y="27926"/>
                  </a:cubicBezTo>
                  <a:cubicBezTo>
                    <a:pt x="70008" y="26996"/>
                    <a:pt x="67720" y="26543"/>
                    <a:pt x="65421" y="26543"/>
                  </a:cubicBezTo>
                  <a:cubicBezTo>
                    <a:pt x="61360" y="26543"/>
                    <a:pt x="57264" y="27958"/>
                    <a:pt x="53964" y="30665"/>
                  </a:cubicBezTo>
                  <a:lnTo>
                    <a:pt x="42200" y="40238"/>
                  </a:lnTo>
                  <a:lnTo>
                    <a:pt x="33841" y="29927"/>
                  </a:lnTo>
                  <a:lnTo>
                    <a:pt x="45581" y="20329"/>
                  </a:lnTo>
                  <a:cubicBezTo>
                    <a:pt x="51347" y="15633"/>
                    <a:pt x="58339" y="13191"/>
                    <a:pt x="65369" y="13191"/>
                  </a:cubicBezTo>
                  <a:close/>
                  <a:moveTo>
                    <a:pt x="65313" y="1"/>
                  </a:moveTo>
                  <a:cubicBezTo>
                    <a:pt x="55306" y="1"/>
                    <a:pt x="45362" y="3439"/>
                    <a:pt x="37199" y="10089"/>
                  </a:cubicBezTo>
                  <a:lnTo>
                    <a:pt x="15146" y="28021"/>
                  </a:lnTo>
                  <a:lnTo>
                    <a:pt x="40294" y="58909"/>
                  </a:lnTo>
                  <a:lnTo>
                    <a:pt x="62347" y="41000"/>
                  </a:lnTo>
                  <a:cubicBezTo>
                    <a:pt x="63246" y="40278"/>
                    <a:pt x="64372" y="39880"/>
                    <a:pt x="65420" y="39880"/>
                  </a:cubicBezTo>
                  <a:cubicBezTo>
                    <a:pt x="65926" y="39880"/>
                    <a:pt x="66413" y="39973"/>
                    <a:pt x="66848" y="40167"/>
                  </a:cubicBezTo>
                  <a:lnTo>
                    <a:pt x="67014" y="40238"/>
                  </a:lnTo>
                  <a:cubicBezTo>
                    <a:pt x="68777" y="41072"/>
                    <a:pt x="69943" y="42929"/>
                    <a:pt x="69943" y="44858"/>
                  </a:cubicBezTo>
                  <a:lnTo>
                    <a:pt x="69943" y="44953"/>
                  </a:lnTo>
                  <a:cubicBezTo>
                    <a:pt x="69372" y="48907"/>
                    <a:pt x="62061" y="56765"/>
                    <a:pt x="55417" y="61766"/>
                  </a:cubicBezTo>
                  <a:lnTo>
                    <a:pt x="52773" y="63767"/>
                  </a:lnTo>
                  <a:lnTo>
                    <a:pt x="52678" y="92320"/>
                  </a:lnTo>
                  <a:lnTo>
                    <a:pt x="66157" y="99631"/>
                  </a:lnTo>
                  <a:cubicBezTo>
                    <a:pt x="71158" y="102346"/>
                    <a:pt x="73992" y="107728"/>
                    <a:pt x="73254" y="113039"/>
                  </a:cubicBezTo>
                  <a:cubicBezTo>
                    <a:pt x="72325" y="119373"/>
                    <a:pt x="66800" y="124160"/>
                    <a:pt x="60299" y="124160"/>
                  </a:cubicBezTo>
                  <a:lnTo>
                    <a:pt x="57989" y="124160"/>
                  </a:lnTo>
                  <a:cubicBezTo>
                    <a:pt x="52297" y="124160"/>
                    <a:pt x="46820" y="119707"/>
                    <a:pt x="45534" y="114015"/>
                  </a:cubicBezTo>
                  <a:lnTo>
                    <a:pt x="39223" y="86152"/>
                  </a:lnTo>
                  <a:lnTo>
                    <a:pt x="0" y="94868"/>
                  </a:lnTo>
                  <a:lnTo>
                    <a:pt x="6287" y="122731"/>
                  </a:lnTo>
                  <a:cubicBezTo>
                    <a:pt x="11693" y="146665"/>
                    <a:pt x="33460" y="164025"/>
                    <a:pt x="57989" y="164025"/>
                  </a:cubicBezTo>
                  <a:lnTo>
                    <a:pt x="60322" y="164025"/>
                  </a:lnTo>
                  <a:cubicBezTo>
                    <a:pt x="73063" y="164025"/>
                    <a:pt x="85399" y="159429"/>
                    <a:pt x="94973" y="151023"/>
                  </a:cubicBezTo>
                  <a:cubicBezTo>
                    <a:pt x="104594" y="142688"/>
                    <a:pt x="110833" y="131138"/>
                    <a:pt x="112619" y="118516"/>
                  </a:cubicBezTo>
                  <a:cubicBezTo>
                    <a:pt x="113762" y="110467"/>
                    <a:pt x="112952" y="102227"/>
                    <a:pt x="110333" y="94487"/>
                  </a:cubicBezTo>
                  <a:lnTo>
                    <a:pt x="118668" y="94487"/>
                  </a:lnTo>
                  <a:cubicBezTo>
                    <a:pt x="135433" y="94487"/>
                    <a:pt x="151175" y="86367"/>
                    <a:pt x="160772" y="72602"/>
                  </a:cubicBezTo>
                  <a:cubicBezTo>
                    <a:pt x="167132" y="63506"/>
                    <a:pt x="171031" y="60530"/>
                    <a:pt x="174168" y="60530"/>
                  </a:cubicBezTo>
                  <a:cubicBezTo>
                    <a:pt x="175318" y="60530"/>
                    <a:pt x="176366" y="60931"/>
                    <a:pt x="177394" y="61576"/>
                  </a:cubicBezTo>
                  <a:cubicBezTo>
                    <a:pt x="179871" y="63148"/>
                    <a:pt x="182324" y="66863"/>
                    <a:pt x="184110" y="71768"/>
                  </a:cubicBezTo>
                  <a:cubicBezTo>
                    <a:pt x="188421" y="83580"/>
                    <a:pt x="187135" y="96488"/>
                    <a:pt x="185301" y="105204"/>
                  </a:cubicBezTo>
                  <a:cubicBezTo>
                    <a:pt x="182586" y="118206"/>
                    <a:pt x="178299" y="120850"/>
                    <a:pt x="172727" y="120850"/>
                  </a:cubicBezTo>
                  <a:cubicBezTo>
                    <a:pt x="167035" y="120850"/>
                    <a:pt x="164868" y="116825"/>
                    <a:pt x="164035" y="113372"/>
                  </a:cubicBezTo>
                  <a:lnTo>
                    <a:pt x="161129" y="95750"/>
                  </a:lnTo>
                  <a:lnTo>
                    <a:pt x="121883" y="102632"/>
                  </a:lnTo>
                  <a:lnTo>
                    <a:pt x="124860" y="120612"/>
                  </a:lnTo>
                  <a:lnTo>
                    <a:pt x="125003" y="121445"/>
                  </a:lnTo>
                  <a:cubicBezTo>
                    <a:pt x="127479" y="132948"/>
                    <a:pt x="133314" y="142735"/>
                    <a:pt x="141911" y="149856"/>
                  </a:cubicBezTo>
                  <a:cubicBezTo>
                    <a:pt x="150532" y="156929"/>
                    <a:pt x="161058" y="160691"/>
                    <a:pt x="172441" y="160691"/>
                  </a:cubicBezTo>
                  <a:lnTo>
                    <a:pt x="172751" y="160691"/>
                  </a:lnTo>
                  <a:cubicBezTo>
                    <a:pt x="188635" y="160572"/>
                    <a:pt x="201971" y="154428"/>
                    <a:pt x="211330" y="142950"/>
                  </a:cubicBezTo>
                  <a:cubicBezTo>
                    <a:pt x="227834" y="122707"/>
                    <a:pt x="228834" y="91082"/>
                    <a:pt x="224714" y="70125"/>
                  </a:cubicBezTo>
                  <a:cubicBezTo>
                    <a:pt x="224023" y="66744"/>
                    <a:pt x="223118" y="63195"/>
                    <a:pt x="222023" y="59599"/>
                  </a:cubicBezTo>
                  <a:lnTo>
                    <a:pt x="221928" y="59266"/>
                  </a:lnTo>
                  <a:cubicBezTo>
                    <a:pt x="221404" y="57670"/>
                    <a:pt x="218474" y="49169"/>
                    <a:pt x="212140" y="40667"/>
                  </a:cubicBezTo>
                  <a:cubicBezTo>
                    <a:pt x="202675" y="27951"/>
                    <a:pt x="189900" y="21087"/>
                    <a:pt x="175917" y="21087"/>
                  </a:cubicBezTo>
                  <a:cubicBezTo>
                    <a:pt x="174946" y="21087"/>
                    <a:pt x="173970" y="21120"/>
                    <a:pt x="172989" y="21187"/>
                  </a:cubicBezTo>
                  <a:cubicBezTo>
                    <a:pt x="157152" y="21496"/>
                    <a:pt x="142340" y="29379"/>
                    <a:pt x="133290" y="42358"/>
                  </a:cubicBezTo>
                  <a:lnTo>
                    <a:pt x="128098" y="49812"/>
                  </a:lnTo>
                  <a:cubicBezTo>
                    <a:pt x="126003" y="52836"/>
                    <a:pt x="122550" y="54646"/>
                    <a:pt x="118811" y="54646"/>
                  </a:cubicBezTo>
                  <a:lnTo>
                    <a:pt x="108761" y="54646"/>
                  </a:lnTo>
                  <a:cubicBezTo>
                    <a:pt x="109404" y="51598"/>
                    <a:pt x="109737" y="48454"/>
                    <a:pt x="109737" y="45239"/>
                  </a:cubicBezTo>
                  <a:lnTo>
                    <a:pt x="109737" y="44858"/>
                  </a:lnTo>
                  <a:cubicBezTo>
                    <a:pt x="109737" y="27688"/>
                    <a:pt x="99735" y="11756"/>
                    <a:pt x="84232" y="4326"/>
                  </a:cubicBezTo>
                  <a:cubicBezTo>
                    <a:pt x="83756" y="4088"/>
                    <a:pt x="83256" y="3850"/>
                    <a:pt x="82732" y="3636"/>
                  </a:cubicBezTo>
                  <a:cubicBezTo>
                    <a:pt x="77139" y="1197"/>
                    <a:pt x="71215" y="1"/>
                    <a:pt x="65313" y="1"/>
                  </a:cubicBezTo>
                  <a:close/>
                </a:path>
              </a:pathLst>
            </a:custGeom>
            <a:solidFill>
              <a:srgbClr val="F7E38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" name="Google Shape;212;p22"/>
            <p:cNvSpPr/>
            <p:nvPr/>
          </p:nvSpPr>
          <p:spPr>
            <a:xfrm>
              <a:off x="2468022" y="3697372"/>
              <a:ext cx="147384" cy="77993"/>
            </a:xfrm>
            <a:custGeom>
              <a:rect b="b" l="l" r="r" t="t"/>
              <a:pathLst>
                <a:path extrusionOk="0" h="48368" w="91401">
                  <a:moveTo>
                    <a:pt x="69158" y="21695"/>
                  </a:moveTo>
                  <a:lnTo>
                    <a:pt x="73802" y="33483"/>
                  </a:lnTo>
                  <a:lnTo>
                    <a:pt x="73754" y="33483"/>
                  </a:lnTo>
                  <a:cubicBezTo>
                    <a:pt x="72587" y="33722"/>
                    <a:pt x="71397" y="33960"/>
                    <a:pt x="70134" y="34222"/>
                  </a:cubicBezTo>
                  <a:cubicBezTo>
                    <a:pt x="67568" y="34785"/>
                    <a:pt x="65005" y="35066"/>
                    <a:pt x="62450" y="35066"/>
                  </a:cubicBezTo>
                  <a:cubicBezTo>
                    <a:pt x="53550" y="35066"/>
                    <a:pt x="44736" y="31658"/>
                    <a:pt x="36151" y="24886"/>
                  </a:cubicBezTo>
                  <a:lnTo>
                    <a:pt x="36151" y="24886"/>
                  </a:lnTo>
                  <a:cubicBezTo>
                    <a:pt x="38984" y="25173"/>
                    <a:pt x="41824" y="25316"/>
                    <a:pt x="44663" y="25316"/>
                  </a:cubicBezTo>
                  <a:cubicBezTo>
                    <a:pt x="52921" y="25316"/>
                    <a:pt x="61165" y="24106"/>
                    <a:pt x="69158" y="21695"/>
                  </a:cubicBezTo>
                  <a:close/>
                  <a:moveTo>
                    <a:pt x="1" y="0"/>
                  </a:moveTo>
                  <a:lnTo>
                    <a:pt x="10717" y="16813"/>
                  </a:lnTo>
                  <a:cubicBezTo>
                    <a:pt x="10955" y="17194"/>
                    <a:pt x="16957" y="26506"/>
                    <a:pt x="27364" y="34888"/>
                  </a:cubicBezTo>
                  <a:cubicBezTo>
                    <a:pt x="38461" y="43819"/>
                    <a:pt x="50464" y="48367"/>
                    <a:pt x="62561" y="48367"/>
                  </a:cubicBezTo>
                  <a:cubicBezTo>
                    <a:pt x="66038" y="48367"/>
                    <a:pt x="69515" y="47986"/>
                    <a:pt x="72992" y="47224"/>
                  </a:cubicBezTo>
                  <a:cubicBezTo>
                    <a:pt x="74135" y="46986"/>
                    <a:pt x="75231" y="46748"/>
                    <a:pt x="76326" y="46557"/>
                  </a:cubicBezTo>
                  <a:cubicBezTo>
                    <a:pt x="79493" y="45915"/>
                    <a:pt x="82446" y="45319"/>
                    <a:pt x="85209" y="44247"/>
                  </a:cubicBezTo>
                  <a:lnTo>
                    <a:pt x="91401" y="41818"/>
                  </a:lnTo>
                  <a:lnTo>
                    <a:pt x="76779" y="4668"/>
                  </a:lnTo>
                  <a:lnTo>
                    <a:pt x="70587" y="7097"/>
                  </a:lnTo>
                  <a:cubicBezTo>
                    <a:pt x="62273" y="10379"/>
                    <a:pt x="53518" y="12017"/>
                    <a:pt x="44763" y="12017"/>
                  </a:cubicBezTo>
                  <a:cubicBezTo>
                    <a:pt x="36365" y="12017"/>
                    <a:pt x="27967" y="10510"/>
                    <a:pt x="19957" y="7502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F7E38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" name="Google Shape;213;p22"/>
            <p:cNvSpPr/>
            <p:nvPr/>
          </p:nvSpPr>
          <p:spPr>
            <a:xfrm>
              <a:off x="2526085" y="3669416"/>
              <a:ext cx="31489" cy="31491"/>
            </a:xfrm>
            <a:custGeom>
              <a:rect b="b" l="l" r="r" t="t"/>
              <a:pathLst>
                <a:path extrusionOk="0" h="19529" w="19528">
                  <a:moveTo>
                    <a:pt x="10121" y="1"/>
                  </a:moveTo>
                  <a:lnTo>
                    <a:pt x="0" y="10122"/>
                  </a:lnTo>
                  <a:lnTo>
                    <a:pt x="9407" y="19528"/>
                  </a:lnTo>
                  <a:lnTo>
                    <a:pt x="19528" y="9407"/>
                  </a:lnTo>
                  <a:lnTo>
                    <a:pt x="10121" y="1"/>
                  </a:lnTo>
                  <a:close/>
                </a:path>
              </a:pathLst>
            </a:custGeom>
            <a:solidFill>
              <a:srgbClr val="F7E38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4" name="Google Shape;214;p22"/>
          <p:cNvSpPr/>
          <p:nvPr/>
        </p:nvSpPr>
        <p:spPr>
          <a:xfrm>
            <a:off x="4404862" y="1165248"/>
            <a:ext cx="349646" cy="349643"/>
          </a:xfrm>
          <a:custGeom>
            <a:rect b="b" l="l" r="r" t="t"/>
            <a:pathLst>
              <a:path extrusionOk="0" h="219212" w="219214">
                <a:moveTo>
                  <a:pt x="19148" y="37580"/>
                </a:moveTo>
                <a:lnTo>
                  <a:pt x="25578" y="47248"/>
                </a:lnTo>
                <a:lnTo>
                  <a:pt x="25578" y="64633"/>
                </a:lnTo>
                <a:lnTo>
                  <a:pt x="12742" y="64633"/>
                </a:lnTo>
                <a:lnTo>
                  <a:pt x="12742" y="47248"/>
                </a:lnTo>
                <a:lnTo>
                  <a:pt x="19148" y="37580"/>
                </a:lnTo>
                <a:close/>
                <a:moveTo>
                  <a:pt x="199852" y="37580"/>
                </a:moveTo>
                <a:lnTo>
                  <a:pt x="206282" y="47248"/>
                </a:lnTo>
                <a:lnTo>
                  <a:pt x="206282" y="64633"/>
                </a:lnTo>
                <a:lnTo>
                  <a:pt x="193446" y="64633"/>
                </a:lnTo>
                <a:lnTo>
                  <a:pt x="193446" y="47248"/>
                </a:lnTo>
                <a:lnTo>
                  <a:pt x="199852" y="37580"/>
                </a:lnTo>
                <a:close/>
                <a:moveTo>
                  <a:pt x="25578" y="77493"/>
                </a:moveTo>
                <a:lnTo>
                  <a:pt x="25578" y="90329"/>
                </a:lnTo>
                <a:lnTo>
                  <a:pt x="12742" y="90329"/>
                </a:lnTo>
                <a:lnTo>
                  <a:pt x="12742" y="77493"/>
                </a:lnTo>
                <a:close/>
                <a:moveTo>
                  <a:pt x="206234" y="77493"/>
                </a:moveTo>
                <a:lnTo>
                  <a:pt x="206234" y="90329"/>
                </a:lnTo>
                <a:lnTo>
                  <a:pt x="193422" y="90329"/>
                </a:lnTo>
                <a:lnTo>
                  <a:pt x="193422" y="77493"/>
                </a:lnTo>
                <a:close/>
                <a:moveTo>
                  <a:pt x="109667" y="40104"/>
                </a:moveTo>
                <a:cubicBezTo>
                  <a:pt x="113382" y="45748"/>
                  <a:pt x="118645" y="50440"/>
                  <a:pt x="124979" y="53607"/>
                </a:cubicBezTo>
                <a:cubicBezTo>
                  <a:pt x="135458" y="58846"/>
                  <a:pt x="141959" y="69372"/>
                  <a:pt x="141959" y="81065"/>
                </a:cubicBezTo>
                <a:lnTo>
                  <a:pt x="141959" y="90352"/>
                </a:lnTo>
                <a:lnTo>
                  <a:pt x="77326" y="90352"/>
                </a:lnTo>
                <a:lnTo>
                  <a:pt x="77326" y="81065"/>
                </a:lnTo>
                <a:lnTo>
                  <a:pt x="77374" y="81065"/>
                </a:lnTo>
                <a:cubicBezTo>
                  <a:pt x="77374" y="69372"/>
                  <a:pt x="83899" y="58846"/>
                  <a:pt x="94378" y="53607"/>
                </a:cubicBezTo>
                <a:cubicBezTo>
                  <a:pt x="100736" y="50440"/>
                  <a:pt x="105951" y="45748"/>
                  <a:pt x="109667" y="40104"/>
                </a:cubicBezTo>
                <a:close/>
                <a:moveTo>
                  <a:pt x="154890" y="103188"/>
                </a:moveTo>
                <a:lnTo>
                  <a:pt x="154890" y="116001"/>
                </a:lnTo>
                <a:lnTo>
                  <a:pt x="64538" y="116001"/>
                </a:lnTo>
                <a:lnTo>
                  <a:pt x="64538" y="103188"/>
                </a:lnTo>
                <a:close/>
                <a:moveTo>
                  <a:pt x="25578" y="103188"/>
                </a:moveTo>
                <a:lnTo>
                  <a:pt x="25578" y="161415"/>
                </a:lnTo>
                <a:lnTo>
                  <a:pt x="12742" y="161415"/>
                </a:lnTo>
                <a:lnTo>
                  <a:pt x="12742" y="103188"/>
                </a:lnTo>
                <a:close/>
                <a:moveTo>
                  <a:pt x="206234" y="103188"/>
                </a:moveTo>
                <a:lnTo>
                  <a:pt x="206234" y="161415"/>
                </a:lnTo>
                <a:lnTo>
                  <a:pt x="193422" y="161415"/>
                </a:lnTo>
                <a:lnTo>
                  <a:pt x="193422" y="103188"/>
                </a:lnTo>
                <a:close/>
                <a:moveTo>
                  <a:pt x="180562" y="128860"/>
                </a:moveTo>
                <a:lnTo>
                  <a:pt x="180562" y="180252"/>
                </a:lnTo>
                <a:lnTo>
                  <a:pt x="135148" y="180252"/>
                </a:lnTo>
                <a:lnTo>
                  <a:pt x="135148" y="167368"/>
                </a:lnTo>
                <a:cubicBezTo>
                  <a:pt x="134493" y="150284"/>
                  <a:pt x="121977" y="141747"/>
                  <a:pt x="109462" y="141747"/>
                </a:cubicBezTo>
                <a:cubicBezTo>
                  <a:pt x="96942" y="141747"/>
                  <a:pt x="84423" y="150290"/>
                  <a:pt x="83780" y="167368"/>
                </a:cubicBezTo>
                <a:lnTo>
                  <a:pt x="83780" y="180252"/>
                </a:lnTo>
                <a:lnTo>
                  <a:pt x="38818" y="180252"/>
                </a:lnTo>
                <a:lnTo>
                  <a:pt x="38818" y="128860"/>
                </a:lnTo>
                <a:close/>
                <a:moveTo>
                  <a:pt x="25578" y="174227"/>
                </a:moveTo>
                <a:lnTo>
                  <a:pt x="25578" y="206352"/>
                </a:lnTo>
                <a:lnTo>
                  <a:pt x="12742" y="206352"/>
                </a:lnTo>
                <a:lnTo>
                  <a:pt x="12742" y="174227"/>
                </a:lnTo>
                <a:close/>
                <a:moveTo>
                  <a:pt x="83804" y="193540"/>
                </a:moveTo>
                <a:lnTo>
                  <a:pt x="83804" y="206352"/>
                </a:lnTo>
                <a:lnTo>
                  <a:pt x="38866" y="206352"/>
                </a:lnTo>
                <a:lnTo>
                  <a:pt x="38866" y="193540"/>
                </a:lnTo>
                <a:close/>
                <a:moveTo>
                  <a:pt x="109479" y="154872"/>
                </a:moveTo>
                <a:cubicBezTo>
                  <a:pt x="115739" y="154872"/>
                  <a:pt x="122002" y="159140"/>
                  <a:pt x="122336" y="167678"/>
                </a:cubicBezTo>
                <a:lnTo>
                  <a:pt x="122336" y="206352"/>
                </a:lnTo>
                <a:lnTo>
                  <a:pt x="96640" y="206352"/>
                </a:lnTo>
                <a:lnTo>
                  <a:pt x="96640" y="167678"/>
                </a:lnTo>
                <a:cubicBezTo>
                  <a:pt x="96961" y="159140"/>
                  <a:pt x="103219" y="154872"/>
                  <a:pt x="109479" y="154872"/>
                </a:cubicBezTo>
                <a:close/>
                <a:moveTo>
                  <a:pt x="180134" y="193540"/>
                </a:moveTo>
                <a:lnTo>
                  <a:pt x="180134" y="206352"/>
                </a:lnTo>
                <a:lnTo>
                  <a:pt x="135196" y="206352"/>
                </a:lnTo>
                <a:lnTo>
                  <a:pt x="135196" y="193540"/>
                </a:lnTo>
                <a:close/>
                <a:moveTo>
                  <a:pt x="206234" y="174227"/>
                </a:moveTo>
                <a:lnTo>
                  <a:pt x="206234" y="206352"/>
                </a:lnTo>
                <a:lnTo>
                  <a:pt x="193422" y="206352"/>
                </a:lnTo>
                <a:lnTo>
                  <a:pt x="193422" y="174227"/>
                </a:lnTo>
                <a:close/>
                <a:moveTo>
                  <a:pt x="12837" y="1"/>
                </a:moveTo>
                <a:lnTo>
                  <a:pt x="12837" y="23839"/>
                </a:lnTo>
                <a:lnTo>
                  <a:pt x="1" y="43200"/>
                </a:lnTo>
                <a:lnTo>
                  <a:pt x="1" y="219212"/>
                </a:lnTo>
                <a:lnTo>
                  <a:pt x="219213" y="219212"/>
                </a:lnTo>
                <a:lnTo>
                  <a:pt x="219213" y="43200"/>
                </a:lnTo>
                <a:lnTo>
                  <a:pt x="206234" y="23839"/>
                </a:lnTo>
                <a:lnTo>
                  <a:pt x="206234" y="1"/>
                </a:lnTo>
                <a:lnTo>
                  <a:pt x="193422" y="1"/>
                </a:lnTo>
                <a:lnTo>
                  <a:pt x="193422" y="23839"/>
                </a:lnTo>
                <a:lnTo>
                  <a:pt x="180586" y="43200"/>
                </a:lnTo>
                <a:lnTo>
                  <a:pt x="180586" y="116048"/>
                </a:lnTo>
                <a:lnTo>
                  <a:pt x="167750" y="116048"/>
                </a:lnTo>
                <a:lnTo>
                  <a:pt x="167750" y="90352"/>
                </a:lnTo>
                <a:lnTo>
                  <a:pt x="154462" y="90352"/>
                </a:lnTo>
                <a:lnTo>
                  <a:pt x="154462" y="80517"/>
                </a:lnTo>
                <a:cubicBezTo>
                  <a:pt x="154462" y="64133"/>
                  <a:pt x="145007" y="49392"/>
                  <a:pt x="130385" y="41986"/>
                </a:cubicBezTo>
                <a:cubicBezTo>
                  <a:pt x="121479" y="37461"/>
                  <a:pt x="115954" y="28435"/>
                  <a:pt x="115954" y="18362"/>
                </a:cubicBezTo>
                <a:lnTo>
                  <a:pt x="115954" y="12861"/>
                </a:lnTo>
                <a:lnTo>
                  <a:pt x="103118" y="12861"/>
                </a:lnTo>
                <a:lnTo>
                  <a:pt x="103118" y="18338"/>
                </a:lnTo>
                <a:cubicBezTo>
                  <a:pt x="103118" y="28411"/>
                  <a:pt x="97545" y="37461"/>
                  <a:pt x="88591" y="41938"/>
                </a:cubicBezTo>
                <a:cubicBezTo>
                  <a:pt x="73802" y="49392"/>
                  <a:pt x="64610" y="64300"/>
                  <a:pt x="64610" y="80946"/>
                </a:cubicBezTo>
                <a:lnTo>
                  <a:pt x="64610" y="90352"/>
                </a:lnTo>
                <a:lnTo>
                  <a:pt x="51774" y="90352"/>
                </a:lnTo>
                <a:lnTo>
                  <a:pt x="51774" y="116048"/>
                </a:lnTo>
                <a:lnTo>
                  <a:pt x="38485" y="116048"/>
                </a:lnTo>
                <a:lnTo>
                  <a:pt x="38485" y="43200"/>
                </a:lnTo>
                <a:lnTo>
                  <a:pt x="25673" y="23839"/>
                </a:lnTo>
                <a:lnTo>
                  <a:pt x="25673" y="1"/>
                </a:lnTo>
                <a:close/>
              </a:path>
            </a:pathLst>
          </a:custGeom>
          <a:solidFill>
            <a:srgbClr val="F7E38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3"/>
          <p:cNvSpPr txBox="1"/>
          <p:nvPr>
            <p:ph type="title"/>
          </p:nvPr>
        </p:nvSpPr>
        <p:spPr>
          <a:xfrm>
            <a:off x="2152350" y="2150850"/>
            <a:ext cx="48393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Major Tenets</a:t>
            </a:r>
            <a:endParaRPr/>
          </a:p>
        </p:txBody>
      </p:sp>
      <p:sp>
        <p:nvSpPr>
          <p:cNvPr id="220" name="Google Shape;220;p23"/>
          <p:cNvSpPr txBox="1"/>
          <p:nvPr>
            <p:ph idx="2" type="title"/>
          </p:nvPr>
        </p:nvSpPr>
        <p:spPr>
          <a:xfrm>
            <a:off x="2996550" y="1013054"/>
            <a:ext cx="31509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4"/>
          <p:cNvSpPr txBox="1"/>
          <p:nvPr>
            <p:ph type="title"/>
          </p:nvPr>
        </p:nvSpPr>
        <p:spPr>
          <a:xfrm>
            <a:off x="720000" y="43632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Major Tenets</a:t>
            </a:r>
            <a:endParaRPr/>
          </a:p>
        </p:txBody>
      </p:sp>
      <p:sp>
        <p:nvSpPr>
          <p:cNvPr id="226" name="Google Shape;226;p24"/>
          <p:cNvSpPr txBox="1"/>
          <p:nvPr>
            <p:ph idx="1" type="body"/>
          </p:nvPr>
        </p:nvSpPr>
        <p:spPr>
          <a:xfrm>
            <a:off x="713225" y="1319925"/>
            <a:ext cx="4468800" cy="3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Ahimsa (nonviolence): Do not harm any living being (humans, animals, even insects)</a:t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Aparigraha (non-attachment): Avoid material possessions and desires</a:t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Anekantavada (many-sided truth): Truth is complex; no single perspective is complete</a:t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Karma as physical substance: Actions attach karmic particles to the soul</a:t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Liberation (moksha): Goal is to free the soul from karma and rebirth</a:t>
            </a:r>
            <a:endParaRPr/>
          </a:p>
        </p:txBody>
      </p:sp>
      <p:pic>
        <p:nvPicPr>
          <p:cNvPr id="227" name="Google Shape;227;p24"/>
          <p:cNvPicPr preferRelativeResize="0"/>
          <p:nvPr/>
        </p:nvPicPr>
        <p:blipFill rotWithShape="1">
          <a:blip r:embed="rId3">
            <a:alphaModFix/>
          </a:blip>
          <a:srcRect b="0" l="12368" r="12353" t="0"/>
          <a:stretch/>
        </p:blipFill>
        <p:spPr>
          <a:xfrm>
            <a:off x="5541300" y="1531950"/>
            <a:ext cx="2607300" cy="2598000"/>
          </a:xfrm>
          <a:prstGeom prst="ellipse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5"/>
          <p:cNvSpPr txBox="1"/>
          <p:nvPr>
            <p:ph idx="1" type="subTitle"/>
          </p:nvPr>
        </p:nvSpPr>
        <p:spPr>
          <a:xfrm>
            <a:off x="1587775" y="2563725"/>
            <a:ext cx="5968500" cy="153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Founder figure: Mahavira (c. 6th century BCE, India)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Spread through: Monastic communities and oral teachings, trade networks (many Jains were merchants)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Promoted by: monks, nuns, temple institutions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Adherents: ~4–5 million, mostly in India</a:t>
            </a:r>
            <a:endParaRPr/>
          </a:p>
        </p:txBody>
      </p:sp>
      <p:sp>
        <p:nvSpPr>
          <p:cNvPr id="233" name="Google Shape;233;p25"/>
          <p:cNvSpPr txBox="1"/>
          <p:nvPr>
            <p:ph type="title"/>
          </p:nvPr>
        </p:nvSpPr>
        <p:spPr>
          <a:xfrm>
            <a:off x="1738525" y="1394675"/>
            <a:ext cx="5667000" cy="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Origins and Spread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6"/>
          <p:cNvSpPr txBox="1"/>
          <p:nvPr>
            <p:ph type="title"/>
          </p:nvPr>
        </p:nvSpPr>
        <p:spPr>
          <a:xfrm>
            <a:off x="720000" y="436325"/>
            <a:ext cx="7704000" cy="5727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Influences</a:t>
            </a:r>
            <a:endParaRPr/>
          </a:p>
        </p:txBody>
      </p:sp>
      <p:sp>
        <p:nvSpPr>
          <p:cNvPr id="239" name="Google Shape;239;p26"/>
          <p:cNvSpPr txBox="1"/>
          <p:nvPr>
            <p:ph idx="2" type="title"/>
          </p:nvPr>
        </p:nvSpPr>
        <p:spPr>
          <a:xfrm>
            <a:off x="713375" y="2561261"/>
            <a:ext cx="2175300" cy="30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Ecological</a:t>
            </a:r>
            <a:endParaRPr/>
          </a:p>
        </p:txBody>
      </p:sp>
      <p:sp>
        <p:nvSpPr>
          <p:cNvPr id="240" name="Google Shape;240;p26"/>
          <p:cNvSpPr txBox="1"/>
          <p:nvPr>
            <p:ph idx="1" type="subTitle"/>
          </p:nvPr>
        </p:nvSpPr>
        <p:spPr>
          <a:xfrm>
            <a:off x="713375" y="3107191"/>
            <a:ext cx="2175300" cy="70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Indian environment with rich biodiversity → sensitivity to all life forms</a:t>
            </a:r>
            <a:endParaRPr/>
          </a:p>
        </p:txBody>
      </p:sp>
      <p:sp>
        <p:nvSpPr>
          <p:cNvPr id="241" name="Google Shape;241;p26"/>
          <p:cNvSpPr txBox="1"/>
          <p:nvPr>
            <p:ph idx="3" type="title"/>
          </p:nvPr>
        </p:nvSpPr>
        <p:spPr>
          <a:xfrm>
            <a:off x="3484421" y="2515480"/>
            <a:ext cx="2175300" cy="30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Economic</a:t>
            </a:r>
            <a:endParaRPr/>
          </a:p>
        </p:txBody>
      </p:sp>
      <p:sp>
        <p:nvSpPr>
          <p:cNvPr id="242" name="Google Shape;242;p26"/>
          <p:cNvSpPr txBox="1"/>
          <p:nvPr>
            <p:ph idx="4" type="subTitle"/>
          </p:nvPr>
        </p:nvSpPr>
        <p:spPr>
          <a:xfrm>
            <a:off x="3484425" y="3107055"/>
            <a:ext cx="2175300" cy="11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Many Jains historically merchants → nonviolence fits non-agricultural, non-militaristic livelihoods</a:t>
            </a:r>
            <a:endParaRPr/>
          </a:p>
        </p:txBody>
      </p:sp>
      <p:sp>
        <p:nvSpPr>
          <p:cNvPr id="243" name="Google Shape;243;p26"/>
          <p:cNvSpPr txBox="1"/>
          <p:nvPr>
            <p:ph idx="5" type="title"/>
          </p:nvPr>
        </p:nvSpPr>
        <p:spPr>
          <a:xfrm>
            <a:off x="6255474" y="2532928"/>
            <a:ext cx="2175300" cy="30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Cultural:</a:t>
            </a:r>
            <a:endParaRPr/>
          </a:p>
        </p:txBody>
      </p:sp>
      <p:sp>
        <p:nvSpPr>
          <p:cNvPr id="244" name="Google Shape;244;p26"/>
          <p:cNvSpPr txBox="1"/>
          <p:nvPr>
            <p:ph idx="6" type="subTitle"/>
          </p:nvPr>
        </p:nvSpPr>
        <p:spPr>
          <a:xfrm>
            <a:off x="6255474" y="3107041"/>
            <a:ext cx="2175300" cy="70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Developed alongside Hinduism and Buddhism → shared ideas of karma and rebirth</a:t>
            </a:r>
            <a:endParaRPr/>
          </a:p>
        </p:txBody>
      </p:sp>
      <p:grpSp>
        <p:nvGrpSpPr>
          <p:cNvPr id="245" name="Google Shape;245;p26"/>
          <p:cNvGrpSpPr/>
          <p:nvPr/>
        </p:nvGrpSpPr>
        <p:grpSpPr>
          <a:xfrm>
            <a:off x="713375" y="1755313"/>
            <a:ext cx="433223" cy="537834"/>
            <a:chOff x="5653579" y="1869008"/>
            <a:chExt cx="276220" cy="342919"/>
          </a:xfrm>
        </p:grpSpPr>
        <p:sp>
          <p:nvSpPr>
            <p:cNvPr id="246" name="Google Shape;246;p26"/>
            <p:cNvSpPr/>
            <p:nvPr/>
          </p:nvSpPr>
          <p:spPr>
            <a:xfrm>
              <a:off x="5653579" y="1869008"/>
              <a:ext cx="276220" cy="342919"/>
            </a:xfrm>
            <a:custGeom>
              <a:rect b="b" l="l" r="r" t="t"/>
              <a:pathLst>
                <a:path extrusionOk="0" h="212663" w="171299">
                  <a:moveTo>
                    <a:pt x="91996" y="12432"/>
                  </a:moveTo>
                  <a:lnTo>
                    <a:pt x="91996" y="31555"/>
                  </a:lnTo>
                  <a:lnTo>
                    <a:pt x="110262" y="31555"/>
                  </a:lnTo>
                  <a:lnTo>
                    <a:pt x="110262" y="44033"/>
                  </a:lnTo>
                  <a:lnTo>
                    <a:pt x="91996" y="44033"/>
                  </a:lnTo>
                  <a:lnTo>
                    <a:pt x="91996" y="80541"/>
                  </a:lnTo>
                  <a:lnTo>
                    <a:pt x="85757" y="86685"/>
                  </a:lnTo>
                  <a:lnTo>
                    <a:pt x="79541" y="80588"/>
                  </a:lnTo>
                  <a:lnTo>
                    <a:pt x="79541" y="44033"/>
                  </a:lnTo>
                  <a:lnTo>
                    <a:pt x="61228" y="44033"/>
                  </a:lnTo>
                  <a:lnTo>
                    <a:pt x="61228" y="31555"/>
                  </a:lnTo>
                  <a:lnTo>
                    <a:pt x="79517" y="31555"/>
                  </a:lnTo>
                  <a:lnTo>
                    <a:pt x="79517" y="12432"/>
                  </a:lnTo>
                  <a:close/>
                  <a:moveTo>
                    <a:pt x="46082" y="77659"/>
                  </a:moveTo>
                  <a:cubicBezTo>
                    <a:pt x="46082" y="77659"/>
                    <a:pt x="62085" y="80969"/>
                    <a:pt x="67991" y="86756"/>
                  </a:cubicBezTo>
                  <a:lnTo>
                    <a:pt x="85638" y="104046"/>
                  </a:lnTo>
                  <a:lnTo>
                    <a:pt x="103237" y="86756"/>
                  </a:lnTo>
                  <a:cubicBezTo>
                    <a:pt x="109119" y="80969"/>
                    <a:pt x="125170" y="78064"/>
                    <a:pt x="125170" y="78064"/>
                  </a:cubicBezTo>
                  <a:lnTo>
                    <a:pt x="127099" y="78064"/>
                  </a:lnTo>
                  <a:cubicBezTo>
                    <a:pt x="144912" y="78064"/>
                    <a:pt x="159415" y="92615"/>
                    <a:pt x="158772" y="110404"/>
                  </a:cubicBezTo>
                  <a:cubicBezTo>
                    <a:pt x="158510" y="118358"/>
                    <a:pt x="155271" y="125812"/>
                    <a:pt x="149603" y="131432"/>
                  </a:cubicBezTo>
                  <a:lnTo>
                    <a:pt x="127361" y="153651"/>
                  </a:lnTo>
                  <a:lnTo>
                    <a:pt x="109381" y="153651"/>
                  </a:lnTo>
                  <a:lnTo>
                    <a:pt x="109381" y="144935"/>
                  </a:lnTo>
                  <a:lnTo>
                    <a:pt x="96926" y="144935"/>
                  </a:lnTo>
                  <a:lnTo>
                    <a:pt x="96926" y="153651"/>
                  </a:lnTo>
                  <a:lnTo>
                    <a:pt x="74516" y="153651"/>
                  </a:lnTo>
                  <a:lnTo>
                    <a:pt x="74516" y="144935"/>
                  </a:lnTo>
                  <a:lnTo>
                    <a:pt x="62038" y="144935"/>
                  </a:lnTo>
                  <a:lnTo>
                    <a:pt x="62038" y="153246"/>
                  </a:lnTo>
                  <a:lnTo>
                    <a:pt x="44034" y="153246"/>
                  </a:lnTo>
                  <a:lnTo>
                    <a:pt x="21767" y="131051"/>
                  </a:lnTo>
                  <a:cubicBezTo>
                    <a:pt x="16099" y="125383"/>
                    <a:pt x="12861" y="117977"/>
                    <a:pt x="12599" y="110023"/>
                  </a:cubicBezTo>
                  <a:cubicBezTo>
                    <a:pt x="11956" y="92257"/>
                    <a:pt x="26482" y="77659"/>
                    <a:pt x="44272" y="77659"/>
                  </a:cubicBezTo>
                  <a:close/>
                  <a:moveTo>
                    <a:pt x="114977" y="165725"/>
                  </a:moveTo>
                  <a:lnTo>
                    <a:pt x="85709" y="194897"/>
                  </a:lnTo>
                  <a:lnTo>
                    <a:pt x="56465" y="165725"/>
                  </a:lnTo>
                  <a:lnTo>
                    <a:pt x="79494" y="165725"/>
                  </a:lnTo>
                  <a:lnTo>
                    <a:pt x="79494" y="175274"/>
                  </a:lnTo>
                  <a:lnTo>
                    <a:pt x="91949" y="175274"/>
                  </a:lnTo>
                  <a:lnTo>
                    <a:pt x="91949" y="165725"/>
                  </a:lnTo>
                  <a:close/>
                  <a:moveTo>
                    <a:pt x="67015" y="1"/>
                  </a:moveTo>
                  <a:lnTo>
                    <a:pt x="67015" y="19100"/>
                  </a:lnTo>
                  <a:lnTo>
                    <a:pt x="48725" y="19100"/>
                  </a:lnTo>
                  <a:lnTo>
                    <a:pt x="48725" y="56488"/>
                  </a:lnTo>
                  <a:lnTo>
                    <a:pt x="67015" y="56488"/>
                  </a:lnTo>
                  <a:lnTo>
                    <a:pt x="67015" y="70658"/>
                  </a:lnTo>
                  <a:cubicBezTo>
                    <a:pt x="61034" y="67422"/>
                    <a:pt x="54385" y="65608"/>
                    <a:pt x="47477" y="65608"/>
                  </a:cubicBezTo>
                  <a:cubicBezTo>
                    <a:pt x="47013" y="65608"/>
                    <a:pt x="46548" y="65616"/>
                    <a:pt x="46082" y="65633"/>
                  </a:cubicBezTo>
                  <a:lnTo>
                    <a:pt x="43724" y="65633"/>
                  </a:lnTo>
                  <a:cubicBezTo>
                    <a:pt x="43565" y="65631"/>
                    <a:pt x="43406" y="65630"/>
                    <a:pt x="43247" y="65630"/>
                  </a:cubicBezTo>
                  <a:cubicBezTo>
                    <a:pt x="19366" y="65630"/>
                    <a:pt x="1" y="85153"/>
                    <a:pt x="1" y="109094"/>
                  </a:cubicBezTo>
                  <a:cubicBezTo>
                    <a:pt x="1" y="120787"/>
                    <a:pt x="4549" y="131789"/>
                    <a:pt x="12861" y="140053"/>
                  </a:cubicBezTo>
                  <a:lnTo>
                    <a:pt x="85638" y="212663"/>
                  </a:lnTo>
                  <a:lnTo>
                    <a:pt x="158439" y="140053"/>
                  </a:lnTo>
                  <a:cubicBezTo>
                    <a:pt x="166702" y="131789"/>
                    <a:pt x="171298" y="120787"/>
                    <a:pt x="171298" y="109094"/>
                  </a:cubicBezTo>
                  <a:cubicBezTo>
                    <a:pt x="171298" y="84994"/>
                    <a:pt x="127551" y="65633"/>
                    <a:pt x="127551" y="65633"/>
                  </a:cubicBezTo>
                  <a:lnTo>
                    <a:pt x="125455" y="65633"/>
                  </a:lnTo>
                  <a:cubicBezTo>
                    <a:pt x="117978" y="65633"/>
                    <a:pt x="110810" y="67514"/>
                    <a:pt x="104403" y="71015"/>
                  </a:cubicBezTo>
                  <a:lnTo>
                    <a:pt x="104403" y="56488"/>
                  </a:lnTo>
                  <a:lnTo>
                    <a:pt x="122669" y="56488"/>
                  </a:lnTo>
                  <a:lnTo>
                    <a:pt x="122669" y="19100"/>
                  </a:lnTo>
                  <a:lnTo>
                    <a:pt x="104403" y="19100"/>
                  </a:lnTo>
                  <a:lnTo>
                    <a:pt x="10440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" name="Google Shape;247;p26"/>
            <p:cNvSpPr/>
            <p:nvPr/>
          </p:nvSpPr>
          <p:spPr>
            <a:xfrm>
              <a:off x="5883025" y="1903952"/>
              <a:ext cx="43778" cy="43778"/>
            </a:xfrm>
            <a:custGeom>
              <a:rect b="b" l="l" r="r" t="t"/>
              <a:pathLst>
                <a:path extrusionOk="0" h="27149" w="27149">
                  <a:moveTo>
                    <a:pt x="18337" y="1"/>
                  </a:moveTo>
                  <a:lnTo>
                    <a:pt x="0" y="18338"/>
                  </a:lnTo>
                  <a:lnTo>
                    <a:pt x="8812" y="27149"/>
                  </a:lnTo>
                  <a:lnTo>
                    <a:pt x="27149" y="8812"/>
                  </a:lnTo>
                  <a:lnTo>
                    <a:pt x="1833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" name="Google Shape;248;p26"/>
            <p:cNvSpPr/>
            <p:nvPr/>
          </p:nvSpPr>
          <p:spPr>
            <a:xfrm>
              <a:off x="5655500" y="1903914"/>
              <a:ext cx="43778" cy="43779"/>
            </a:xfrm>
            <a:custGeom>
              <a:rect b="b" l="l" r="r" t="t"/>
              <a:pathLst>
                <a:path extrusionOk="0" h="27150" w="27149">
                  <a:moveTo>
                    <a:pt x="8812" y="1"/>
                  </a:moveTo>
                  <a:lnTo>
                    <a:pt x="1" y="8812"/>
                  </a:lnTo>
                  <a:lnTo>
                    <a:pt x="18338" y="27149"/>
                  </a:lnTo>
                  <a:lnTo>
                    <a:pt x="27149" y="18338"/>
                  </a:lnTo>
                  <a:lnTo>
                    <a:pt x="881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" name="Google Shape;249;p26"/>
            <p:cNvSpPr/>
            <p:nvPr/>
          </p:nvSpPr>
          <p:spPr>
            <a:xfrm>
              <a:off x="5883025" y="2161044"/>
              <a:ext cx="43778" cy="43779"/>
            </a:xfrm>
            <a:custGeom>
              <a:rect b="b" l="l" r="r" t="t"/>
              <a:pathLst>
                <a:path extrusionOk="0" h="27150" w="27149">
                  <a:moveTo>
                    <a:pt x="8812" y="1"/>
                  </a:moveTo>
                  <a:lnTo>
                    <a:pt x="0" y="8812"/>
                  </a:lnTo>
                  <a:lnTo>
                    <a:pt x="18337" y="27149"/>
                  </a:lnTo>
                  <a:lnTo>
                    <a:pt x="27149" y="18338"/>
                  </a:lnTo>
                  <a:lnTo>
                    <a:pt x="881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" name="Google Shape;250;p26"/>
            <p:cNvSpPr/>
            <p:nvPr/>
          </p:nvSpPr>
          <p:spPr>
            <a:xfrm>
              <a:off x="5655461" y="2161044"/>
              <a:ext cx="43779" cy="43779"/>
            </a:xfrm>
            <a:custGeom>
              <a:rect b="b" l="l" r="r" t="t"/>
              <a:pathLst>
                <a:path extrusionOk="0" h="27150" w="27150">
                  <a:moveTo>
                    <a:pt x="18338" y="1"/>
                  </a:moveTo>
                  <a:lnTo>
                    <a:pt x="1" y="18338"/>
                  </a:lnTo>
                  <a:lnTo>
                    <a:pt x="8812" y="27149"/>
                  </a:lnTo>
                  <a:lnTo>
                    <a:pt x="27149" y="8812"/>
                  </a:lnTo>
                  <a:lnTo>
                    <a:pt x="1833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" name="Google Shape;251;p26"/>
            <p:cNvSpPr/>
            <p:nvPr/>
          </p:nvSpPr>
          <p:spPr>
            <a:xfrm>
              <a:off x="5713447" y="2033747"/>
              <a:ext cx="20124" cy="20737"/>
            </a:xfrm>
            <a:custGeom>
              <a:rect b="b" l="l" r="r" t="t"/>
              <a:pathLst>
                <a:path extrusionOk="0" h="12860" w="12480">
                  <a:moveTo>
                    <a:pt x="1" y="0"/>
                  </a:moveTo>
                  <a:lnTo>
                    <a:pt x="1" y="12860"/>
                  </a:lnTo>
                  <a:lnTo>
                    <a:pt x="12479" y="12860"/>
                  </a:lnTo>
                  <a:lnTo>
                    <a:pt x="1247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" name="Google Shape;252;p26"/>
            <p:cNvSpPr/>
            <p:nvPr/>
          </p:nvSpPr>
          <p:spPr>
            <a:xfrm>
              <a:off x="5781762" y="2052525"/>
              <a:ext cx="20085" cy="20738"/>
            </a:xfrm>
            <a:custGeom>
              <a:rect b="b" l="l" r="r" t="t"/>
              <a:pathLst>
                <a:path extrusionOk="0" h="12861" w="12456">
                  <a:moveTo>
                    <a:pt x="1" y="0"/>
                  </a:moveTo>
                  <a:lnTo>
                    <a:pt x="1" y="12860"/>
                  </a:lnTo>
                  <a:lnTo>
                    <a:pt x="12456" y="12860"/>
                  </a:lnTo>
                  <a:lnTo>
                    <a:pt x="1245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" name="Google Shape;253;p26"/>
            <p:cNvSpPr/>
            <p:nvPr/>
          </p:nvSpPr>
          <p:spPr>
            <a:xfrm>
              <a:off x="5849385" y="2033747"/>
              <a:ext cx="20124" cy="20737"/>
            </a:xfrm>
            <a:custGeom>
              <a:rect b="b" l="l" r="r" t="t"/>
              <a:pathLst>
                <a:path extrusionOk="0" h="12860" w="12480">
                  <a:moveTo>
                    <a:pt x="1" y="0"/>
                  </a:moveTo>
                  <a:lnTo>
                    <a:pt x="1" y="12860"/>
                  </a:lnTo>
                  <a:lnTo>
                    <a:pt x="12480" y="12860"/>
                  </a:lnTo>
                  <a:lnTo>
                    <a:pt x="1248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54" name="Google Shape;254;p26"/>
          <p:cNvGrpSpPr/>
          <p:nvPr/>
        </p:nvGrpSpPr>
        <p:grpSpPr>
          <a:xfrm>
            <a:off x="3484421" y="1755261"/>
            <a:ext cx="544610" cy="446476"/>
            <a:chOff x="4801416" y="4288046"/>
            <a:chExt cx="347239" cy="284669"/>
          </a:xfrm>
        </p:grpSpPr>
        <p:sp>
          <p:nvSpPr>
            <p:cNvPr id="255" name="Google Shape;255;p26"/>
            <p:cNvSpPr/>
            <p:nvPr/>
          </p:nvSpPr>
          <p:spPr>
            <a:xfrm>
              <a:off x="4805664" y="4349064"/>
              <a:ext cx="155038" cy="44110"/>
            </a:xfrm>
            <a:custGeom>
              <a:rect b="b" l="l" r="r" t="t"/>
              <a:pathLst>
                <a:path extrusionOk="0" h="25720" w="90401">
                  <a:moveTo>
                    <a:pt x="45391" y="0"/>
                  </a:moveTo>
                  <a:cubicBezTo>
                    <a:pt x="26030" y="0"/>
                    <a:pt x="10002" y="8812"/>
                    <a:pt x="0" y="16170"/>
                  </a:cubicBezTo>
                  <a:lnTo>
                    <a:pt x="7026" y="25720"/>
                  </a:lnTo>
                  <a:cubicBezTo>
                    <a:pt x="15623" y="19385"/>
                    <a:pt x="29268" y="11860"/>
                    <a:pt x="45391" y="11860"/>
                  </a:cubicBezTo>
                  <a:cubicBezTo>
                    <a:pt x="58108" y="11860"/>
                    <a:pt x="70872" y="16527"/>
                    <a:pt x="83375" y="25720"/>
                  </a:cubicBezTo>
                  <a:lnTo>
                    <a:pt x="90400" y="16170"/>
                  </a:lnTo>
                  <a:cubicBezTo>
                    <a:pt x="75826" y="5430"/>
                    <a:pt x="60656" y="0"/>
                    <a:pt x="453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" name="Google Shape;256;p26"/>
            <p:cNvSpPr/>
            <p:nvPr/>
          </p:nvSpPr>
          <p:spPr>
            <a:xfrm>
              <a:off x="4801416" y="4389701"/>
              <a:ext cx="163369" cy="101615"/>
            </a:xfrm>
            <a:custGeom>
              <a:rect b="b" l="l" r="r" t="t"/>
              <a:pathLst>
                <a:path extrusionOk="0" h="59251" w="95259">
                  <a:moveTo>
                    <a:pt x="47915" y="12646"/>
                  </a:moveTo>
                  <a:cubicBezTo>
                    <a:pt x="51178" y="12646"/>
                    <a:pt x="53821" y="15313"/>
                    <a:pt x="53821" y="18576"/>
                  </a:cubicBezTo>
                  <a:cubicBezTo>
                    <a:pt x="53821" y="21862"/>
                    <a:pt x="51178" y="24506"/>
                    <a:pt x="47915" y="24506"/>
                  </a:cubicBezTo>
                  <a:cubicBezTo>
                    <a:pt x="44629" y="24506"/>
                    <a:pt x="41986" y="21862"/>
                    <a:pt x="41986" y="18576"/>
                  </a:cubicBezTo>
                  <a:cubicBezTo>
                    <a:pt x="41986" y="15313"/>
                    <a:pt x="44629" y="12646"/>
                    <a:pt x="47915" y="12646"/>
                  </a:cubicBezTo>
                  <a:close/>
                  <a:moveTo>
                    <a:pt x="30197" y="17171"/>
                  </a:moveTo>
                  <a:lnTo>
                    <a:pt x="30197" y="17171"/>
                  </a:lnTo>
                  <a:cubicBezTo>
                    <a:pt x="30174" y="17623"/>
                    <a:pt x="30126" y="18100"/>
                    <a:pt x="30126" y="18552"/>
                  </a:cubicBezTo>
                  <a:cubicBezTo>
                    <a:pt x="30126" y="28340"/>
                    <a:pt x="38104" y="36318"/>
                    <a:pt x="47915" y="36318"/>
                  </a:cubicBezTo>
                  <a:cubicBezTo>
                    <a:pt x="57703" y="36318"/>
                    <a:pt x="65681" y="28340"/>
                    <a:pt x="65681" y="18552"/>
                  </a:cubicBezTo>
                  <a:cubicBezTo>
                    <a:pt x="65681" y="18123"/>
                    <a:pt x="65657" y="17671"/>
                    <a:pt x="65610" y="17266"/>
                  </a:cubicBezTo>
                  <a:lnTo>
                    <a:pt x="65610" y="17266"/>
                  </a:lnTo>
                  <a:cubicBezTo>
                    <a:pt x="72111" y="21172"/>
                    <a:pt x="77279" y="26292"/>
                    <a:pt x="80303" y="29626"/>
                  </a:cubicBezTo>
                  <a:cubicBezTo>
                    <a:pt x="74897" y="35698"/>
                    <a:pt x="62585" y="47415"/>
                    <a:pt x="47915" y="47415"/>
                  </a:cubicBezTo>
                  <a:cubicBezTo>
                    <a:pt x="33293" y="47415"/>
                    <a:pt x="20695" y="35698"/>
                    <a:pt x="15194" y="29626"/>
                  </a:cubicBezTo>
                  <a:cubicBezTo>
                    <a:pt x="18266" y="26220"/>
                    <a:pt x="23553" y="21076"/>
                    <a:pt x="30197" y="17171"/>
                  </a:cubicBezTo>
                  <a:close/>
                  <a:moveTo>
                    <a:pt x="47868" y="1"/>
                  </a:moveTo>
                  <a:cubicBezTo>
                    <a:pt x="22267" y="1"/>
                    <a:pt x="3430" y="25030"/>
                    <a:pt x="2620" y="26101"/>
                  </a:cubicBezTo>
                  <a:lnTo>
                    <a:pt x="1" y="29626"/>
                  </a:lnTo>
                  <a:lnTo>
                    <a:pt x="2620" y="33126"/>
                  </a:lnTo>
                  <a:cubicBezTo>
                    <a:pt x="3430" y="34198"/>
                    <a:pt x="22243" y="59251"/>
                    <a:pt x="47868" y="59251"/>
                  </a:cubicBezTo>
                  <a:cubicBezTo>
                    <a:pt x="47892" y="59251"/>
                    <a:pt x="47916" y="59251"/>
                    <a:pt x="47941" y="59251"/>
                  </a:cubicBezTo>
                  <a:cubicBezTo>
                    <a:pt x="73575" y="59251"/>
                    <a:pt x="91997" y="34173"/>
                    <a:pt x="92758" y="33126"/>
                  </a:cubicBezTo>
                  <a:lnTo>
                    <a:pt x="95259" y="29649"/>
                  </a:lnTo>
                  <a:lnTo>
                    <a:pt x="92758" y="26173"/>
                  </a:lnTo>
                  <a:cubicBezTo>
                    <a:pt x="91996" y="25101"/>
                    <a:pt x="73540" y="1"/>
                    <a:pt x="478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" name="Google Shape;257;p26"/>
            <p:cNvSpPr/>
            <p:nvPr/>
          </p:nvSpPr>
          <p:spPr>
            <a:xfrm>
              <a:off x="4989370" y="4349064"/>
              <a:ext cx="155038" cy="44110"/>
            </a:xfrm>
            <a:custGeom>
              <a:rect b="b" l="l" r="r" t="t"/>
              <a:pathLst>
                <a:path extrusionOk="0" h="25720" w="90401">
                  <a:moveTo>
                    <a:pt x="45010" y="0"/>
                  </a:moveTo>
                  <a:cubicBezTo>
                    <a:pt x="29721" y="0"/>
                    <a:pt x="14575" y="5454"/>
                    <a:pt x="1" y="16170"/>
                  </a:cubicBezTo>
                  <a:lnTo>
                    <a:pt x="7026" y="25720"/>
                  </a:lnTo>
                  <a:cubicBezTo>
                    <a:pt x="19529" y="16527"/>
                    <a:pt x="32317" y="11860"/>
                    <a:pt x="45010" y="11860"/>
                  </a:cubicBezTo>
                  <a:cubicBezTo>
                    <a:pt x="61133" y="11860"/>
                    <a:pt x="74778" y="19385"/>
                    <a:pt x="83375" y="25720"/>
                  </a:cubicBezTo>
                  <a:lnTo>
                    <a:pt x="90401" y="16170"/>
                  </a:lnTo>
                  <a:cubicBezTo>
                    <a:pt x="80375" y="8788"/>
                    <a:pt x="64348" y="0"/>
                    <a:pt x="450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" name="Google Shape;258;p26"/>
            <p:cNvSpPr/>
            <p:nvPr/>
          </p:nvSpPr>
          <p:spPr>
            <a:xfrm>
              <a:off x="4985287" y="4389701"/>
              <a:ext cx="163369" cy="101698"/>
            </a:xfrm>
            <a:custGeom>
              <a:rect b="b" l="l" r="r" t="t"/>
              <a:pathLst>
                <a:path extrusionOk="0" h="59299" w="95259">
                  <a:moveTo>
                    <a:pt x="47391" y="12646"/>
                  </a:moveTo>
                  <a:cubicBezTo>
                    <a:pt x="50654" y="12646"/>
                    <a:pt x="53297" y="15313"/>
                    <a:pt x="53297" y="18576"/>
                  </a:cubicBezTo>
                  <a:cubicBezTo>
                    <a:pt x="53297" y="21862"/>
                    <a:pt x="50654" y="24506"/>
                    <a:pt x="47391" y="24506"/>
                  </a:cubicBezTo>
                  <a:cubicBezTo>
                    <a:pt x="44105" y="24506"/>
                    <a:pt x="41461" y="21862"/>
                    <a:pt x="41461" y="18576"/>
                  </a:cubicBezTo>
                  <a:cubicBezTo>
                    <a:pt x="41461" y="15313"/>
                    <a:pt x="44105" y="12646"/>
                    <a:pt x="47391" y="12646"/>
                  </a:cubicBezTo>
                  <a:close/>
                  <a:moveTo>
                    <a:pt x="65085" y="17218"/>
                  </a:moveTo>
                  <a:cubicBezTo>
                    <a:pt x="71706" y="21100"/>
                    <a:pt x="76993" y="26268"/>
                    <a:pt x="80089" y="29649"/>
                  </a:cubicBezTo>
                  <a:cubicBezTo>
                    <a:pt x="74611" y="35722"/>
                    <a:pt x="62061" y="47415"/>
                    <a:pt x="47391" y="47415"/>
                  </a:cubicBezTo>
                  <a:cubicBezTo>
                    <a:pt x="32769" y="47415"/>
                    <a:pt x="20386" y="35675"/>
                    <a:pt x="15004" y="29626"/>
                  </a:cubicBezTo>
                  <a:cubicBezTo>
                    <a:pt x="17980" y="26244"/>
                    <a:pt x="23148" y="21148"/>
                    <a:pt x="29673" y="17242"/>
                  </a:cubicBezTo>
                  <a:lnTo>
                    <a:pt x="29673" y="17242"/>
                  </a:lnTo>
                  <a:cubicBezTo>
                    <a:pt x="29650" y="17695"/>
                    <a:pt x="29602" y="18100"/>
                    <a:pt x="29602" y="18552"/>
                  </a:cubicBezTo>
                  <a:cubicBezTo>
                    <a:pt x="29602" y="28340"/>
                    <a:pt x="37580" y="36318"/>
                    <a:pt x="47391" y="36318"/>
                  </a:cubicBezTo>
                  <a:cubicBezTo>
                    <a:pt x="57179" y="36318"/>
                    <a:pt x="65157" y="28340"/>
                    <a:pt x="65157" y="18552"/>
                  </a:cubicBezTo>
                  <a:cubicBezTo>
                    <a:pt x="65157" y="18100"/>
                    <a:pt x="65133" y="17647"/>
                    <a:pt x="65085" y="17218"/>
                  </a:cubicBezTo>
                  <a:close/>
                  <a:moveTo>
                    <a:pt x="47391" y="1"/>
                  </a:moveTo>
                  <a:cubicBezTo>
                    <a:pt x="21719" y="1"/>
                    <a:pt x="3263" y="25101"/>
                    <a:pt x="2501" y="26173"/>
                  </a:cubicBezTo>
                  <a:lnTo>
                    <a:pt x="0" y="29649"/>
                  </a:lnTo>
                  <a:lnTo>
                    <a:pt x="2501" y="33126"/>
                  </a:lnTo>
                  <a:cubicBezTo>
                    <a:pt x="3263" y="34198"/>
                    <a:pt x="21719" y="59298"/>
                    <a:pt x="47391" y="59298"/>
                  </a:cubicBezTo>
                  <a:cubicBezTo>
                    <a:pt x="72992" y="59298"/>
                    <a:pt x="91829" y="34269"/>
                    <a:pt x="92639" y="33198"/>
                  </a:cubicBezTo>
                  <a:lnTo>
                    <a:pt x="95258" y="29673"/>
                  </a:lnTo>
                  <a:lnTo>
                    <a:pt x="92639" y="26173"/>
                  </a:lnTo>
                  <a:cubicBezTo>
                    <a:pt x="91829" y="25077"/>
                    <a:pt x="73016" y="1"/>
                    <a:pt x="4739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" name="Google Shape;259;p26"/>
            <p:cNvSpPr/>
            <p:nvPr/>
          </p:nvSpPr>
          <p:spPr>
            <a:xfrm>
              <a:off x="4944567" y="4471018"/>
              <a:ext cx="61795" cy="101698"/>
            </a:xfrm>
            <a:custGeom>
              <a:rect b="b" l="l" r="r" t="t"/>
              <a:pathLst>
                <a:path extrusionOk="0" h="59299" w="36032">
                  <a:moveTo>
                    <a:pt x="11860" y="0"/>
                  </a:moveTo>
                  <a:lnTo>
                    <a:pt x="11860" y="14360"/>
                  </a:lnTo>
                  <a:cubicBezTo>
                    <a:pt x="11860" y="23767"/>
                    <a:pt x="15361" y="31983"/>
                    <a:pt x="21505" y="36888"/>
                  </a:cubicBezTo>
                  <a:cubicBezTo>
                    <a:pt x="23029" y="38103"/>
                    <a:pt x="23815" y="39937"/>
                    <a:pt x="23696" y="41866"/>
                  </a:cubicBezTo>
                  <a:cubicBezTo>
                    <a:pt x="23529" y="44890"/>
                    <a:pt x="21005" y="47367"/>
                    <a:pt x="17957" y="47414"/>
                  </a:cubicBezTo>
                  <a:cubicBezTo>
                    <a:pt x="17899" y="47416"/>
                    <a:pt x="17841" y="47417"/>
                    <a:pt x="17783" y="47417"/>
                  </a:cubicBezTo>
                  <a:cubicBezTo>
                    <a:pt x="14527" y="47417"/>
                    <a:pt x="11860" y="44785"/>
                    <a:pt x="11860" y="41508"/>
                  </a:cubicBezTo>
                  <a:lnTo>
                    <a:pt x="0" y="41508"/>
                  </a:lnTo>
                  <a:cubicBezTo>
                    <a:pt x="0" y="51272"/>
                    <a:pt x="7907" y="59179"/>
                    <a:pt x="17623" y="59298"/>
                  </a:cubicBezTo>
                  <a:cubicBezTo>
                    <a:pt x="17685" y="59298"/>
                    <a:pt x="17746" y="59299"/>
                    <a:pt x="17808" y="59299"/>
                  </a:cubicBezTo>
                  <a:cubicBezTo>
                    <a:pt x="26968" y="59299"/>
                    <a:pt x="34727" y="52259"/>
                    <a:pt x="35532" y="43128"/>
                  </a:cubicBezTo>
                  <a:cubicBezTo>
                    <a:pt x="36032" y="37103"/>
                    <a:pt x="33555" y="31364"/>
                    <a:pt x="28911" y="27625"/>
                  </a:cubicBezTo>
                  <a:cubicBezTo>
                    <a:pt x="25601" y="24981"/>
                    <a:pt x="23696" y="20123"/>
                    <a:pt x="23696" y="14360"/>
                  </a:cubicBezTo>
                  <a:lnTo>
                    <a:pt x="2369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" name="Google Shape;260;p26"/>
            <p:cNvSpPr/>
            <p:nvPr/>
          </p:nvSpPr>
          <p:spPr>
            <a:xfrm>
              <a:off x="4944567" y="4288046"/>
              <a:ext cx="60979" cy="60979"/>
            </a:xfrm>
            <a:custGeom>
              <a:rect b="b" l="l" r="r" t="t"/>
              <a:pathLst>
                <a:path extrusionOk="0" h="35556" w="35556">
                  <a:moveTo>
                    <a:pt x="17790" y="11860"/>
                  </a:moveTo>
                  <a:cubicBezTo>
                    <a:pt x="21052" y="11860"/>
                    <a:pt x="23696" y="14504"/>
                    <a:pt x="23696" y="17790"/>
                  </a:cubicBezTo>
                  <a:cubicBezTo>
                    <a:pt x="23696" y="21053"/>
                    <a:pt x="21052" y="23696"/>
                    <a:pt x="17790" y="23696"/>
                  </a:cubicBezTo>
                  <a:cubicBezTo>
                    <a:pt x="14503" y="23696"/>
                    <a:pt x="11860" y="21053"/>
                    <a:pt x="11860" y="17790"/>
                  </a:cubicBezTo>
                  <a:cubicBezTo>
                    <a:pt x="11860" y="14504"/>
                    <a:pt x="14503" y="11860"/>
                    <a:pt x="17790" y="11860"/>
                  </a:cubicBezTo>
                  <a:close/>
                  <a:moveTo>
                    <a:pt x="17790" y="1"/>
                  </a:moveTo>
                  <a:cubicBezTo>
                    <a:pt x="7978" y="1"/>
                    <a:pt x="0" y="7978"/>
                    <a:pt x="0" y="17790"/>
                  </a:cubicBezTo>
                  <a:cubicBezTo>
                    <a:pt x="0" y="27578"/>
                    <a:pt x="7978" y="35556"/>
                    <a:pt x="17790" y="35556"/>
                  </a:cubicBezTo>
                  <a:cubicBezTo>
                    <a:pt x="27578" y="35556"/>
                    <a:pt x="35555" y="27578"/>
                    <a:pt x="35555" y="17790"/>
                  </a:cubicBezTo>
                  <a:cubicBezTo>
                    <a:pt x="35555" y="7978"/>
                    <a:pt x="27578" y="1"/>
                    <a:pt x="177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1" name="Google Shape;261;p26"/>
          <p:cNvGrpSpPr/>
          <p:nvPr/>
        </p:nvGrpSpPr>
        <p:grpSpPr>
          <a:xfrm>
            <a:off x="6255474" y="1720441"/>
            <a:ext cx="548383" cy="516190"/>
            <a:chOff x="3173351" y="2630993"/>
            <a:chExt cx="349645" cy="329119"/>
          </a:xfrm>
        </p:grpSpPr>
        <p:sp>
          <p:nvSpPr>
            <p:cNvPr id="262" name="Google Shape;262;p26"/>
            <p:cNvSpPr/>
            <p:nvPr/>
          </p:nvSpPr>
          <p:spPr>
            <a:xfrm>
              <a:off x="3173351" y="2630993"/>
              <a:ext cx="349645" cy="329119"/>
            </a:xfrm>
            <a:custGeom>
              <a:rect b="b" l="l" r="r" t="t"/>
              <a:pathLst>
                <a:path extrusionOk="0" h="206344" w="219213">
                  <a:moveTo>
                    <a:pt x="44912" y="13250"/>
                  </a:moveTo>
                  <a:cubicBezTo>
                    <a:pt x="48040" y="13250"/>
                    <a:pt x="51166" y="15388"/>
                    <a:pt x="51321" y="19662"/>
                  </a:cubicBezTo>
                  <a:lnTo>
                    <a:pt x="51321" y="26116"/>
                  </a:lnTo>
                  <a:lnTo>
                    <a:pt x="38485" y="26116"/>
                  </a:lnTo>
                  <a:lnTo>
                    <a:pt x="38485" y="19662"/>
                  </a:lnTo>
                  <a:cubicBezTo>
                    <a:pt x="38652" y="15388"/>
                    <a:pt x="41783" y="13250"/>
                    <a:pt x="44912" y="13250"/>
                  </a:cubicBezTo>
                  <a:close/>
                  <a:moveTo>
                    <a:pt x="109544" y="13250"/>
                  </a:moveTo>
                  <a:cubicBezTo>
                    <a:pt x="112673" y="13250"/>
                    <a:pt x="115799" y="15388"/>
                    <a:pt x="115953" y="19662"/>
                  </a:cubicBezTo>
                  <a:lnTo>
                    <a:pt x="115953" y="26116"/>
                  </a:lnTo>
                  <a:lnTo>
                    <a:pt x="103117" y="26116"/>
                  </a:lnTo>
                  <a:lnTo>
                    <a:pt x="103117" y="19662"/>
                  </a:lnTo>
                  <a:cubicBezTo>
                    <a:pt x="103284" y="15388"/>
                    <a:pt x="106416" y="13250"/>
                    <a:pt x="109544" y="13250"/>
                  </a:cubicBezTo>
                  <a:close/>
                  <a:moveTo>
                    <a:pt x="173781" y="13250"/>
                  </a:moveTo>
                  <a:cubicBezTo>
                    <a:pt x="176913" y="13250"/>
                    <a:pt x="180038" y="15388"/>
                    <a:pt x="180181" y="19662"/>
                  </a:cubicBezTo>
                  <a:lnTo>
                    <a:pt x="180181" y="26116"/>
                  </a:lnTo>
                  <a:lnTo>
                    <a:pt x="167345" y="26116"/>
                  </a:lnTo>
                  <a:lnTo>
                    <a:pt x="167345" y="19662"/>
                  </a:lnTo>
                  <a:cubicBezTo>
                    <a:pt x="167512" y="15388"/>
                    <a:pt x="170649" y="13250"/>
                    <a:pt x="173781" y="13250"/>
                  </a:cubicBezTo>
                  <a:close/>
                  <a:moveTo>
                    <a:pt x="206258" y="38952"/>
                  </a:moveTo>
                  <a:lnTo>
                    <a:pt x="206258" y="64648"/>
                  </a:lnTo>
                  <a:lnTo>
                    <a:pt x="12741" y="64648"/>
                  </a:lnTo>
                  <a:lnTo>
                    <a:pt x="12741" y="38952"/>
                  </a:lnTo>
                  <a:lnTo>
                    <a:pt x="51321" y="38952"/>
                  </a:lnTo>
                  <a:lnTo>
                    <a:pt x="51321" y="51788"/>
                  </a:lnTo>
                  <a:lnTo>
                    <a:pt x="64157" y="51788"/>
                  </a:lnTo>
                  <a:lnTo>
                    <a:pt x="64157" y="38952"/>
                  </a:lnTo>
                  <a:lnTo>
                    <a:pt x="115953" y="38952"/>
                  </a:lnTo>
                  <a:lnTo>
                    <a:pt x="115953" y="51788"/>
                  </a:lnTo>
                  <a:lnTo>
                    <a:pt x="128766" y="51788"/>
                  </a:lnTo>
                  <a:lnTo>
                    <a:pt x="128766" y="38952"/>
                  </a:lnTo>
                  <a:lnTo>
                    <a:pt x="180157" y="38952"/>
                  </a:lnTo>
                  <a:lnTo>
                    <a:pt x="180157" y="51788"/>
                  </a:lnTo>
                  <a:lnTo>
                    <a:pt x="192993" y="51788"/>
                  </a:lnTo>
                  <a:lnTo>
                    <a:pt x="192993" y="38952"/>
                  </a:lnTo>
                  <a:close/>
                  <a:moveTo>
                    <a:pt x="206329" y="77484"/>
                  </a:moveTo>
                  <a:lnTo>
                    <a:pt x="206329" y="193507"/>
                  </a:lnTo>
                  <a:lnTo>
                    <a:pt x="12789" y="193507"/>
                  </a:lnTo>
                  <a:lnTo>
                    <a:pt x="12789" y="77484"/>
                  </a:lnTo>
                  <a:close/>
                  <a:moveTo>
                    <a:pt x="44948" y="1"/>
                  </a:moveTo>
                  <a:cubicBezTo>
                    <a:pt x="35560" y="1"/>
                    <a:pt x="26173" y="6407"/>
                    <a:pt x="25697" y="19210"/>
                  </a:cubicBezTo>
                  <a:lnTo>
                    <a:pt x="25697" y="25687"/>
                  </a:lnTo>
                  <a:lnTo>
                    <a:pt x="1" y="25687"/>
                  </a:lnTo>
                  <a:lnTo>
                    <a:pt x="1" y="206343"/>
                  </a:lnTo>
                  <a:lnTo>
                    <a:pt x="219213" y="206343"/>
                  </a:lnTo>
                  <a:lnTo>
                    <a:pt x="219213" y="25687"/>
                  </a:lnTo>
                  <a:lnTo>
                    <a:pt x="193041" y="26092"/>
                  </a:lnTo>
                  <a:lnTo>
                    <a:pt x="193041" y="19638"/>
                  </a:lnTo>
                  <a:cubicBezTo>
                    <a:pt x="192553" y="6829"/>
                    <a:pt x="183168" y="429"/>
                    <a:pt x="173785" y="429"/>
                  </a:cubicBezTo>
                  <a:cubicBezTo>
                    <a:pt x="164396" y="429"/>
                    <a:pt x="155009" y="6835"/>
                    <a:pt x="154533" y="19638"/>
                  </a:cubicBezTo>
                  <a:lnTo>
                    <a:pt x="154533" y="26092"/>
                  </a:lnTo>
                  <a:lnTo>
                    <a:pt x="128837" y="26092"/>
                  </a:lnTo>
                  <a:lnTo>
                    <a:pt x="128837" y="19638"/>
                  </a:lnTo>
                  <a:cubicBezTo>
                    <a:pt x="128349" y="6829"/>
                    <a:pt x="118958" y="429"/>
                    <a:pt x="109569" y="429"/>
                  </a:cubicBezTo>
                  <a:cubicBezTo>
                    <a:pt x="100175" y="429"/>
                    <a:pt x="90782" y="6835"/>
                    <a:pt x="90305" y="19638"/>
                  </a:cubicBezTo>
                  <a:lnTo>
                    <a:pt x="90305" y="26092"/>
                  </a:lnTo>
                  <a:lnTo>
                    <a:pt x="64205" y="25687"/>
                  </a:lnTo>
                  <a:lnTo>
                    <a:pt x="64205" y="19210"/>
                  </a:lnTo>
                  <a:cubicBezTo>
                    <a:pt x="63716" y="6401"/>
                    <a:pt x="54332" y="1"/>
                    <a:pt x="44948" y="1"/>
                  </a:cubicBezTo>
                  <a:close/>
                </a:path>
              </a:pathLst>
            </a:custGeom>
            <a:solidFill>
              <a:srgbClr val="F7E38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" name="Google Shape;263;p26"/>
            <p:cNvSpPr/>
            <p:nvPr/>
          </p:nvSpPr>
          <p:spPr>
            <a:xfrm>
              <a:off x="3276897" y="2776229"/>
              <a:ext cx="142898" cy="142859"/>
            </a:xfrm>
            <a:custGeom>
              <a:rect b="b" l="l" r="r" t="t"/>
              <a:pathLst>
                <a:path extrusionOk="0" h="89567" w="89591">
                  <a:moveTo>
                    <a:pt x="25982" y="18719"/>
                  </a:moveTo>
                  <a:lnTo>
                    <a:pt x="25982" y="18719"/>
                  </a:lnTo>
                  <a:cubicBezTo>
                    <a:pt x="17897" y="42440"/>
                    <a:pt x="36321" y="65563"/>
                    <a:pt x="59317" y="65563"/>
                  </a:cubicBezTo>
                  <a:cubicBezTo>
                    <a:pt x="63079" y="65563"/>
                    <a:pt x="66962" y="64945"/>
                    <a:pt x="70872" y="63609"/>
                  </a:cubicBezTo>
                  <a:lnTo>
                    <a:pt x="70872" y="63609"/>
                  </a:lnTo>
                  <a:cubicBezTo>
                    <a:pt x="64990" y="71682"/>
                    <a:pt x="55512" y="76683"/>
                    <a:pt x="44986" y="76683"/>
                  </a:cubicBezTo>
                  <a:cubicBezTo>
                    <a:pt x="14051" y="76612"/>
                    <a:pt x="1310" y="36746"/>
                    <a:pt x="25982" y="18719"/>
                  </a:cubicBezTo>
                  <a:close/>
                  <a:moveTo>
                    <a:pt x="38341" y="1"/>
                  </a:moveTo>
                  <a:cubicBezTo>
                    <a:pt x="22171" y="2168"/>
                    <a:pt x="0" y="17576"/>
                    <a:pt x="0" y="44605"/>
                  </a:cubicBezTo>
                  <a:cubicBezTo>
                    <a:pt x="0" y="69420"/>
                    <a:pt x="20195" y="89567"/>
                    <a:pt x="44962" y="89567"/>
                  </a:cubicBezTo>
                  <a:cubicBezTo>
                    <a:pt x="71920" y="89567"/>
                    <a:pt x="87423" y="67348"/>
                    <a:pt x="89590" y="51225"/>
                  </a:cubicBezTo>
                  <a:lnTo>
                    <a:pt x="79802" y="41462"/>
                  </a:lnTo>
                  <a:lnTo>
                    <a:pt x="75301" y="46034"/>
                  </a:lnTo>
                  <a:cubicBezTo>
                    <a:pt x="70249" y="50754"/>
                    <a:pt x="64740" y="52743"/>
                    <a:pt x="59512" y="52743"/>
                  </a:cubicBezTo>
                  <a:cubicBezTo>
                    <a:pt x="42216" y="52743"/>
                    <a:pt x="27994" y="30973"/>
                    <a:pt x="43557" y="14313"/>
                  </a:cubicBezTo>
                  <a:lnTo>
                    <a:pt x="48105" y="9765"/>
                  </a:lnTo>
                  <a:lnTo>
                    <a:pt x="38341" y="1"/>
                  </a:lnTo>
                  <a:close/>
                </a:path>
              </a:pathLst>
            </a:custGeom>
            <a:solidFill>
              <a:srgbClr val="F7E38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" name="Google Shape;264;p26"/>
            <p:cNvSpPr/>
            <p:nvPr/>
          </p:nvSpPr>
          <p:spPr>
            <a:xfrm>
              <a:off x="3384695" y="2781206"/>
              <a:ext cx="29059" cy="29059"/>
            </a:xfrm>
            <a:custGeom>
              <a:rect b="b" l="l" r="r" t="t"/>
              <a:pathLst>
                <a:path extrusionOk="0" h="18219" w="18219">
                  <a:moveTo>
                    <a:pt x="9098" y="0"/>
                  </a:moveTo>
                  <a:lnTo>
                    <a:pt x="1" y="9097"/>
                  </a:lnTo>
                  <a:lnTo>
                    <a:pt x="9098" y="18218"/>
                  </a:lnTo>
                  <a:lnTo>
                    <a:pt x="18219" y="9097"/>
                  </a:lnTo>
                  <a:lnTo>
                    <a:pt x="9098" y="0"/>
                  </a:lnTo>
                  <a:close/>
                </a:path>
              </a:pathLst>
            </a:custGeom>
            <a:solidFill>
              <a:srgbClr val="F7E38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" name="Google Shape;265;p26"/>
            <p:cNvSpPr/>
            <p:nvPr/>
          </p:nvSpPr>
          <p:spPr>
            <a:xfrm>
              <a:off x="3460740" y="2898652"/>
              <a:ext cx="20475" cy="20475"/>
            </a:xfrm>
            <a:custGeom>
              <a:rect b="b" l="l" r="r" t="t"/>
              <a:pathLst>
                <a:path extrusionOk="0" h="12837" w="12837">
                  <a:moveTo>
                    <a:pt x="0" y="0"/>
                  </a:moveTo>
                  <a:lnTo>
                    <a:pt x="0" y="12836"/>
                  </a:lnTo>
                  <a:lnTo>
                    <a:pt x="12836" y="12836"/>
                  </a:lnTo>
                  <a:lnTo>
                    <a:pt x="12836" y="0"/>
                  </a:lnTo>
                  <a:close/>
                </a:path>
              </a:pathLst>
            </a:custGeom>
            <a:solidFill>
              <a:srgbClr val="F7E38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" name="Google Shape;266;p26"/>
            <p:cNvSpPr/>
            <p:nvPr/>
          </p:nvSpPr>
          <p:spPr>
            <a:xfrm>
              <a:off x="3214223" y="2898652"/>
              <a:ext cx="20475" cy="20475"/>
            </a:xfrm>
            <a:custGeom>
              <a:rect b="b" l="l" r="r" t="t"/>
              <a:pathLst>
                <a:path extrusionOk="0" h="12837" w="12837">
                  <a:moveTo>
                    <a:pt x="0" y="0"/>
                  </a:moveTo>
                  <a:lnTo>
                    <a:pt x="0" y="12836"/>
                  </a:lnTo>
                  <a:lnTo>
                    <a:pt x="12836" y="12836"/>
                  </a:lnTo>
                  <a:lnTo>
                    <a:pt x="12836" y="0"/>
                  </a:lnTo>
                  <a:close/>
                </a:path>
              </a:pathLst>
            </a:custGeom>
            <a:solidFill>
              <a:srgbClr val="F7E38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267" name="Google Shape;267;p26"/>
          <p:cNvCxnSpPr/>
          <p:nvPr/>
        </p:nvCxnSpPr>
        <p:spPr>
          <a:xfrm>
            <a:off x="713225" y="3039638"/>
            <a:ext cx="23103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8" name="Google Shape;268;p26"/>
          <p:cNvCxnSpPr/>
          <p:nvPr/>
        </p:nvCxnSpPr>
        <p:spPr>
          <a:xfrm>
            <a:off x="3484425" y="3039638"/>
            <a:ext cx="23103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9" name="Google Shape;269;p26"/>
          <p:cNvCxnSpPr/>
          <p:nvPr/>
        </p:nvCxnSpPr>
        <p:spPr>
          <a:xfrm>
            <a:off x="6261000" y="3039638"/>
            <a:ext cx="23103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27"/>
          <p:cNvSpPr txBox="1"/>
          <p:nvPr>
            <p:ph idx="1" type="subTitle"/>
          </p:nvPr>
        </p:nvSpPr>
        <p:spPr>
          <a:xfrm>
            <a:off x="1587750" y="2446300"/>
            <a:ext cx="5968500" cy="24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Top-level principle: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→ All life is sacred; harming life creates karma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Second level: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→ Avoid violence, attachment, and ignorance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Lower-level rules: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→ Strict vegetarianism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→ Avoid root vegetables (to not kill entire plants)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→ Sweep the ground before walking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→ Wear masks (monks) to avoid inhaling insects</a:t>
            </a:r>
            <a:endParaRPr/>
          </a:p>
        </p:txBody>
      </p:sp>
      <p:sp>
        <p:nvSpPr>
          <p:cNvPr id="275" name="Google Shape;275;p27"/>
          <p:cNvSpPr txBox="1"/>
          <p:nvPr>
            <p:ph type="title"/>
          </p:nvPr>
        </p:nvSpPr>
        <p:spPr>
          <a:xfrm>
            <a:off x="272450" y="1394675"/>
            <a:ext cx="8960100" cy="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/>
              <a:t>Hierarchical Structure of Beliefs</a:t>
            </a:r>
            <a:endParaRPr sz="38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28"/>
          <p:cNvSpPr txBox="1"/>
          <p:nvPr>
            <p:ph type="title"/>
          </p:nvPr>
        </p:nvSpPr>
        <p:spPr>
          <a:xfrm>
            <a:off x="720000" y="43632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Beliefs Shape Actions</a:t>
            </a:r>
            <a:endParaRPr/>
          </a:p>
        </p:txBody>
      </p:sp>
      <p:sp>
        <p:nvSpPr>
          <p:cNvPr id="281" name="Google Shape;281;p28"/>
          <p:cNvSpPr txBox="1"/>
          <p:nvPr>
            <p:ph idx="1" type="body"/>
          </p:nvPr>
        </p:nvSpPr>
        <p:spPr>
          <a:xfrm>
            <a:off x="713225" y="1319925"/>
            <a:ext cx="4468800" cy="32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Extreme vegetarianism (often vegan-like)</a:t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Careful walking, speaking, eating</a:t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Avoidance of violent professions (e.g., farming, military)</a:t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Charity and ascetic practices</a:t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Monks renounce almost all possessions</a:t>
            </a:r>
            <a:endParaRPr/>
          </a:p>
        </p:txBody>
      </p:sp>
      <p:pic>
        <p:nvPicPr>
          <p:cNvPr id="282" name="Google Shape;282;p28"/>
          <p:cNvPicPr preferRelativeResize="0"/>
          <p:nvPr/>
        </p:nvPicPr>
        <p:blipFill rotWithShape="1">
          <a:blip r:embed="rId3">
            <a:alphaModFix/>
          </a:blip>
          <a:srcRect b="4434" l="19539" r="8415" t="0"/>
          <a:stretch/>
        </p:blipFill>
        <p:spPr>
          <a:xfrm>
            <a:off x="5547000" y="1452250"/>
            <a:ext cx="2877000" cy="2862000"/>
          </a:xfrm>
          <a:prstGeom prst="ellipse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7" name="Google Shape;287;p29"/>
          <p:cNvCxnSpPr/>
          <p:nvPr/>
        </p:nvCxnSpPr>
        <p:spPr>
          <a:xfrm>
            <a:off x="1619575" y="2890359"/>
            <a:ext cx="23103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8" name="Google Shape;288;p29"/>
          <p:cNvCxnSpPr/>
          <p:nvPr/>
        </p:nvCxnSpPr>
        <p:spPr>
          <a:xfrm>
            <a:off x="5244275" y="2890359"/>
            <a:ext cx="23103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89" name="Google Shape;289;p29"/>
          <p:cNvSpPr txBox="1"/>
          <p:nvPr>
            <p:ph type="title"/>
          </p:nvPr>
        </p:nvSpPr>
        <p:spPr>
          <a:xfrm>
            <a:off x="720000" y="43632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Evidence Used to Support Beliefs</a:t>
            </a:r>
            <a:endParaRPr/>
          </a:p>
        </p:txBody>
      </p:sp>
      <p:sp>
        <p:nvSpPr>
          <p:cNvPr id="290" name="Google Shape;290;p29"/>
          <p:cNvSpPr txBox="1"/>
          <p:nvPr>
            <p:ph idx="3" type="subTitle"/>
          </p:nvPr>
        </p:nvSpPr>
        <p:spPr>
          <a:xfrm>
            <a:off x="1183975" y="2957433"/>
            <a:ext cx="3121200" cy="101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Agamas</a:t>
            </a:r>
            <a:endParaRPr/>
          </a:p>
          <a:p>
            <a:pPr indent="-317500" lvl="0" marL="4572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harming others harms yourself (karma)</a:t>
            </a:r>
            <a:endParaRPr/>
          </a:p>
        </p:txBody>
      </p:sp>
      <p:sp>
        <p:nvSpPr>
          <p:cNvPr id="291" name="Google Shape;291;p29"/>
          <p:cNvSpPr txBox="1"/>
          <p:nvPr>
            <p:ph idx="4" type="subTitle"/>
          </p:nvPr>
        </p:nvSpPr>
        <p:spPr>
          <a:xfrm>
            <a:off x="4838825" y="2957433"/>
            <a:ext cx="3121200" cy="101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suffering is visible everywhere → moral duty to reduce it</a:t>
            </a:r>
            <a:endParaRPr/>
          </a:p>
          <a:p>
            <a:pPr indent="-317500" lvl="0" marL="4572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Long continuity of practice</a:t>
            </a:r>
            <a:endParaRPr/>
          </a:p>
        </p:txBody>
      </p:sp>
      <p:sp>
        <p:nvSpPr>
          <p:cNvPr id="292" name="Google Shape;292;p29"/>
          <p:cNvSpPr txBox="1"/>
          <p:nvPr>
            <p:ph idx="1" type="subTitle"/>
          </p:nvPr>
        </p:nvSpPr>
        <p:spPr>
          <a:xfrm>
            <a:off x="1183975" y="2345325"/>
            <a:ext cx="3121200" cy="47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Scriptures + Philosophical Reasoning</a:t>
            </a:r>
            <a:endParaRPr sz="1500"/>
          </a:p>
        </p:txBody>
      </p:sp>
      <p:sp>
        <p:nvSpPr>
          <p:cNvPr id="293" name="Google Shape;293;p29"/>
          <p:cNvSpPr txBox="1"/>
          <p:nvPr>
            <p:ph idx="2" type="subTitle"/>
          </p:nvPr>
        </p:nvSpPr>
        <p:spPr>
          <a:xfrm>
            <a:off x="4838825" y="2345325"/>
            <a:ext cx="3121200" cy="47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Experiential Logic + Tradition</a:t>
            </a:r>
            <a:endParaRPr sz="2100"/>
          </a:p>
        </p:txBody>
      </p:sp>
      <p:sp>
        <p:nvSpPr>
          <p:cNvPr id="294" name="Google Shape;294;p29"/>
          <p:cNvSpPr/>
          <p:nvPr/>
        </p:nvSpPr>
        <p:spPr>
          <a:xfrm>
            <a:off x="2531249" y="1693172"/>
            <a:ext cx="426651" cy="472750"/>
          </a:xfrm>
          <a:custGeom>
            <a:rect b="b" l="l" r="r" t="t"/>
            <a:pathLst>
              <a:path extrusionOk="0" h="212711" w="191969">
                <a:moveTo>
                  <a:pt x="169678" y="21981"/>
                </a:moveTo>
                <a:lnTo>
                  <a:pt x="169678" y="21981"/>
                </a:lnTo>
                <a:cubicBezTo>
                  <a:pt x="164153" y="29721"/>
                  <a:pt x="155223" y="40175"/>
                  <a:pt x="143006" y="48010"/>
                </a:cubicBezTo>
                <a:cubicBezTo>
                  <a:pt x="130765" y="55845"/>
                  <a:pt x="117525" y="59584"/>
                  <a:pt x="108189" y="61346"/>
                </a:cubicBezTo>
                <a:cubicBezTo>
                  <a:pt x="113714" y="53606"/>
                  <a:pt x="122645" y="43152"/>
                  <a:pt x="134862" y="35317"/>
                </a:cubicBezTo>
                <a:cubicBezTo>
                  <a:pt x="147102" y="27482"/>
                  <a:pt x="160343" y="23743"/>
                  <a:pt x="169678" y="21981"/>
                </a:cubicBezTo>
                <a:close/>
                <a:moveTo>
                  <a:pt x="22386" y="21981"/>
                </a:moveTo>
                <a:cubicBezTo>
                  <a:pt x="31697" y="23743"/>
                  <a:pt x="44938" y="27506"/>
                  <a:pt x="57179" y="35317"/>
                </a:cubicBezTo>
                <a:cubicBezTo>
                  <a:pt x="69443" y="43152"/>
                  <a:pt x="78374" y="53630"/>
                  <a:pt x="83875" y="61370"/>
                </a:cubicBezTo>
                <a:cubicBezTo>
                  <a:pt x="74563" y="59584"/>
                  <a:pt x="61346" y="55869"/>
                  <a:pt x="49058" y="48010"/>
                </a:cubicBezTo>
                <a:cubicBezTo>
                  <a:pt x="36817" y="40175"/>
                  <a:pt x="27887" y="29721"/>
                  <a:pt x="22386" y="21981"/>
                </a:cubicBezTo>
                <a:close/>
                <a:moveTo>
                  <a:pt x="169702" y="83898"/>
                </a:moveTo>
                <a:lnTo>
                  <a:pt x="169702" y="83898"/>
                </a:lnTo>
                <a:cubicBezTo>
                  <a:pt x="164225" y="91614"/>
                  <a:pt x="155294" y="102069"/>
                  <a:pt x="143006" y="109927"/>
                </a:cubicBezTo>
                <a:cubicBezTo>
                  <a:pt x="130742" y="117762"/>
                  <a:pt x="117477" y="121501"/>
                  <a:pt x="108166" y="123263"/>
                </a:cubicBezTo>
                <a:cubicBezTo>
                  <a:pt x="113643" y="115548"/>
                  <a:pt x="122573" y="105093"/>
                  <a:pt x="134862" y="97234"/>
                </a:cubicBezTo>
                <a:cubicBezTo>
                  <a:pt x="147126" y="89423"/>
                  <a:pt x="160391" y="85661"/>
                  <a:pt x="169702" y="83898"/>
                </a:cubicBezTo>
                <a:close/>
                <a:moveTo>
                  <a:pt x="22386" y="83898"/>
                </a:moveTo>
                <a:cubicBezTo>
                  <a:pt x="31697" y="85661"/>
                  <a:pt x="44938" y="89423"/>
                  <a:pt x="57179" y="97234"/>
                </a:cubicBezTo>
                <a:cubicBezTo>
                  <a:pt x="69443" y="105069"/>
                  <a:pt x="78374" y="115548"/>
                  <a:pt x="83875" y="123287"/>
                </a:cubicBezTo>
                <a:cubicBezTo>
                  <a:pt x="74563" y="121501"/>
                  <a:pt x="61346" y="117786"/>
                  <a:pt x="49058" y="109927"/>
                </a:cubicBezTo>
                <a:cubicBezTo>
                  <a:pt x="36817" y="102092"/>
                  <a:pt x="27887" y="91638"/>
                  <a:pt x="22386" y="83898"/>
                </a:cubicBezTo>
                <a:close/>
                <a:moveTo>
                  <a:pt x="169678" y="145816"/>
                </a:moveTo>
                <a:cubicBezTo>
                  <a:pt x="164153" y="153555"/>
                  <a:pt x="155223" y="164010"/>
                  <a:pt x="143006" y="171845"/>
                </a:cubicBezTo>
                <a:cubicBezTo>
                  <a:pt x="130765" y="179680"/>
                  <a:pt x="117525" y="183418"/>
                  <a:pt x="108189" y="185181"/>
                </a:cubicBezTo>
                <a:cubicBezTo>
                  <a:pt x="113714" y="177441"/>
                  <a:pt x="122645" y="166987"/>
                  <a:pt x="134862" y="159152"/>
                </a:cubicBezTo>
                <a:cubicBezTo>
                  <a:pt x="147102" y="151341"/>
                  <a:pt x="160343" y="147578"/>
                  <a:pt x="169678" y="145816"/>
                </a:cubicBezTo>
                <a:close/>
                <a:moveTo>
                  <a:pt x="22386" y="145816"/>
                </a:moveTo>
                <a:cubicBezTo>
                  <a:pt x="31697" y="147578"/>
                  <a:pt x="44938" y="151341"/>
                  <a:pt x="57179" y="159152"/>
                </a:cubicBezTo>
                <a:cubicBezTo>
                  <a:pt x="69443" y="166987"/>
                  <a:pt x="78374" y="177465"/>
                  <a:pt x="83875" y="185205"/>
                </a:cubicBezTo>
                <a:cubicBezTo>
                  <a:pt x="74563" y="183418"/>
                  <a:pt x="61346" y="179703"/>
                  <a:pt x="49058" y="171845"/>
                </a:cubicBezTo>
                <a:cubicBezTo>
                  <a:pt x="36817" y="164010"/>
                  <a:pt x="27887" y="153555"/>
                  <a:pt x="22386" y="145816"/>
                </a:cubicBezTo>
                <a:close/>
                <a:moveTo>
                  <a:pt x="89733" y="0"/>
                </a:moveTo>
                <a:lnTo>
                  <a:pt x="89733" y="48653"/>
                </a:lnTo>
                <a:cubicBezTo>
                  <a:pt x="83589" y="40961"/>
                  <a:pt x="74944" y="32102"/>
                  <a:pt x="63847" y="25005"/>
                </a:cubicBezTo>
                <a:cubicBezTo>
                  <a:pt x="38961" y="9074"/>
                  <a:pt x="11479" y="8169"/>
                  <a:pt x="10312" y="8145"/>
                </a:cubicBezTo>
                <a:lnTo>
                  <a:pt x="0" y="7883"/>
                </a:lnTo>
                <a:lnTo>
                  <a:pt x="0" y="7883"/>
                </a:lnTo>
                <a:lnTo>
                  <a:pt x="4573" y="17147"/>
                </a:lnTo>
                <a:cubicBezTo>
                  <a:pt x="5073" y="18171"/>
                  <a:pt x="17432" y="42771"/>
                  <a:pt x="42295" y="58703"/>
                </a:cubicBezTo>
                <a:cubicBezTo>
                  <a:pt x="60489" y="70324"/>
                  <a:pt x="80088" y="73968"/>
                  <a:pt x="89733" y="75063"/>
                </a:cubicBezTo>
                <a:lnTo>
                  <a:pt x="89733" y="110618"/>
                </a:lnTo>
                <a:cubicBezTo>
                  <a:pt x="83589" y="102902"/>
                  <a:pt x="74944" y="94067"/>
                  <a:pt x="63847" y="86947"/>
                </a:cubicBezTo>
                <a:cubicBezTo>
                  <a:pt x="38961" y="71015"/>
                  <a:pt x="11479" y="70134"/>
                  <a:pt x="10312" y="70086"/>
                </a:cubicBezTo>
                <a:lnTo>
                  <a:pt x="0" y="69824"/>
                </a:lnTo>
                <a:lnTo>
                  <a:pt x="4573" y="79088"/>
                </a:lnTo>
                <a:cubicBezTo>
                  <a:pt x="5073" y="80136"/>
                  <a:pt x="17432" y="104712"/>
                  <a:pt x="42295" y="120644"/>
                </a:cubicBezTo>
                <a:cubicBezTo>
                  <a:pt x="60489" y="132289"/>
                  <a:pt x="80088" y="135909"/>
                  <a:pt x="89733" y="137004"/>
                </a:cubicBezTo>
                <a:lnTo>
                  <a:pt x="89733" y="172559"/>
                </a:lnTo>
                <a:cubicBezTo>
                  <a:pt x="83589" y="164843"/>
                  <a:pt x="74944" y="156008"/>
                  <a:pt x="63847" y="148888"/>
                </a:cubicBezTo>
                <a:cubicBezTo>
                  <a:pt x="38961" y="132956"/>
                  <a:pt x="11479" y="132075"/>
                  <a:pt x="10312" y="132051"/>
                </a:cubicBezTo>
                <a:lnTo>
                  <a:pt x="0" y="131765"/>
                </a:lnTo>
                <a:lnTo>
                  <a:pt x="4573" y="141029"/>
                </a:lnTo>
                <a:cubicBezTo>
                  <a:pt x="5073" y="142077"/>
                  <a:pt x="17432" y="166653"/>
                  <a:pt x="42295" y="182585"/>
                </a:cubicBezTo>
                <a:cubicBezTo>
                  <a:pt x="60489" y="194230"/>
                  <a:pt x="80088" y="197850"/>
                  <a:pt x="89733" y="198969"/>
                </a:cubicBezTo>
                <a:lnTo>
                  <a:pt x="89733" y="212710"/>
                </a:lnTo>
                <a:lnTo>
                  <a:pt x="102212" y="212710"/>
                </a:lnTo>
                <a:lnTo>
                  <a:pt x="102212" y="198969"/>
                </a:lnTo>
                <a:cubicBezTo>
                  <a:pt x="111881" y="197850"/>
                  <a:pt x="131480" y="194230"/>
                  <a:pt x="149674" y="182585"/>
                </a:cubicBezTo>
                <a:cubicBezTo>
                  <a:pt x="174560" y="166653"/>
                  <a:pt x="186872" y="142077"/>
                  <a:pt x="187373" y="141029"/>
                </a:cubicBezTo>
                <a:lnTo>
                  <a:pt x="191969" y="131765"/>
                </a:lnTo>
                <a:lnTo>
                  <a:pt x="181633" y="132051"/>
                </a:lnTo>
                <a:cubicBezTo>
                  <a:pt x="180466" y="132075"/>
                  <a:pt x="153008" y="133003"/>
                  <a:pt x="128122" y="148888"/>
                </a:cubicBezTo>
                <a:cubicBezTo>
                  <a:pt x="116977" y="156008"/>
                  <a:pt x="108380" y="164843"/>
                  <a:pt x="102212" y="172559"/>
                </a:cubicBezTo>
                <a:lnTo>
                  <a:pt x="102212" y="136957"/>
                </a:lnTo>
                <a:cubicBezTo>
                  <a:pt x="111857" y="135861"/>
                  <a:pt x="131456" y="132218"/>
                  <a:pt x="149674" y="120572"/>
                </a:cubicBezTo>
                <a:cubicBezTo>
                  <a:pt x="174560" y="104664"/>
                  <a:pt x="186872" y="80064"/>
                  <a:pt x="187373" y="79016"/>
                </a:cubicBezTo>
                <a:lnTo>
                  <a:pt x="191969" y="69753"/>
                </a:lnTo>
                <a:lnTo>
                  <a:pt x="181633" y="70038"/>
                </a:lnTo>
                <a:cubicBezTo>
                  <a:pt x="180466" y="70062"/>
                  <a:pt x="153008" y="70991"/>
                  <a:pt x="128122" y="86875"/>
                </a:cubicBezTo>
                <a:cubicBezTo>
                  <a:pt x="116977" y="93996"/>
                  <a:pt x="108380" y="102831"/>
                  <a:pt x="102212" y="110547"/>
                </a:cubicBezTo>
                <a:lnTo>
                  <a:pt x="102212" y="75039"/>
                </a:lnTo>
                <a:cubicBezTo>
                  <a:pt x="111881" y="73944"/>
                  <a:pt x="131480" y="70300"/>
                  <a:pt x="149674" y="58655"/>
                </a:cubicBezTo>
                <a:cubicBezTo>
                  <a:pt x="174560" y="42747"/>
                  <a:pt x="186872" y="18147"/>
                  <a:pt x="187373" y="17099"/>
                </a:cubicBezTo>
                <a:lnTo>
                  <a:pt x="191969" y="7859"/>
                </a:lnTo>
                <a:lnTo>
                  <a:pt x="181633" y="8121"/>
                </a:lnTo>
                <a:cubicBezTo>
                  <a:pt x="180466" y="8145"/>
                  <a:pt x="153008" y="9074"/>
                  <a:pt x="128122" y="24958"/>
                </a:cubicBezTo>
                <a:cubicBezTo>
                  <a:pt x="116977" y="32078"/>
                  <a:pt x="108380" y="40913"/>
                  <a:pt x="102212" y="48629"/>
                </a:cubicBezTo>
                <a:lnTo>
                  <a:pt x="102212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95" name="Google Shape;295;p29"/>
          <p:cNvGrpSpPr/>
          <p:nvPr/>
        </p:nvGrpSpPr>
        <p:grpSpPr>
          <a:xfrm flipH="1">
            <a:off x="6147495" y="1677732"/>
            <a:ext cx="503859" cy="503910"/>
            <a:chOff x="1528699" y="4260172"/>
            <a:chExt cx="365539" cy="365576"/>
          </a:xfrm>
        </p:grpSpPr>
        <p:sp>
          <p:nvSpPr>
            <p:cNvPr id="296" name="Google Shape;296;p29"/>
            <p:cNvSpPr/>
            <p:nvPr/>
          </p:nvSpPr>
          <p:spPr>
            <a:xfrm>
              <a:off x="1528699" y="4260172"/>
              <a:ext cx="365539" cy="365576"/>
            </a:xfrm>
            <a:custGeom>
              <a:rect b="b" l="l" r="r" t="t"/>
              <a:pathLst>
                <a:path extrusionOk="0" h="226714" w="226691">
                  <a:moveTo>
                    <a:pt x="179419" y="47248"/>
                  </a:moveTo>
                  <a:cubicBezTo>
                    <a:pt x="178228" y="54774"/>
                    <a:pt x="176204" y="66324"/>
                    <a:pt x="173465" y="78564"/>
                  </a:cubicBezTo>
                  <a:cubicBezTo>
                    <a:pt x="165416" y="114286"/>
                    <a:pt x="157867" y="125955"/>
                    <a:pt x="154080" y="129718"/>
                  </a:cubicBezTo>
                  <a:cubicBezTo>
                    <a:pt x="146460" y="137338"/>
                    <a:pt x="136315" y="141577"/>
                    <a:pt x="125503" y="141577"/>
                  </a:cubicBezTo>
                  <a:cubicBezTo>
                    <a:pt x="125473" y="141577"/>
                    <a:pt x="125442" y="141577"/>
                    <a:pt x="125412" y="141577"/>
                  </a:cubicBezTo>
                  <a:cubicBezTo>
                    <a:pt x="114634" y="141577"/>
                    <a:pt x="104549" y="137364"/>
                    <a:pt x="96926" y="129765"/>
                  </a:cubicBezTo>
                  <a:cubicBezTo>
                    <a:pt x="89305" y="122145"/>
                    <a:pt x="85090" y="111976"/>
                    <a:pt x="85090" y="101188"/>
                  </a:cubicBezTo>
                  <a:cubicBezTo>
                    <a:pt x="85090" y="90376"/>
                    <a:pt x="89281" y="80255"/>
                    <a:pt x="96926" y="72611"/>
                  </a:cubicBezTo>
                  <a:cubicBezTo>
                    <a:pt x="109047" y="60489"/>
                    <a:pt x="154580" y="51178"/>
                    <a:pt x="179419" y="47248"/>
                  </a:cubicBezTo>
                  <a:close/>
                  <a:moveTo>
                    <a:pt x="157319" y="1"/>
                  </a:moveTo>
                  <a:lnTo>
                    <a:pt x="147912" y="9407"/>
                  </a:lnTo>
                  <a:cubicBezTo>
                    <a:pt x="154580" y="16075"/>
                    <a:pt x="154580" y="26911"/>
                    <a:pt x="147912" y="33555"/>
                  </a:cubicBezTo>
                  <a:lnTo>
                    <a:pt x="140006" y="41461"/>
                  </a:lnTo>
                  <a:cubicBezTo>
                    <a:pt x="133076" y="43105"/>
                    <a:pt x="126813" y="44795"/>
                    <a:pt x="121169" y="46558"/>
                  </a:cubicBezTo>
                  <a:cubicBezTo>
                    <a:pt x="124312" y="41080"/>
                    <a:pt x="125979" y="34817"/>
                    <a:pt x="125979" y="28340"/>
                  </a:cubicBezTo>
                  <a:cubicBezTo>
                    <a:pt x="125979" y="18552"/>
                    <a:pt x="122169" y="9312"/>
                    <a:pt x="115239" y="2382"/>
                  </a:cubicBezTo>
                  <a:lnTo>
                    <a:pt x="105832" y="11789"/>
                  </a:lnTo>
                  <a:cubicBezTo>
                    <a:pt x="110262" y="16218"/>
                    <a:pt x="112667" y="22077"/>
                    <a:pt x="112667" y="28340"/>
                  </a:cubicBezTo>
                  <a:cubicBezTo>
                    <a:pt x="112667" y="34579"/>
                    <a:pt x="110238" y="40485"/>
                    <a:pt x="105832" y="44891"/>
                  </a:cubicBezTo>
                  <a:lnTo>
                    <a:pt x="99926" y="50773"/>
                  </a:lnTo>
                  <a:cubicBezTo>
                    <a:pt x="98783" y="46343"/>
                    <a:pt x="96449" y="42200"/>
                    <a:pt x="92996" y="38747"/>
                  </a:cubicBezTo>
                  <a:lnTo>
                    <a:pt x="86757" y="32507"/>
                  </a:lnTo>
                  <a:lnTo>
                    <a:pt x="77350" y="41914"/>
                  </a:lnTo>
                  <a:lnTo>
                    <a:pt x="83589" y="48153"/>
                  </a:lnTo>
                  <a:cubicBezTo>
                    <a:pt x="88305" y="52869"/>
                    <a:pt x="88829" y="59918"/>
                    <a:pt x="85018" y="65871"/>
                  </a:cubicBezTo>
                  <a:cubicBezTo>
                    <a:pt x="76445" y="75659"/>
                    <a:pt x="71777" y="88042"/>
                    <a:pt x="71777" y="101188"/>
                  </a:cubicBezTo>
                  <a:cubicBezTo>
                    <a:pt x="71777" y="113286"/>
                    <a:pt x="75755" y="124788"/>
                    <a:pt x="83089" y="134171"/>
                  </a:cubicBezTo>
                  <a:lnTo>
                    <a:pt x="67896" y="149341"/>
                  </a:lnTo>
                  <a:cubicBezTo>
                    <a:pt x="66776" y="143935"/>
                    <a:pt x="64133" y="138743"/>
                    <a:pt x="59918" y="134552"/>
                  </a:cubicBezTo>
                  <a:cubicBezTo>
                    <a:pt x="48130" y="122764"/>
                    <a:pt x="45391" y="104879"/>
                    <a:pt x="53131" y="90114"/>
                  </a:cubicBezTo>
                  <a:lnTo>
                    <a:pt x="55012" y="86542"/>
                  </a:lnTo>
                  <a:lnTo>
                    <a:pt x="43224" y="80374"/>
                  </a:lnTo>
                  <a:lnTo>
                    <a:pt x="41343" y="83946"/>
                  </a:lnTo>
                  <a:cubicBezTo>
                    <a:pt x="36222" y="93686"/>
                    <a:pt x="34413" y="104570"/>
                    <a:pt x="36080" y="115477"/>
                  </a:cubicBezTo>
                  <a:cubicBezTo>
                    <a:pt x="37747" y="126336"/>
                    <a:pt x="42724" y="136219"/>
                    <a:pt x="50511" y="143982"/>
                  </a:cubicBezTo>
                  <a:cubicBezTo>
                    <a:pt x="56798" y="150269"/>
                    <a:pt x="56798" y="160486"/>
                    <a:pt x="50511" y="166749"/>
                  </a:cubicBezTo>
                  <a:lnTo>
                    <a:pt x="42224" y="175060"/>
                  </a:lnTo>
                  <a:cubicBezTo>
                    <a:pt x="41081" y="169654"/>
                    <a:pt x="38437" y="164463"/>
                    <a:pt x="34246" y="160271"/>
                  </a:cubicBezTo>
                  <a:cubicBezTo>
                    <a:pt x="22458" y="148459"/>
                    <a:pt x="19719" y="130599"/>
                    <a:pt x="27459" y="115834"/>
                  </a:cubicBezTo>
                  <a:lnTo>
                    <a:pt x="29316" y="112262"/>
                  </a:lnTo>
                  <a:lnTo>
                    <a:pt x="17528" y="106094"/>
                  </a:lnTo>
                  <a:lnTo>
                    <a:pt x="15671" y="109666"/>
                  </a:lnTo>
                  <a:cubicBezTo>
                    <a:pt x="10550" y="119406"/>
                    <a:pt x="8717" y="130289"/>
                    <a:pt x="10384" y="141196"/>
                  </a:cubicBezTo>
                  <a:cubicBezTo>
                    <a:pt x="12051" y="152055"/>
                    <a:pt x="17028" y="161938"/>
                    <a:pt x="24839" y="169702"/>
                  </a:cubicBezTo>
                  <a:cubicBezTo>
                    <a:pt x="31102" y="175989"/>
                    <a:pt x="31102" y="186205"/>
                    <a:pt x="24839" y="192468"/>
                  </a:cubicBezTo>
                  <a:lnTo>
                    <a:pt x="1" y="217307"/>
                  </a:lnTo>
                  <a:lnTo>
                    <a:pt x="9407" y="226713"/>
                  </a:lnTo>
                  <a:lnTo>
                    <a:pt x="34246" y="201875"/>
                  </a:lnTo>
                  <a:cubicBezTo>
                    <a:pt x="37377" y="198743"/>
                    <a:pt x="41497" y="197178"/>
                    <a:pt x="45620" y="197178"/>
                  </a:cubicBezTo>
                  <a:cubicBezTo>
                    <a:pt x="49743" y="197178"/>
                    <a:pt x="53869" y="198743"/>
                    <a:pt x="57013" y="201875"/>
                  </a:cubicBezTo>
                  <a:cubicBezTo>
                    <a:pt x="64776" y="209662"/>
                    <a:pt x="74635" y="214663"/>
                    <a:pt x="85518" y="216283"/>
                  </a:cubicBezTo>
                  <a:cubicBezTo>
                    <a:pt x="88138" y="216688"/>
                    <a:pt x="90734" y="216878"/>
                    <a:pt x="93330" y="216878"/>
                  </a:cubicBezTo>
                  <a:cubicBezTo>
                    <a:pt x="101546" y="216878"/>
                    <a:pt x="109643" y="214901"/>
                    <a:pt x="117025" y="211020"/>
                  </a:cubicBezTo>
                  <a:lnTo>
                    <a:pt x="120597" y="209138"/>
                  </a:lnTo>
                  <a:lnTo>
                    <a:pt x="114429" y="197350"/>
                  </a:lnTo>
                  <a:lnTo>
                    <a:pt x="110857" y="199232"/>
                  </a:lnTo>
                  <a:cubicBezTo>
                    <a:pt x="105245" y="202169"/>
                    <a:pt x="99190" y="203600"/>
                    <a:pt x="93192" y="203600"/>
                  </a:cubicBezTo>
                  <a:cubicBezTo>
                    <a:pt x="83386" y="203600"/>
                    <a:pt x="73734" y="199774"/>
                    <a:pt x="66419" y="192445"/>
                  </a:cubicBezTo>
                  <a:cubicBezTo>
                    <a:pt x="62228" y="188253"/>
                    <a:pt x="57036" y="185610"/>
                    <a:pt x="51630" y="184467"/>
                  </a:cubicBezTo>
                  <a:lnTo>
                    <a:pt x="59965" y="176132"/>
                  </a:lnTo>
                  <a:cubicBezTo>
                    <a:pt x="63097" y="172988"/>
                    <a:pt x="67217" y="171416"/>
                    <a:pt x="71340" y="171416"/>
                  </a:cubicBezTo>
                  <a:cubicBezTo>
                    <a:pt x="75463" y="171416"/>
                    <a:pt x="79589" y="172988"/>
                    <a:pt x="82732" y="176132"/>
                  </a:cubicBezTo>
                  <a:cubicBezTo>
                    <a:pt x="90496" y="183895"/>
                    <a:pt x="100355" y="188896"/>
                    <a:pt x="111238" y="190563"/>
                  </a:cubicBezTo>
                  <a:cubicBezTo>
                    <a:pt x="113858" y="190968"/>
                    <a:pt x="116453" y="191159"/>
                    <a:pt x="119049" y="191159"/>
                  </a:cubicBezTo>
                  <a:cubicBezTo>
                    <a:pt x="127265" y="191159"/>
                    <a:pt x="135362" y="189182"/>
                    <a:pt x="142745" y="185300"/>
                  </a:cubicBezTo>
                  <a:lnTo>
                    <a:pt x="146317" y="183419"/>
                  </a:lnTo>
                  <a:lnTo>
                    <a:pt x="140149" y="171631"/>
                  </a:lnTo>
                  <a:lnTo>
                    <a:pt x="136577" y="173512"/>
                  </a:lnTo>
                  <a:cubicBezTo>
                    <a:pt x="130964" y="176449"/>
                    <a:pt x="124909" y="177881"/>
                    <a:pt x="118912" y="177881"/>
                  </a:cubicBezTo>
                  <a:cubicBezTo>
                    <a:pt x="109106" y="177881"/>
                    <a:pt x="99453" y="174054"/>
                    <a:pt x="92139" y="166725"/>
                  </a:cubicBezTo>
                  <a:cubicBezTo>
                    <a:pt x="87948" y="162534"/>
                    <a:pt x="82756" y="159890"/>
                    <a:pt x="77350" y="158747"/>
                  </a:cubicBezTo>
                  <a:lnTo>
                    <a:pt x="92520" y="143577"/>
                  </a:lnTo>
                  <a:cubicBezTo>
                    <a:pt x="101903" y="150888"/>
                    <a:pt x="113429" y="154889"/>
                    <a:pt x="125503" y="154889"/>
                  </a:cubicBezTo>
                  <a:cubicBezTo>
                    <a:pt x="138506" y="154889"/>
                    <a:pt x="150818" y="150293"/>
                    <a:pt x="160534" y="141863"/>
                  </a:cubicBezTo>
                  <a:lnTo>
                    <a:pt x="160534" y="141910"/>
                  </a:lnTo>
                  <a:cubicBezTo>
                    <a:pt x="163254" y="140083"/>
                    <a:pt x="166221" y="139182"/>
                    <a:pt x="169097" y="139182"/>
                  </a:cubicBezTo>
                  <a:cubicBezTo>
                    <a:pt x="172591" y="139182"/>
                    <a:pt x="175949" y="140512"/>
                    <a:pt x="178562" y="143125"/>
                  </a:cubicBezTo>
                  <a:lnTo>
                    <a:pt x="184801" y="149364"/>
                  </a:lnTo>
                  <a:lnTo>
                    <a:pt x="194208" y="139958"/>
                  </a:lnTo>
                  <a:lnTo>
                    <a:pt x="187968" y="133718"/>
                  </a:lnTo>
                  <a:cubicBezTo>
                    <a:pt x="184515" y="130265"/>
                    <a:pt x="180300" y="127908"/>
                    <a:pt x="175847" y="126741"/>
                  </a:cubicBezTo>
                  <a:lnTo>
                    <a:pt x="181777" y="120835"/>
                  </a:lnTo>
                  <a:cubicBezTo>
                    <a:pt x="186337" y="116262"/>
                    <a:pt x="192332" y="113976"/>
                    <a:pt x="198328" y="113976"/>
                  </a:cubicBezTo>
                  <a:cubicBezTo>
                    <a:pt x="204323" y="113976"/>
                    <a:pt x="210318" y="116262"/>
                    <a:pt x="214879" y="120835"/>
                  </a:cubicBezTo>
                  <a:lnTo>
                    <a:pt x="224285" y="111428"/>
                  </a:lnTo>
                  <a:cubicBezTo>
                    <a:pt x="217131" y="104273"/>
                    <a:pt x="207750" y="100701"/>
                    <a:pt x="198363" y="100701"/>
                  </a:cubicBezTo>
                  <a:cubicBezTo>
                    <a:pt x="192066" y="100701"/>
                    <a:pt x="185766" y="102309"/>
                    <a:pt x="180133" y="105522"/>
                  </a:cubicBezTo>
                  <a:cubicBezTo>
                    <a:pt x="181896" y="99878"/>
                    <a:pt x="183586" y="93591"/>
                    <a:pt x="185230" y="86614"/>
                  </a:cubicBezTo>
                  <a:lnTo>
                    <a:pt x="193112" y="78731"/>
                  </a:lnTo>
                  <a:cubicBezTo>
                    <a:pt x="196327" y="75516"/>
                    <a:pt x="200614" y="73730"/>
                    <a:pt x="205210" y="73730"/>
                  </a:cubicBezTo>
                  <a:cubicBezTo>
                    <a:pt x="209782" y="73730"/>
                    <a:pt x="214045" y="75516"/>
                    <a:pt x="217284" y="78731"/>
                  </a:cubicBezTo>
                  <a:lnTo>
                    <a:pt x="226691" y="69324"/>
                  </a:lnTo>
                  <a:cubicBezTo>
                    <a:pt x="220951" y="63585"/>
                    <a:pt x="213331" y="60418"/>
                    <a:pt x="205234" y="60418"/>
                  </a:cubicBezTo>
                  <a:cubicBezTo>
                    <a:pt x="199780" y="60418"/>
                    <a:pt x="194541" y="61847"/>
                    <a:pt x="189921" y="64561"/>
                  </a:cubicBezTo>
                  <a:cubicBezTo>
                    <a:pt x="191826" y="54440"/>
                    <a:pt x="193065" y="46296"/>
                    <a:pt x="193612" y="42509"/>
                  </a:cubicBezTo>
                  <a:lnTo>
                    <a:pt x="211045" y="25101"/>
                  </a:lnTo>
                  <a:lnTo>
                    <a:pt x="201638" y="15694"/>
                  </a:lnTo>
                  <a:lnTo>
                    <a:pt x="184206" y="33103"/>
                  </a:lnTo>
                  <a:cubicBezTo>
                    <a:pt x="180443" y="33627"/>
                    <a:pt x="172251" y="34889"/>
                    <a:pt x="162082" y="36794"/>
                  </a:cubicBezTo>
                  <a:cubicBezTo>
                    <a:pt x="168893" y="25149"/>
                    <a:pt x="167297" y="9979"/>
                    <a:pt x="157319" y="1"/>
                  </a:cubicBezTo>
                  <a:close/>
                </a:path>
              </a:pathLst>
            </a:custGeom>
            <a:solidFill>
              <a:srgbClr val="F7E38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" name="Google Shape;297;p29"/>
            <p:cNvSpPr/>
            <p:nvPr/>
          </p:nvSpPr>
          <p:spPr>
            <a:xfrm>
              <a:off x="1686335" y="4370959"/>
              <a:ext cx="97116" cy="97116"/>
            </a:xfrm>
            <a:custGeom>
              <a:rect b="b" l="l" r="r" t="t"/>
              <a:pathLst>
                <a:path extrusionOk="0" h="60227" w="60227">
                  <a:moveTo>
                    <a:pt x="45581" y="14646"/>
                  </a:moveTo>
                  <a:lnTo>
                    <a:pt x="45581" y="14646"/>
                  </a:lnTo>
                  <a:cubicBezTo>
                    <a:pt x="44795" y="20600"/>
                    <a:pt x="43700" y="26648"/>
                    <a:pt x="42390" y="31649"/>
                  </a:cubicBezTo>
                  <a:cubicBezTo>
                    <a:pt x="40842" y="28744"/>
                    <a:pt x="38889" y="26077"/>
                    <a:pt x="36508" y="23695"/>
                  </a:cubicBezTo>
                  <a:cubicBezTo>
                    <a:pt x="34126" y="21314"/>
                    <a:pt x="31435" y="19337"/>
                    <a:pt x="28577" y="17789"/>
                  </a:cubicBezTo>
                  <a:cubicBezTo>
                    <a:pt x="33579" y="16527"/>
                    <a:pt x="39627" y="15408"/>
                    <a:pt x="45581" y="14646"/>
                  </a:cubicBezTo>
                  <a:close/>
                  <a:moveTo>
                    <a:pt x="14360" y="27244"/>
                  </a:moveTo>
                  <a:cubicBezTo>
                    <a:pt x="19147" y="27601"/>
                    <a:pt x="23672" y="29649"/>
                    <a:pt x="27125" y="33102"/>
                  </a:cubicBezTo>
                  <a:cubicBezTo>
                    <a:pt x="30578" y="36555"/>
                    <a:pt x="32626" y="41080"/>
                    <a:pt x="32983" y="45867"/>
                  </a:cubicBezTo>
                  <a:cubicBezTo>
                    <a:pt x="31275" y="46562"/>
                    <a:pt x="29454" y="46909"/>
                    <a:pt x="27631" y="46909"/>
                  </a:cubicBezTo>
                  <a:cubicBezTo>
                    <a:pt x="23963" y="46909"/>
                    <a:pt x="20287" y="45507"/>
                    <a:pt x="17504" y="42723"/>
                  </a:cubicBezTo>
                  <a:cubicBezTo>
                    <a:pt x="14789" y="40008"/>
                    <a:pt x="13312" y="36436"/>
                    <a:pt x="13312" y="32602"/>
                  </a:cubicBezTo>
                  <a:cubicBezTo>
                    <a:pt x="13312" y="30721"/>
                    <a:pt x="13670" y="28911"/>
                    <a:pt x="14360" y="27244"/>
                  </a:cubicBezTo>
                  <a:close/>
                  <a:moveTo>
                    <a:pt x="60227" y="0"/>
                  </a:moveTo>
                  <a:lnTo>
                    <a:pt x="52511" y="572"/>
                  </a:lnTo>
                  <a:cubicBezTo>
                    <a:pt x="52178" y="595"/>
                    <a:pt x="44057" y="1215"/>
                    <a:pt x="34793" y="2882"/>
                  </a:cubicBezTo>
                  <a:cubicBezTo>
                    <a:pt x="21266" y="5335"/>
                    <a:pt x="12527" y="8669"/>
                    <a:pt x="8097" y="13098"/>
                  </a:cubicBezTo>
                  <a:cubicBezTo>
                    <a:pt x="2882" y="18313"/>
                    <a:pt x="0" y="25243"/>
                    <a:pt x="0" y="32626"/>
                  </a:cubicBezTo>
                  <a:cubicBezTo>
                    <a:pt x="0" y="40008"/>
                    <a:pt x="2858" y="46938"/>
                    <a:pt x="8097" y="52154"/>
                  </a:cubicBezTo>
                  <a:cubicBezTo>
                    <a:pt x="13479" y="57536"/>
                    <a:pt x="20552" y="60227"/>
                    <a:pt x="27625" y="60227"/>
                  </a:cubicBezTo>
                  <a:cubicBezTo>
                    <a:pt x="34674" y="60227"/>
                    <a:pt x="41771" y="57536"/>
                    <a:pt x="47153" y="52154"/>
                  </a:cubicBezTo>
                  <a:cubicBezTo>
                    <a:pt x="51582" y="47724"/>
                    <a:pt x="54940" y="38984"/>
                    <a:pt x="57369" y="25458"/>
                  </a:cubicBezTo>
                  <a:cubicBezTo>
                    <a:pt x="59012" y="16170"/>
                    <a:pt x="59632" y="8026"/>
                    <a:pt x="59655" y="7716"/>
                  </a:cubicBezTo>
                  <a:lnTo>
                    <a:pt x="60227" y="0"/>
                  </a:lnTo>
                  <a:close/>
                </a:path>
              </a:pathLst>
            </a:custGeom>
            <a:solidFill>
              <a:srgbClr val="F7E38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30"/>
          <p:cNvSpPr txBox="1"/>
          <p:nvPr>
            <p:ph type="title"/>
          </p:nvPr>
        </p:nvSpPr>
        <p:spPr>
          <a:xfrm>
            <a:off x="720000" y="436325"/>
            <a:ext cx="7704000" cy="5727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Believers Handle Challenges</a:t>
            </a:r>
            <a:endParaRPr/>
          </a:p>
        </p:txBody>
      </p:sp>
      <p:sp>
        <p:nvSpPr>
          <p:cNvPr id="303" name="Google Shape;303;p30"/>
          <p:cNvSpPr txBox="1"/>
          <p:nvPr>
            <p:ph idx="2" type="title"/>
          </p:nvPr>
        </p:nvSpPr>
        <p:spPr>
          <a:xfrm>
            <a:off x="713375" y="2561250"/>
            <a:ext cx="2459700" cy="30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Challenge: “Nonviolence is impractical”</a:t>
            </a:r>
            <a:endParaRPr sz="1500"/>
          </a:p>
        </p:txBody>
      </p:sp>
      <p:sp>
        <p:nvSpPr>
          <p:cNvPr id="304" name="Google Shape;304;p30"/>
          <p:cNvSpPr txBox="1"/>
          <p:nvPr>
            <p:ph idx="1" type="subTitle"/>
          </p:nvPr>
        </p:nvSpPr>
        <p:spPr>
          <a:xfrm>
            <a:off x="713375" y="3107191"/>
            <a:ext cx="2175300" cy="70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Response: minimize harm as much as possible, even if perfection is impossible</a:t>
            </a:r>
            <a:endParaRPr/>
          </a:p>
        </p:txBody>
      </p:sp>
      <p:sp>
        <p:nvSpPr>
          <p:cNvPr id="305" name="Google Shape;305;p30"/>
          <p:cNvSpPr txBox="1"/>
          <p:nvPr>
            <p:ph idx="3" type="title"/>
          </p:nvPr>
        </p:nvSpPr>
        <p:spPr>
          <a:xfrm>
            <a:off x="3484425" y="2455947"/>
            <a:ext cx="2175300" cy="516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Challenge: “Too extreme”</a:t>
            </a:r>
            <a:endParaRPr sz="1600"/>
          </a:p>
        </p:txBody>
      </p:sp>
      <p:sp>
        <p:nvSpPr>
          <p:cNvPr id="306" name="Google Shape;306;p30"/>
          <p:cNvSpPr txBox="1"/>
          <p:nvPr>
            <p:ph idx="4" type="subTitle"/>
          </p:nvPr>
        </p:nvSpPr>
        <p:spPr>
          <a:xfrm>
            <a:off x="3484425" y="3107055"/>
            <a:ext cx="2175300" cy="11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Many Jains historically merchants → nonviolence fits non-agricultural, non-militaristic livelihoods</a:t>
            </a:r>
            <a:endParaRPr/>
          </a:p>
        </p:txBody>
      </p:sp>
      <p:sp>
        <p:nvSpPr>
          <p:cNvPr id="307" name="Google Shape;307;p30"/>
          <p:cNvSpPr txBox="1"/>
          <p:nvPr>
            <p:ph idx="5" type="title"/>
          </p:nvPr>
        </p:nvSpPr>
        <p:spPr>
          <a:xfrm>
            <a:off x="6255474" y="2532928"/>
            <a:ext cx="2175300" cy="30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Challenge from science</a:t>
            </a:r>
            <a:endParaRPr sz="1500"/>
          </a:p>
        </p:txBody>
      </p:sp>
      <p:sp>
        <p:nvSpPr>
          <p:cNvPr id="308" name="Google Shape;308;p30"/>
          <p:cNvSpPr txBox="1"/>
          <p:nvPr>
            <p:ph idx="6" type="subTitle"/>
          </p:nvPr>
        </p:nvSpPr>
        <p:spPr>
          <a:xfrm>
            <a:off x="6255474" y="3107041"/>
            <a:ext cx="2175300" cy="70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Often coexist rather than directly conflict</a:t>
            </a:r>
            <a:endParaRPr/>
          </a:p>
        </p:txBody>
      </p:sp>
      <p:grpSp>
        <p:nvGrpSpPr>
          <p:cNvPr id="309" name="Google Shape;309;p30"/>
          <p:cNvGrpSpPr/>
          <p:nvPr/>
        </p:nvGrpSpPr>
        <p:grpSpPr>
          <a:xfrm>
            <a:off x="713375" y="1755313"/>
            <a:ext cx="433223" cy="537834"/>
            <a:chOff x="5653579" y="1869008"/>
            <a:chExt cx="276220" cy="342919"/>
          </a:xfrm>
        </p:grpSpPr>
        <p:sp>
          <p:nvSpPr>
            <p:cNvPr id="310" name="Google Shape;310;p30"/>
            <p:cNvSpPr/>
            <p:nvPr/>
          </p:nvSpPr>
          <p:spPr>
            <a:xfrm>
              <a:off x="5653579" y="1869008"/>
              <a:ext cx="276220" cy="342919"/>
            </a:xfrm>
            <a:custGeom>
              <a:rect b="b" l="l" r="r" t="t"/>
              <a:pathLst>
                <a:path extrusionOk="0" h="212663" w="171299">
                  <a:moveTo>
                    <a:pt x="91996" y="12432"/>
                  </a:moveTo>
                  <a:lnTo>
                    <a:pt x="91996" y="31555"/>
                  </a:lnTo>
                  <a:lnTo>
                    <a:pt x="110262" y="31555"/>
                  </a:lnTo>
                  <a:lnTo>
                    <a:pt x="110262" y="44033"/>
                  </a:lnTo>
                  <a:lnTo>
                    <a:pt x="91996" y="44033"/>
                  </a:lnTo>
                  <a:lnTo>
                    <a:pt x="91996" y="80541"/>
                  </a:lnTo>
                  <a:lnTo>
                    <a:pt x="85757" y="86685"/>
                  </a:lnTo>
                  <a:lnTo>
                    <a:pt x="79541" y="80588"/>
                  </a:lnTo>
                  <a:lnTo>
                    <a:pt x="79541" y="44033"/>
                  </a:lnTo>
                  <a:lnTo>
                    <a:pt x="61228" y="44033"/>
                  </a:lnTo>
                  <a:lnTo>
                    <a:pt x="61228" y="31555"/>
                  </a:lnTo>
                  <a:lnTo>
                    <a:pt x="79517" y="31555"/>
                  </a:lnTo>
                  <a:lnTo>
                    <a:pt x="79517" y="12432"/>
                  </a:lnTo>
                  <a:close/>
                  <a:moveTo>
                    <a:pt x="46082" y="77659"/>
                  </a:moveTo>
                  <a:cubicBezTo>
                    <a:pt x="46082" y="77659"/>
                    <a:pt x="62085" y="80969"/>
                    <a:pt x="67991" y="86756"/>
                  </a:cubicBezTo>
                  <a:lnTo>
                    <a:pt x="85638" y="104046"/>
                  </a:lnTo>
                  <a:lnTo>
                    <a:pt x="103237" y="86756"/>
                  </a:lnTo>
                  <a:cubicBezTo>
                    <a:pt x="109119" y="80969"/>
                    <a:pt x="125170" y="78064"/>
                    <a:pt x="125170" y="78064"/>
                  </a:cubicBezTo>
                  <a:lnTo>
                    <a:pt x="127099" y="78064"/>
                  </a:lnTo>
                  <a:cubicBezTo>
                    <a:pt x="144912" y="78064"/>
                    <a:pt x="159415" y="92615"/>
                    <a:pt x="158772" y="110404"/>
                  </a:cubicBezTo>
                  <a:cubicBezTo>
                    <a:pt x="158510" y="118358"/>
                    <a:pt x="155271" y="125812"/>
                    <a:pt x="149603" y="131432"/>
                  </a:cubicBezTo>
                  <a:lnTo>
                    <a:pt x="127361" y="153651"/>
                  </a:lnTo>
                  <a:lnTo>
                    <a:pt x="109381" y="153651"/>
                  </a:lnTo>
                  <a:lnTo>
                    <a:pt x="109381" y="144935"/>
                  </a:lnTo>
                  <a:lnTo>
                    <a:pt x="96926" y="144935"/>
                  </a:lnTo>
                  <a:lnTo>
                    <a:pt x="96926" y="153651"/>
                  </a:lnTo>
                  <a:lnTo>
                    <a:pt x="74516" y="153651"/>
                  </a:lnTo>
                  <a:lnTo>
                    <a:pt x="74516" y="144935"/>
                  </a:lnTo>
                  <a:lnTo>
                    <a:pt x="62038" y="144935"/>
                  </a:lnTo>
                  <a:lnTo>
                    <a:pt x="62038" y="153246"/>
                  </a:lnTo>
                  <a:lnTo>
                    <a:pt x="44034" y="153246"/>
                  </a:lnTo>
                  <a:lnTo>
                    <a:pt x="21767" y="131051"/>
                  </a:lnTo>
                  <a:cubicBezTo>
                    <a:pt x="16099" y="125383"/>
                    <a:pt x="12861" y="117977"/>
                    <a:pt x="12599" y="110023"/>
                  </a:cubicBezTo>
                  <a:cubicBezTo>
                    <a:pt x="11956" y="92257"/>
                    <a:pt x="26482" y="77659"/>
                    <a:pt x="44272" y="77659"/>
                  </a:cubicBezTo>
                  <a:close/>
                  <a:moveTo>
                    <a:pt x="114977" y="165725"/>
                  </a:moveTo>
                  <a:lnTo>
                    <a:pt x="85709" y="194897"/>
                  </a:lnTo>
                  <a:lnTo>
                    <a:pt x="56465" y="165725"/>
                  </a:lnTo>
                  <a:lnTo>
                    <a:pt x="79494" y="165725"/>
                  </a:lnTo>
                  <a:lnTo>
                    <a:pt x="79494" y="175274"/>
                  </a:lnTo>
                  <a:lnTo>
                    <a:pt x="91949" y="175274"/>
                  </a:lnTo>
                  <a:lnTo>
                    <a:pt x="91949" y="165725"/>
                  </a:lnTo>
                  <a:close/>
                  <a:moveTo>
                    <a:pt x="67015" y="1"/>
                  </a:moveTo>
                  <a:lnTo>
                    <a:pt x="67015" y="19100"/>
                  </a:lnTo>
                  <a:lnTo>
                    <a:pt x="48725" y="19100"/>
                  </a:lnTo>
                  <a:lnTo>
                    <a:pt x="48725" y="56488"/>
                  </a:lnTo>
                  <a:lnTo>
                    <a:pt x="67015" y="56488"/>
                  </a:lnTo>
                  <a:lnTo>
                    <a:pt x="67015" y="70658"/>
                  </a:lnTo>
                  <a:cubicBezTo>
                    <a:pt x="61034" y="67422"/>
                    <a:pt x="54385" y="65608"/>
                    <a:pt x="47477" y="65608"/>
                  </a:cubicBezTo>
                  <a:cubicBezTo>
                    <a:pt x="47013" y="65608"/>
                    <a:pt x="46548" y="65616"/>
                    <a:pt x="46082" y="65633"/>
                  </a:cubicBezTo>
                  <a:lnTo>
                    <a:pt x="43724" y="65633"/>
                  </a:lnTo>
                  <a:cubicBezTo>
                    <a:pt x="43565" y="65631"/>
                    <a:pt x="43406" y="65630"/>
                    <a:pt x="43247" y="65630"/>
                  </a:cubicBezTo>
                  <a:cubicBezTo>
                    <a:pt x="19366" y="65630"/>
                    <a:pt x="1" y="85153"/>
                    <a:pt x="1" y="109094"/>
                  </a:cubicBezTo>
                  <a:cubicBezTo>
                    <a:pt x="1" y="120787"/>
                    <a:pt x="4549" y="131789"/>
                    <a:pt x="12861" y="140053"/>
                  </a:cubicBezTo>
                  <a:lnTo>
                    <a:pt x="85638" y="212663"/>
                  </a:lnTo>
                  <a:lnTo>
                    <a:pt x="158439" y="140053"/>
                  </a:lnTo>
                  <a:cubicBezTo>
                    <a:pt x="166702" y="131789"/>
                    <a:pt x="171298" y="120787"/>
                    <a:pt x="171298" y="109094"/>
                  </a:cubicBezTo>
                  <a:cubicBezTo>
                    <a:pt x="171298" y="84994"/>
                    <a:pt x="127551" y="65633"/>
                    <a:pt x="127551" y="65633"/>
                  </a:cubicBezTo>
                  <a:lnTo>
                    <a:pt x="125455" y="65633"/>
                  </a:lnTo>
                  <a:cubicBezTo>
                    <a:pt x="117978" y="65633"/>
                    <a:pt x="110810" y="67514"/>
                    <a:pt x="104403" y="71015"/>
                  </a:cubicBezTo>
                  <a:lnTo>
                    <a:pt x="104403" y="56488"/>
                  </a:lnTo>
                  <a:lnTo>
                    <a:pt x="122669" y="56488"/>
                  </a:lnTo>
                  <a:lnTo>
                    <a:pt x="122669" y="19100"/>
                  </a:lnTo>
                  <a:lnTo>
                    <a:pt x="104403" y="19100"/>
                  </a:lnTo>
                  <a:lnTo>
                    <a:pt x="10440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" name="Google Shape;311;p30"/>
            <p:cNvSpPr/>
            <p:nvPr/>
          </p:nvSpPr>
          <p:spPr>
            <a:xfrm>
              <a:off x="5883025" y="1903952"/>
              <a:ext cx="43778" cy="43778"/>
            </a:xfrm>
            <a:custGeom>
              <a:rect b="b" l="l" r="r" t="t"/>
              <a:pathLst>
                <a:path extrusionOk="0" h="27149" w="27149">
                  <a:moveTo>
                    <a:pt x="18337" y="1"/>
                  </a:moveTo>
                  <a:lnTo>
                    <a:pt x="0" y="18338"/>
                  </a:lnTo>
                  <a:lnTo>
                    <a:pt x="8812" y="27149"/>
                  </a:lnTo>
                  <a:lnTo>
                    <a:pt x="27149" y="8812"/>
                  </a:lnTo>
                  <a:lnTo>
                    <a:pt x="1833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" name="Google Shape;312;p30"/>
            <p:cNvSpPr/>
            <p:nvPr/>
          </p:nvSpPr>
          <p:spPr>
            <a:xfrm>
              <a:off x="5655500" y="1903914"/>
              <a:ext cx="43778" cy="43779"/>
            </a:xfrm>
            <a:custGeom>
              <a:rect b="b" l="l" r="r" t="t"/>
              <a:pathLst>
                <a:path extrusionOk="0" h="27150" w="27149">
                  <a:moveTo>
                    <a:pt x="8812" y="1"/>
                  </a:moveTo>
                  <a:lnTo>
                    <a:pt x="1" y="8812"/>
                  </a:lnTo>
                  <a:lnTo>
                    <a:pt x="18338" y="27149"/>
                  </a:lnTo>
                  <a:lnTo>
                    <a:pt x="27149" y="18338"/>
                  </a:lnTo>
                  <a:lnTo>
                    <a:pt x="881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" name="Google Shape;313;p30"/>
            <p:cNvSpPr/>
            <p:nvPr/>
          </p:nvSpPr>
          <p:spPr>
            <a:xfrm>
              <a:off x="5883025" y="2161044"/>
              <a:ext cx="43778" cy="43779"/>
            </a:xfrm>
            <a:custGeom>
              <a:rect b="b" l="l" r="r" t="t"/>
              <a:pathLst>
                <a:path extrusionOk="0" h="27150" w="27149">
                  <a:moveTo>
                    <a:pt x="8812" y="1"/>
                  </a:moveTo>
                  <a:lnTo>
                    <a:pt x="0" y="8812"/>
                  </a:lnTo>
                  <a:lnTo>
                    <a:pt x="18337" y="27149"/>
                  </a:lnTo>
                  <a:lnTo>
                    <a:pt x="27149" y="18338"/>
                  </a:lnTo>
                  <a:lnTo>
                    <a:pt x="881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" name="Google Shape;314;p30"/>
            <p:cNvSpPr/>
            <p:nvPr/>
          </p:nvSpPr>
          <p:spPr>
            <a:xfrm>
              <a:off x="5655461" y="2161044"/>
              <a:ext cx="43779" cy="43779"/>
            </a:xfrm>
            <a:custGeom>
              <a:rect b="b" l="l" r="r" t="t"/>
              <a:pathLst>
                <a:path extrusionOk="0" h="27150" w="27150">
                  <a:moveTo>
                    <a:pt x="18338" y="1"/>
                  </a:moveTo>
                  <a:lnTo>
                    <a:pt x="1" y="18338"/>
                  </a:lnTo>
                  <a:lnTo>
                    <a:pt x="8812" y="27149"/>
                  </a:lnTo>
                  <a:lnTo>
                    <a:pt x="27149" y="8812"/>
                  </a:lnTo>
                  <a:lnTo>
                    <a:pt x="1833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" name="Google Shape;315;p30"/>
            <p:cNvSpPr/>
            <p:nvPr/>
          </p:nvSpPr>
          <p:spPr>
            <a:xfrm>
              <a:off x="5713447" y="2033747"/>
              <a:ext cx="20124" cy="20737"/>
            </a:xfrm>
            <a:custGeom>
              <a:rect b="b" l="l" r="r" t="t"/>
              <a:pathLst>
                <a:path extrusionOk="0" h="12860" w="12480">
                  <a:moveTo>
                    <a:pt x="1" y="0"/>
                  </a:moveTo>
                  <a:lnTo>
                    <a:pt x="1" y="12860"/>
                  </a:lnTo>
                  <a:lnTo>
                    <a:pt x="12479" y="12860"/>
                  </a:lnTo>
                  <a:lnTo>
                    <a:pt x="1247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" name="Google Shape;316;p30"/>
            <p:cNvSpPr/>
            <p:nvPr/>
          </p:nvSpPr>
          <p:spPr>
            <a:xfrm>
              <a:off x="5781762" y="2052525"/>
              <a:ext cx="20085" cy="20738"/>
            </a:xfrm>
            <a:custGeom>
              <a:rect b="b" l="l" r="r" t="t"/>
              <a:pathLst>
                <a:path extrusionOk="0" h="12861" w="12456">
                  <a:moveTo>
                    <a:pt x="1" y="0"/>
                  </a:moveTo>
                  <a:lnTo>
                    <a:pt x="1" y="12860"/>
                  </a:lnTo>
                  <a:lnTo>
                    <a:pt x="12456" y="12860"/>
                  </a:lnTo>
                  <a:lnTo>
                    <a:pt x="1245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" name="Google Shape;317;p30"/>
            <p:cNvSpPr/>
            <p:nvPr/>
          </p:nvSpPr>
          <p:spPr>
            <a:xfrm>
              <a:off x="5849385" y="2033747"/>
              <a:ext cx="20124" cy="20737"/>
            </a:xfrm>
            <a:custGeom>
              <a:rect b="b" l="l" r="r" t="t"/>
              <a:pathLst>
                <a:path extrusionOk="0" h="12860" w="12480">
                  <a:moveTo>
                    <a:pt x="1" y="0"/>
                  </a:moveTo>
                  <a:lnTo>
                    <a:pt x="1" y="12860"/>
                  </a:lnTo>
                  <a:lnTo>
                    <a:pt x="12480" y="12860"/>
                  </a:lnTo>
                  <a:lnTo>
                    <a:pt x="1248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18" name="Google Shape;318;p30"/>
          <p:cNvGrpSpPr/>
          <p:nvPr/>
        </p:nvGrpSpPr>
        <p:grpSpPr>
          <a:xfrm>
            <a:off x="3484421" y="1755261"/>
            <a:ext cx="544610" cy="446476"/>
            <a:chOff x="4801416" y="4288046"/>
            <a:chExt cx="347239" cy="284669"/>
          </a:xfrm>
        </p:grpSpPr>
        <p:sp>
          <p:nvSpPr>
            <p:cNvPr id="319" name="Google Shape;319;p30"/>
            <p:cNvSpPr/>
            <p:nvPr/>
          </p:nvSpPr>
          <p:spPr>
            <a:xfrm>
              <a:off x="4805664" y="4349064"/>
              <a:ext cx="155038" cy="44110"/>
            </a:xfrm>
            <a:custGeom>
              <a:rect b="b" l="l" r="r" t="t"/>
              <a:pathLst>
                <a:path extrusionOk="0" h="25720" w="90401">
                  <a:moveTo>
                    <a:pt x="45391" y="0"/>
                  </a:moveTo>
                  <a:cubicBezTo>
                    <a:pt x="26030" y="0"/>
                    <a:pt x="10002" y="8812"/>
                    <a:pt x="0" y="16170"/>
                  </a:cubicBezTo>
                  <a:lnTo>
                    <a:pt x="7026" y="25720"/>
                  </a:lnTo>
                  <a:cubicBezTo>
                    <a:pt x="15623" y="19385"/>
                    <a:pt x="29268" y="11860"/>
                    <a:pt x="45391" y="11860"/>
                  </a:cubicBezTo>
                  <a:cubicBezTo>
                    <a:pt x="58108" y="11860"/>
                    <a:pt x="70872" y="16527"/>
                    <a:pt x="83375" y="25720"/>
                  </a:cubicBezTo>
                  <a:lnTo>
                    <a:pt x="90400" y="16170"/>
                  </a:lnTo>
                  <a:cubicBezTo>
                    <a:pt x="75826" y="5430"/>
                    <a:pt x="60656" y="0"/>
                    <a:pt x="453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0" name="Google Shape;320;p30"/>
            <p:cNvSpPr/>
            <p:nvPr/>
          </p:nvSpPr>
          <p:spPr>
            <a:xfrm>
              <a:off x="4801416" y="4389701"/>
              <a:ext cx="163369" cy="101615"/>
            </a:xfrm>
            <a:custGeom>
              <a:rect b="b" l="l" r="r" t="t"/>
              <a:pathLst>
                <a:path extrusionOk="0" h="59251" w="95259">
                  <a:moveTo>
                    <a:pt x="47915" y="12646"/>
                  </a:moveTo>
                  <a:cubicBezTo>
                    <a:pt x="51178" y="12646"/>
                    <a:pt x="53821" y="15313"/>
                    <a:pt x="53821" y="18576"/>
                  </a:cubicBezTo>
                  <a:cubicBezTo>
                    <a:pt x="53821" y="21862"/>
                    <a:pt x="51178" y="24506"/>
                    <a:pt x="47915" y="24506"/>
                  </a:cubicBezTo>
                  <a:cubicBezTo>
                    <a:pt x="44629" y="24506"/>
                    <a:pt x="41986" y="21862"/>
                    <a:pt x="41986" y="18576"/>
                  </a:cubicBezTo>
                  <a:cubicBezTo>
                    <a:pt x="41986" y="15313"/>
                    <a:pt x="44629" y="12646"/>
                    <a:pt x="47915" y="12646"/>
                  </a:cubicBezTo>
                  <a:close/>
                  <a:moveTo>
                    <a:pt x="30197" y="17171"/>
                  </a:moveTo>
                  <a:lnTo>
                    <a:pt x="30197" y="17171"/>
                  </a:lnTo>
                  <a:cubicBezTo>
                    <a:pt x="30174" y="17623"/>
                    <a:pt x="30126" y="18100"/>
                    <a:pt x="30126" y="18552"/>
                  </a:cubicBezTo>
                  <a:cubicBezTo>
                    <a:pt x="30126" y="28340"/>
                    <a:pt x="38104" y="36318"/>
                    <a:pt x="47915" y="36318"/>
                  </a:cubicBezTo>
                  <a:cubicBezTo>
                    <a:pt x="57703" y="36318"/>
                    <a:pt x="65681" y="28340"/>
                    <a:pt x="65681" y="18552"/>
                  </a:cubicBezTo>
                  <a:cubicBezTo>
                    <a:pt x="65681" y="18123"/>
                    <a:pt x="65657" y="17671"/>
                    <a:pt x="65610" y="17266"/>
                  </a:cubicBezTo>
                  <a:lnTo>
                    <a:pt x="65610" y="17266"/>
                  </a:lnTo>
                  <a:cubicBezTo>
                    <a:pt x="72111" y="21172"/>
                    <a:pt x="77279" y="26292"/>
                    <a:pt x="80303" y="29626"/>
                  </a:cubicBezTo>
                  <a:cubicBezTo>
                    <a:pt x="74897" y="35698"/>
                    <a:pt x="62585" y="47415"/>
                    <a:pt x="47915" y="47415"/>
                  </a:cubicBezTo>
                  <a:cubicBezTo>
                    <a:pt x="33293" y="47415"/>
                    <a:pt x="20695" y="35698"/>
                    <a:pt x="15194" y="29626"/>
                  </a:cubicBezTo>
                  <a:cubicBezTo>
                    <a:pt x="18266" y="26220"/>
                    <a:pt x="23553" y="21076"/>
                    <a:pt x="30197" y="17171"/>
                  </a:cubicBezTo>
                  <a:close/>
                  <a:moveTo>
                    <a:pt x="47868" y="1"/>
                  </a:moveTo>
                  <a:cubicBezTo>
                    <a:pt x="22267" y="1"/>
                    <a:pt x="3430" y="25030"/>
                    <a:pt x="2620" y="26101"/>
                  </a:cubicBezTo>
                  <a:lnTo>
                    <a:pt x="1" y="29626"/>
                  </a:lnTo>
                  <a:lnTo>
                    <a:pt x="2620" y="33126"/>
                  </a:lnTo>
                  <a:cubicBezTo>
                    <a:pt x="3430" y="34198"/>
                    <a:pt x="22243" y="59251"/>
                    <a:pt x="47868" y="59251"/>
                  </a:cubicBezTo>
                  <a:cubicBezTo>
                    <a:pt x="47892" y="59251"/>
                    <a:pt x="47916" y="59251"/>
                    <a:pt x="47941" y="59251"/>
                  </a:cubicBezTo>
                  <a:cubicBezTo>
                    <a:pt x="73575" y="59251"/>
                    <a:pt x="91997" y="34173"/>
                    <a:pt x="92758" y="33126"/>
                  </a:cubicBezTo>
                  <a:lnTo>
                    <a:pt x="95259" y="29649"/>
                  </a:lnTo>
                  <a:lnTo>
                    <a:pt x="92758" y="26173"/>
                  </a:lnTo>
                  <a:cubicBezTo>
                    <a:pt x="91996" y="25101"/>
                    <a:pt x="73540" y="1"/>
                    <a:pt x="478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" name="Google Shape;321;p30"/>
            <p:cNvSpPr/>
            <p:nvPr/>
          </p:nvSpPr>
          <p:spPr>
            <a:xfrm>
              <a:off x="4989370" y="4349064"/>
              <a:ext cx="155038" cy="44110"/>
            </a:xfrm>
            <a:custGeom>
              <a:rect b="b" l="l" r="r" t="t"/>
              <a:pathLst>
                <a:path extrusionOk="0" h="25720" w="90401">
                  <a:moveTo>
                    <a:pt x="45010" y="0"/>
                  </a:moveTo>
                  <a:cubicBezTo>
                    <a:pt x="29721" y="0"/>
                    <a:pt x="14575" y="5454"/>
                    <a:pt x="1" y="16170"/>
                  </a:cubicBezTo>
                  <a:lnTo>
                    <a:pt x="7026" y="25720"/>
                  </a:lnTo>
                  <a:cubicBezTo>
                    <a:pt x="19529" y="16527"/>
                    <a:pt x="32317" y="11860"/>
                    <a:pt x="45010" y="11860"/>
                  </a:cubicBezTo>
                  <a:cubicBezTo>
                    <a:pt x="61133" y="11860"/>
                    <a:pt x="74778" y="19385"/>
                    <a:pt x="83375" y="25720"/>
                  </a:cubicBezTo>
                  <a:lnTo>
                    <a:pt x="90401" y="16170"/>
                  </a:lnTo>
                  <a:cubicBezTo>
                    <a:pt x="80375" y="8788"/>
                    <a:pt x="64348" y="0"/>
                    <a:pt x="450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" name="Google Shape;322;p30"/>
            <p:cNvSpPr/>
            <p:nvPr/>
          </p:nvSpPr>
          <p:spPr>
            <a:xfrm>
              <a:off x="4985287" y="4389701"/>
              <a:ext cx="163369" cy="101698"/>
            </a:xfrm>
            <a:custGeom>
              <a:rect b="b" l="l" r="r" t="t"/>
              <a:pathLst>
                <a:path extrusionOk="0" h="59299" w="95259">
                  <a:moveTo>
                    <a:pt x="47391" y="12646"/>
                  </a:moveTo>
                  <a:cubicBezTo>
                    <a:pt x="50654" y="12646"/>
                    <a:pt x="53297" y="15313"/>
                    <a:pt x="53297" y="18576"/>
                  </a:cubicBezTo>
                  <a:cubicBezTo>
                    <a:pt x="53297" y="21862"/>
                    <a:pt x="50654" y="24506"/>
                    <a:pt x="47391" y="24506"/>
                  </a:cubicBezTo>
                  <a:cubicBezTo>
                    <a:pt x="44105" y="24506"/>
                    <a:pt x="41461" y="21862"/>
                    <a:pt x="41461" y="18576"/>
                  </a:cubicBezTo>
                  <a:cubicBezTo>
                    <a:pt x="41461" y="15313"/>
                    <a:pt x="44105" y="12646"/>
                    <a:pt x="47391" y="12646"/>
                  </a:cubicBezTo>
                  <a:close/>
                  <a:moveTo>
                    <a:pt x="65085" y="17218"/>
                  </a:moveTo>
                  <a:cubicBezTo>
                    <a:pt x="71706" y="21100"/>
                    <a:pt x="76993" y="26268"/>
                    <a:pt x="80089" y="29649"/>
                  </a:cubicBezTo>
                  <a:cubicBezTo>
                    <a:pt x="74611" y="35722"/>
                    <a:pt x="62061" y="47415"/>
                    <a:pt x="47391" y="47415"/>
                  </a:cubicBezTo>
                  <a:cubicBezTo>
                    <a:pt x="32769" y="47415"/>
                    <a:pt x="20386" y="35675"/>
                    <a:pt x="15004" y="29626"/>
                  </a:cubicBezTo>
                  <a:cubicBezTo>
                    <a:pt x="17980" y="26244"/>
                    <a:pt x="23148" y="21148"/>
                    <a:pt x="29673" y="17242"/>
                  </a:cubicBezTo>
                  <a:lnTo>
                    <a:pt x="29673" y="17242"/>
                  </a:lnTo>
                  <a:cubicBezTo>
                    <a:pt x="29650" y="17695"/>
                    <a:pt x="29602" y="18100"/>
                    <a:pt x="29602" y="18552"/>
                  </a:cubicBezTo>
                  <a:cubicBezTo>
                    <a:pt x="29602" y="28340"/>
                    <a:pt x="37580" y="36318"/>
                    <a:pt x="47391" y="36318"/>
                  </a:cubicBezTo>
                  <a:cubicBezTo>
                    <a:pt x="57179" y="36318"/>
                    <a:pt x="65157" y="28340"/>
                    <a:pt x="65157" y="18552"/>
                  </a:cubicBezTo>
                  <a:cubicBezTo>
                    <a:pt x="65157" y="18100"/>
                    <a:pt x="65133" y="17647"/>
                    <a:pt x="65085" y="17218"/>
                  </a:cubicBezTo>
                  <a:close/>
                  <a:moveTo>
                    <a:pt x="47391" y="1"/>
                  </a:moveTo>
                  <a:cubicBezTo>
                    <a:pt x="21719" y="1"/>
                    <a:pt x="3263" y="25101"/>
                    <a:pt x="2501" y="26173"/>
                  </a:cubicBezTo>
                  <a:lnTo>
                    <a:pt x="0" y="29649"/>
                  </a:lnTo>
                  <a:lnTo>
                    <a:pt x="2501" y="33126"/>
                  </a:lnTo>
                  <a:cubicBezTo>
                    <a:pt x="3263" y="34198"/>
                    <a:pt x="21719" y="59298"/>
                    <a:pt x="47391" y="59298"/>
                  </a:cubicBezTo>
                  <a:cubicBezTo>
                    <a:pt x="72992" y="59298"/>
                    <a:pt x="91829" y="34269"/>
                    <a:pt x="92639" y="33198"/>
                  </a:cubicBezTo>
                  <a:lnTo>
                    <a:pt x="95258" y="29673"/>
                  </a:lnTo>
                  <a:lnTo>
                    <a:pt x="92639" y="26173"/>
                  </a:lnTo>
                  <a:cubicBezTo>
                    <a:pt x="91829" y="25077"/>
                    <a:pt x="73016" y="1"/>
                    <a:pt x="4739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3" name="Google Shape;323;p30"/>
            <p:cNvSpPr/>
            <p:nvPr/>
          </p:nvSpPr>
          <p:spPr>
            <a:xfrm>
              <a:off x="4944567" y="4471018"/>
              <a:ext cx="61795" cy="101698"/>
            </a:xfrm>
            <a:custGeom>
              <a:rect b="b" l="l" r="r" t="t"/>
              <a:pathLst>
                <a:path extrusionOk="0" h="59299" w="36032">
                  <a:moveTo>
                    <a:pt x="11860" y="0"/>
                  </a:moveTo>
                  <a:lnTo>
                    <a:pt x="11860" y="14360"/>
                  </a:lnTo>
                  <a:cubicBezTo>
                    <a:pt x="11860" y="23767"/>
                    <a:pt x="15361" y="31983"/>
                    <a:pt x="21505" y="36888"/>
                  </a:cubicBezTo>
                  <a:cubicBezTo>
                    <a:pt x="23029" y="38103"/>
                    <a:pt x="23815" y="39937"/>
                    <a:pt x="23696" y="41866"/>
                  </a:cubicBezTo>
                  <a:cubicBezTo>
                    <a:pt x="23529" y="44890"/>
                    <a:pt x="21005" y="47367"/>
                    <a:pt x="17957" y="47414"/>
                  </a:cubicBezTo>
                  <a:cubicBezTo>
                    <a:pt x="17899" y="47416"/>
                    <a:pt x="17841" y="47417"/>
                    <a:pt x="17783" y="47417"/>
                  </a:cubicBezTo>
                  <a:cubicBezTo>
                    <a:pt x="14527" y="47417"/>
                    <a:pt x="11860" y="44785"/>
                    <a:pt x="11860" y="41508"/>
                  </a:cubicBezTo>
                  <a:lnTo>
                    <a:pt x="0" y="41508"/>
                  </a:lnTo>
                  <a:cubicBezTo>
                    <a:pt x="0" y="51272"/>
                    <a:pt x="7907" y="59179"/>
                    <a:pt x="17623" y="59298"/>
                  </a:cubicBezTo>
                  <a:cubicBezTo>
                    <a:pt x="17685" y="59298"/>
                    <a:pt x="17746" y="59299"/>
                    <a:pt x="17808" y="59299"/>
                  </a:cubicBezTo>
                  <a:cubicBezTo>
                    <a:pt x="26968" y="59299"/>
                    <a:pt x="34727" y="52259"/>
                    <a:pt x="35532" y="43128"/>
                  </a:cubicBezTo>
                  <a:cubicBezTo>
                    <a:pt x="36032" y="37103"/>
                    <a:pt x="33555" y="31364"/>
                    <a:pt x="28911" y="27625"/>
                  </a:cubicBezTo>
                  <a:cubicBezTo>
                    <a:pt x="25601" y="24981"/>
                    <a:pt x="23696" y="20123"/>
                    <a:pt x="23696" y="14360"/>
                  </a:cubicBezTo>
                  <a:lnTo>
                    <a:pt x="2369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4" name="Google Shape;324;p30"/>
            <p:cNvSpPr/>
            <p:nvPr/>
          </p:nvSpPr>
          <p:spPr>
            <a:xfrm>
              <a:off x="4944567" y="4288046"/>
              <a:ext cx="60979" cy="60979"/>
            </a:xfrm>
            <a:custGeom>
              <a:rect b="b" l="l" r="r" t="t"/>
              <a:pathLst>
                <a:path extrusionOk="0" h="35556" w="35556">
                  <a:moveTo>
                    <a:pt x="17790" y="11860"/>
                  </a:moveTo>
                  <a:cubicBezTo>
                    <a:pt x="21052" y="11860"/>
                    <a:pt x="23696" y="14504"/>
                    <a:pt x="23696" y="17790"/>
                  </a:cubicBezTo>
                  <a:cubicBezTo>
                    <a:pt x="23696" y="21053"/>
                    <a:pt x="21052" y="23696"/>
                    <a:pt x="17790" y="23696"/>
                  </a:cubicBezTo>
                  <a:cubicBezTo>
                    <a:pt x="14503" y="23696"/>
                    <a:pt x="11860" y="21053"/>
                    <a:pt x="11860" y="17790"/>
                  </a:cubicBezTo>
                  <a:cubicBezTo>
                    <a:pt x="11860" y="14504"/>
                    <a:pt x="14503" y="11860"/>
                    <a:pt x="17790" y="11860"/>
                  </a:cubicBezTo>
                  <a:close/>
                  <a:moveTo>
                    <a:pt x="17790" y="1"/>
                  </a:moveTo>
                  <a:cubicBezTo>
                    <a:pt x="7978" y="1"/>
                    <a:pt x="0" y="7978"/>
                    <a:pt x="0" y="17790"/>
                  </a:cubicBezTo>
                  <a:cubicBezTo>
                    <a:pt x="0" y="27578"/>
                    <a:pt x="7978" y="35556"/>
                    <a:pt x="17790" y="35556"/>
                  </a:cubicBezTo>
                  <a:cubicBezTo>
                    <a:pt x="27578" y="35556"/>
                    <a:pt x="35555" y="27578"/>
                    <a:pt x="35555" y="17790"/>
                  </a:cubicBezTo>
                  <a:cubicBezTo>
                    <a:pt x="35555" y="7978"/>
                    <a:pt x="27578" y="1"/>
                    <a:pt x="177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25" name="Google Shape;325;p30"/>
          <p:cNvGrpSpPr/>
          <p:nvPr/>
        </p:nvGrpSpPr>
        <p:grpSpPr>
          <a:xfrm>
            <a:off x="6255474" y="1720441"/>
            <a:ext cx="548383" cy="516190"/>
            <a:chOff x="3173351" y="2630993"/>
            <a:chExt cx="349645" cy="329119"/>
          </a:xfrm>
        </p:grpSpPr>
        <p:sp>
          <p:nvSpPr>
            <p:cNvPr id="326" name="Google Shape;326;p30"/>
            <p:cNvSpPr/>
            <p:nvPr/>
          </p:nvSpPr>
          <p:spPr>
            <a:xfrm>
              <a:off x="3173351" y="2630993"/>
              <a:ext cx="349645" cy="329119"/>
            </a:xfrm>
            <a:custGeom>
              <a:rect b="b" l="l" r="r" t="t"/>
              <a:pathLst>
                <a:path extrusionOk="0" h="206344" w="219213">
                  <a:moveTo>
                    <a:pt x="44912" y="13250"/>
                  </a:moveTo>
                  <a:cubicBezTo>
                    <a:pt x="48040" y="13250"/>
                    <a:pt x="51166" y="15388"/>
                    <a:pt x="51321" y="19662"/>
                  </a:cubicBezTo>
                  <a:lnTo>
                    <a:pt x="51321" y="26116"/>
                  </a:lnTo>
                  <a:lnTo>
                    <a:pt x="38485" y="26116"/>
                  </a:lnTo>
                  <a:lnTo>
                    <a:pt x="38485" y="19662"/>
                  </a:lnTo>
                  <a:cubicBezTo>
                    <a:pt x="38652" y="15388"/>
                    <a:pt x="41783" y="13250"/>
                    <a:pt x="44912" y="13250"/>
                  </a:cubicBezTo>
                  <a:close/>
                  <a:moveTo>
                    <a:pt x="109544" y="13250"/>
                  </a:moveTo>
                  <a:cubicBezTo>
                    <a:pt x="112673" y="13250"/>
                    <a:pt x="115799" y="15388"/>
                    <a:pt x="115953" y="19662"/>
                  </a:cubicBezTo>
                  <a:lnTo>
                    <a:pt x="115953" y="26116"/>
                  </a:lnTo>
                  <a:lnTo>
                    <a:pt x="103117" y="26116"/>
                  </a:lnTo>
                  <a:lnTo>
                    <a:pt x="103117" y="19662"/>
                  </a:lnTo>
                  <a:cubicBezTo>
                    <a:pt x="103284" y="15388"/>
                    <a:pt x="106416" y="13250"/>
                    <a:pt x="109544" y="13250"/>
                  </a:cubicBezTo>
                  <a:close/>
                  <a:moveTo>
                    <a:pt x="173781" y="13250"/>
                  </a:moveTo>
                  <a:cubicBezTo>
                    <a:pt x="176913" y="13250"/>
                    <a:pt x="180038" y="15388"/>
                    <a:pt x="180181" y="19662"/>
                  </a:cubicBezTo>
                  <a:lnTo>
                    <a:pt x="180181" y="26116"/>
                  </a:lnTo>
                  <a:lnTo>
                    <a:pt x="167345" y="26116"/>
                  </a:lnTo>
                  <a:lnTo>
                    <a:pt x="167345" y="19662"/>
                  </a:lnTo>
                  <a:cubicBezTo>
                    <a:pt x="167512" y="15388"/>
                    <a:pt x="170649" y="13250"/>
                    <a:pt x="173781" y="13250"/>
                  </a:cubicBezTo>
                  <a:close/>
                  <a:moveTo>
                    <a:pt x="206258" y="38952"/>
                  </a:moveTo>
                  <a:lnTo>
                    <a:pt x="206258" y="64648"/>
                  </a:lnTo>
                  <a:lnTo>
                    <a:pt x="12741" y="64648"/>
                  </a:lnTo>
                  <a:lnTo>
                    <a:pt x="12741" y="38952"/>
                  </a:lnTo>
                  <a:lnTo>
                    <a:pt x="51321" y="38952"/>
                  </a:lnTo>
                  <a:lnTo>
                    <a:pt x="51321" y="51788"/>
                  </a:lnTo>
                  <a:lnTo>
                    <a:pt x="64157" y="51788"/>
                  </a:lnTo>
                  <a:lnTo>
                    <a:pt x="64157" y="38952"/>
                  </a:lnTo>
                  <a:lnTo>
                    <a:pt x="115953" y="38952"/>
                  </a:lnTo>
                  <a:lnTo>
                    <a:pt x="115953" y="51788"/>
                  </a:lnTo>
                  <a:lnTo>
                    <a:pt x="128766" y="51788"/>
                  </a:lnTo>
                  <a:lnTo>
                    <a:pt x="128766" y="38952"/>
                  </a:lnTo>
                  <a:lnTo>
                    <a:pt x="180157" y="38952"/>
                  </a:lnTo>
                  <a:lnTo>
                    <a:pt x="180157" y="51788"/>
                  </a:lnTo>
                  <a:lnTo>
                    <a:pt x="192993" y="51788"/>
                  </a:lnTo>
                  <a:lnTo>
                    <a:pt x="192993" y="38952"/>
                  </a:lnTo>
                  <a:close/>
                  <a:moveTo>
                    <a:pt x="206329" y="77484"/>
                  </a:moveTo>
                  <a:lnTo>
                    <a:pt x="206329" y="193507"/>
                  </a:lnTo>
                  <a:lnTo>
                    <a:pt x="12789" y="193507"/>
                  </a:lnTo>
                  <a:lnTo>
                    <a:pt x="12789" y="77484"/>
                  </a:lnTo>
                  <a:close/>
                  <a:moveTo>
                    <a:pt x="44948" y="1"/>
                  </a:moveTo>
                  <a:cubicBezTo>
                    <a:pt x="35560" y="1"/>
                    <a:pt x="26173" y="6407"/>
                    <a:pt x="25697" y="19210"/>
                  </a:cubicBezTo>
                  <a:lnTo>
                    <a:pt x="25697" y="25687"/>
                  </a:lnTo>
                  <a:lnTo>
                    <a:pt x="1" y="25687"/>
                  </a:lnTo>
                  <a:lnTo>
                    <a:pt x="1" y="206343"/>
                  </a:lnTo>
                  <a:lnTo>
                    <a:pt x="219213" y="206343"/>
                  </a:lnTo>
                  <a:lnTo>
                    <a:pt x="219213" y="25687"/>
                  </a:lnTo>
                  <a:lnTo>
                    <a:pt x="193041" y="26092"/>
                  </a:lnTo>
                  <a:lnTo>
                    <a:pt x="193041" y="19638"/>
                  </a:lnTo>
                  <a:cubicBezTo>
                    <a:pt x="192553" y="6829"/>
                    <a:pt x="183168" y="429"/>
                    <a:pt x="173785" y="429"/>
                  </a:cubicBezTo>
                  <a:cubicBezTo>
                    <a:pt x="164396" y="429"/>
                    <a:pt x="155009" y="6835"/>
                    <a:pt x="154533" y="19638"/>
                  </a:cubicBezTo>
                  <a:lnTo>
                    <a:pt x="154533" y="26092"/>
                  </a:lnTo>
                  <a:lnTo>
                    <a:pt x="128837" y="26092"/>
                  </a:lnTo>
                  <a:lnTo>
                    <a:pt x="128837" y="19638"/>
                  </a:lnTo>
                  <a:cubicBezTo>
                    <a:pt x="128349" y="6829"/>
                    <a:pt x="118958" y="429"/>
                    <a:pt x="109569" y="429"/>
                  </a:cubicBezTo>
                  <a:cubicBezTo>
                    <a:pt x="100175" y="429"/>
                    <a:pt x="90782" y="6835"/>
                    <a:pt x="90305" y="19638"/>
                  </a:cubicBezTo>
                  <a:lnTo>
                    <a:pt x="90305" y="26092"/>
                  </a:lnTo>
                  <a:lnTo>
                    <a:pt x="64205" y="25687"/>
                  </a:lnTo>
                  <a:lnTo>
                    <a:pt x="64205" y="19210"/>
                  </a:lnTo>
                  <a:cubicBezTo>
                    <a:pt x="63716" y="6401"/>
                    <a:pt x="54332" y="1"/>
                    <a:pt x="44948" y="1"/>
                  </a:cubicBezTo>
                  <a:close/>
                </a:path>
              </a:pathLst>
            </a:custGeom>
            <a:solidFill>
              <a:srgbClr val="F7E38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7" name="Google Shape;327;p30"/>
            <p:cNvSpPr/>
            <p:nvPr/>
          </p:nvSpPr>
          <p:spPr>
            <a:xfrm>
              <a:off x="3276897" y="2776229"/>
              <a:ext cx="142898" cy="142859"/>
            </a:xfrm>
            <a:custGeom>
              <a:rect b="b" l="l" r="r" t="t"/>
              <a:pathLst>
                <a:path extrusionOk="0" h="89567" w="89591">
                  <a:moveTo>
                    <a:pt x="25982" y="18719"/>
                  </a:moveTo>
                  <a:lnTo>
                    <a:pt x="25982" y="18719"/>
                  </a:lnTo>
                  <a:cubicBezTo>
                    <a:pt x="17897" y="42440"/>
                    <a:pt x="36321" y="65563"/>
                    <a:pt x="59317" y="65563"/>
                  </a:cubicBezTo>
                  <a:cubicBezTo>
                    <a:pt x="63079" y="65563"/>
                    <a:pt x="66962" y="64945"/>
                    <a:pt x="70872" y="63609"/>
                  </a:cubicBezTo>
                  <a:lnTo>
                    <a:pt x="70872" y="63609"/>
                  </a:lnTo>
                  <a:cubicBezTo>
                    <a:pt x="64990" y="71682"/>
                    <a:pt x="55512" y="76683"/>
                    <a:pt x="44986" y="76683"/>
                  </a:cubicBezTo>
                  <a:cubicBezTo>
                    <a:pt x="14051" y="76612"/>
                    <a:pt x="1310" y="36746"/>
                    <a:pt x="25982" y="18719"/>
                  </a:cubicBezTo>
                  <a:close/>
                  <a:moveTo>
                    <a:pt x="38341" y="1"/>
                  </a:moveTo>
                  <a:cubicBezTo>
                    <a:pt x="22171" y="2168"/>
                    <a:pt x="0" y="17576"/>
                    <a:pt x="0" y="44605"/>
                  </a:cubicBezTo>
                  <a:cubicBezTo>
                    <a:pt x="0" y="69420"/>
                    <a:pt x="20195" y="89567"/>
                    <a:pt x="44962" y="89567"/>
                  </a:cubicBezTo>
                  <a:cubicBezTo>
                    <a:pt x="71920" y="89567"/>
                    <a:pt x="87423" y="67348"/>
                    <a:pt x="89590" y="51225"/>
                  </a:cubicBezTo>
                  <a:lnTo>
                    <a:pt x="79802" y="41462"/>
                  </a:lnTo>
                  <a:lnTo>
                    <a:pt x="75301" y="46034"/>
                  </a:lnTo>
                  <a:cubicBezTo>
                    <a:pt x="70249" y="50754"/>
                    <a:pt x="64740" y="52743"/>
                    <a:pt x="59512" y="52743"/>
                  </a:cubicBezTo>
                  <a:cubicBezTo>
                    <a:pt x="42216" y="52743"/>
                    <a:pt x="27994" y="30973"/>
                    <a:pt x="43557" y="14313"/>
                  </a:cubicBezTo>
                  <a:lnTo>
                    <a:pt x="48105" y="9765"/>
                  </a:lnTo>
                  <a:lnTo>
                    <a:pt x="38341" y="1"/>
                  </a:lnTo>
                  <a:close/>
                </a:path>
              </a:pathLst>
            </a:custGeom>
            <a:solidFill>
              <a:srgbClr val="F7E38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8" name="Google Shape;328;p30"/>
            <p:cNvSpPr/>
            <p:nvPr/>
          </p:nvSpPr>
          <p:spPr>
            <a:xfrm>
              <a:off x="3384695" y="2781206"/>
              <a:ext cx="29059" cy="29059"/>
            </a:xfrm>
            <a:custGeom>
              <a:rect b="b" l="l" r="r" t="t"/>
              <a:pathLst>
                <a:path extrusionOk="0" h="18219" w="18219">
                  <a:moveTo>
                    <a:pt x="9098" y="0"/>
                  </a:moveTo>
                  <a:lnTo>
                    <a:pt x="1" y="9097"/>
                  </a:lnTo>
                  <a:lnTo>
                    <a:pt x="9098" y="18218"/>
                  </a:lnTo>
                  <a:lnTo>
                    <a:pt x="18219" y="9097"/>
                  </a:lnTo>
                  <a:lnTo>
                    <a:pt x="9098" y="0"/>
                  </a:lnTo>
                  <a:close/>
                </a:path>
              </a:pathLst>
            </a:custGeom>
            <a:solidFill>
              <a:srgbClr val="F7E38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" name="Google Shape;329;p30"/>
            <p:cNvSpPr/>
            <p:nvPr/>
          </p:nvSpPr>
          <p:spPr>
            <a:xfrm>
              <a:off x="3460740" y="2898652"/>
              <a:ext cx="20475" cy="20475"/>
            </a:xfrm>
            <a:custGeom>
              <a:rect b="b" l="l" r="r" t="t"/>
              <a:pathLst>
                <a:path extrusionOk="0" h="12837" w="12837">
                  <a:moveTo>
                    <a:pt x="0" y="0"/>
                  </a:moveTo>
                  <a:lnTo>
                    <a:pt x="0" y="12836"/>
                  </a:lnTo>
                  <a:lnTo>
                    <a:pt x="12836" y="12836"/>
                  </a:lnTo>
                  <a:lnTo>
                    <a:pt x="12836" y="0"/>
                  </a:lnTo>
                  <a:close/>
                </a:path>
              </a:pathLst>
            </a:custGeom>
            <a:solidFill>
              <a:srgbClr val="F7E38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" name="Google Shape;330;p30"/>
            <p:cNvSpPr/>
            <p:nvPr/>
          </p:nvSpPr>
          <p:spPr>
            <a:xfrm>
              <a:off x="3214223" y="2898652"/>
              <a:ext cx="20475" cy="20475"/>
            </a:xfrm>
            <a:custGeom>
              <a:rect b="b" l="l" r="r" t="t"/>
              <a:pathLst>
                <a:path extrusionOk="0" h="12837" w="12837">
                  <a:moveTo>
                    <a:pt x="0" y="0"/>
                  </a:moveTo>
                  <a:lnTo>
                    <a:pt x="0" y="12836"/>
                  </a:lnTo>
                  <a:lnTo>
                    <a:pt x="12836" y="12836"/>
                  </a:lnTo>
                  <a:lnTo>
                    <a:pt x="12836" y="0"/>
                  </a:lnTo>
                  <a:close/>
                </a:path>
              </a:pathLst>
            </a:custGeom>
            <a:solidFill>
              <a:srgbClr val="F7E38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331" name="Google Shape;331;p30"/>
          <p:cNvCxnSpPr/>
          <p:nvPr/>
        </p:nvCxnSpPr>
        <p:spPr>
          <a:xfrm>
            <a:off x="713225" y="3039638"/>
            <a:ext cx="23103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2" name="Google Shape;332;p30"/>
          <p:cNvCxnSpPr/>
          <p:nvPr/>
        </p:nvCxnSpPr>
        <p:spPr>
          <a:xfrm>
            <a:off x="3484425" y="3039638"/>
            <a:ext cx="23103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3" name="Google Shape;333;p30"/>
          <p:cNvCxnSpPr/>
          <p:nvPr/>
        </p:nvCxnSpPr>
        <p:spPr>
          <a:xfrm>
            <a:off x="6261000" y="3039638"/>
            <a:ext cx="23103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31"/>
          <p:cNvSpPr txBox="1"/>
          <p:nvPr>
            <p:ph type="title"/>
          </p:nvPr>
        </p:nvSpPr>
        <p:spPr>
          <a:xfrm>
            <a:off x="1388100" y="1307100"/>
            <a:ext cx="6367800" cy="252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 You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World Religion Day Minitheme by Slidesgo">
  <a:themeElements>
    <a:clrScheme name="Simple Light">
      <a:dk1>
        <a:srgbClr val="F7E38D"/>
      </a:dk1>
      <a:lt1>
        <a:srgbClr val="7B7961"/>
      </a:lt1>
      <a:dk2>
        <a:srgbClr val="A06C51"/>
      </a:dk2>
      <a:lt2>
        <a:srgbClr val="9DC067"/>
      </a:lt2>
      <a:accent1>
        <a:srgbClr val="5CAFAB"/>
      </a:accent1>
      <a:accent2>
        <a:srgbClr val="7254A8"/>
      </a:accent2>
      <a:accent3>
        <a:srgbClr val="CE63B9"/>
      </a:accent3>
      <a:accent4>
        <a:srgbClr val="2A4B96"/>
      </a:accent4>
      <a:accent5>
        <a:srgbClr val="FFFFFF"/>
      </a:accent5>
      <a:accent6>
        <a:srgbClr val="FFFFFF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