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6.xml"/><Relationship Id="rId22" Type="http://schemas.openxmlformats.org/officeDocument/2006/relationships/font" Target="fonts/Lato-boldItalic.fntdata"/><Relationship Id="rId10" Type="http://schemas.openxmlformats.org/officeDocument/2006/relationships/slide" Target="slides/slide5.xml"/><Relationship Id="rId21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regular.fnt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2da699d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2da699d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2da699df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d2da699df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2da699df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d2da699df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2da699df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d2da699df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2da699df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d2da699df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2da699df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d2da699df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d2da699df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d2da699df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2da699df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d2da699df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Hare Krishna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Deeya Bachani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Tenets of the Belief System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-29876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 Hare Krishna movement teaches that Krishna is the Supreme Lord and that all humans are eternal spiritual beings trapped in a cycle of reincarnation determined by karma.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 system emphasizes that liberation from this cycle can be achieved through devotion, especially by chanting the Hare Krishna mantra and practicing bhakti yoga.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 belief system also promotes ethical living, including compassion, self-discipline, and detachment from materialism.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338" y="1285875"/>
            <a:ext cx="374332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Founder, Spread and Adherents</a:t>
            </a:r>
            <a:endParaRPr/>
          </a:p>
        </p:txBody>
      </p:sp>
      <p:sp>
        <p:nvSpPr>
          <p:cNvPr id="148" name="Google Shape;148;p15"/>
          <p:cNvSpPr txBox="1"/>
          <p:nvPr>
            <p:ph idx="1" type="body"/>
          </p:nvPr>
        </p:nvSpPr>
        <p:spPr>
          <a:xfrm>
            <a:off x="311700" y="1389600"/>
            <a:ext cx="41454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/>
              <a:t>The Hare Krishna movement was founded in 1965 by A. C. Bhaktivedanta Swami Prabhupada, who brought the tradition from India to the United States.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/>
              <a:t>The movement initially spread among hippies in New York City and later expanded globally through temples, public chanting, and organized outreach.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/>
              <a:t>The adherents include both formally initiated members and a larger group of regular participants who engage in worship and community activities. </a:t>
            </a:r>
            <a:endParaRPr/>
          </a:p>
        </p:txBody>
      </p:sp>
      <p:pic>
        <p:nvPicPr>
          <p:cNvPr id="149" name="Google Shape;14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113" y="1111413"/>
            <a:ext cx="2657475" cy="3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Promotes it and Why People Believe</a:t>
            </a:r>
            <a:endParaRPr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414325" y="1567550"/>
            <a:ext cx="42864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/>
              <a:t>The movement is promoted by gurus, temple leaders, and the Governing Board Commission, which organizes and guides the system internationally.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/>
              <a:t>Followers believe in the system because it provides a way to connect with Krishna and achieve spiritual fulfillment.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/>
              <a:t>Believers are also drawn to the movement because it offers practical benefits such as reduced stress, inner peace, and a sense of purpose.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9763" y="1682300"/>
            <a:ext cx="412432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and Historical Influences</a:t>
            </a:r>
            <a:endParaRPr/>
          </a:p>
        </p:txBody>
      </p:sp>
      <p:sp>
        <p:nvSpPr>
          <p:cNvPr id="162" name="Google Shape;162;p17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84615"/>
              <a:buChar char="●"/>
            </a:pPr>
            <a:r>
              <a:rPr lang="en"/>
              <a:t>The beliefs of the Hare Krishna movement are shaped by its origins in the Indian bhakti tradition, which emphasizes devotion through chanting.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84615"/>
              <a:buChar char="●"/>
            </a:pPr>
            <a:r>
              <a:rPr lang="en"/>
              <a:t>The movement was also shaped by cultural factors in the 1960s, particularly its appeal to countercultural groups in the United States.</a:t>
            </a: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84615"/>
              <a:buChar char="●"/>
            </a:pPr>
            <a:r>
              <a:rPr lang="en"/>
              <a:t>Its global spread reflects its ability to adapt traditional practices to modern societies and different cultural contexts.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7825" y="1214425"/>
            <a:ext cx="3629025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Structure of Beliefs</a:t>
            </a:r>
            <a:endParaRPr/>
          </a:p>
        </p:txBody>
      </p: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belief system has a hierarchical structure in which the core idea of devotion to Krishna leads to specific practices such as chanting, ethical behavior, and ritual observance.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Higher-level beliefs about karma and reincarnation directly inform lower-level rules about daily life and behavior.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This structure shows that individual practices are derived from broader spiritual principles rather than existing independently.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75" y="1554400"/>
            <a:ext cx="3638550" cy="27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Beliefs Motivate Actions</a:t>
            </a:r>
            <a:endParaRPr/>
          </a:p>
        </p:txBody>
      </p:sp>
      <p:sp>
        <p:nvSpPr>
          <p:cNvPr id="176" name="Google Shape;176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beliefs of the Hare Krishna movement motivate followers to engage in daily chanting, temple worship, and study of sacred texts.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system also requires adherents to follow strict behavioral rules, including vegetarianism and avoiding intoxicants.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These beliefs shape how followers interact with others by encouraging compassion, service, and participation in community life.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Used by Believers</a:t>
            </a:r>
            <a:endParaRPr/>
          </a:p>
        </p:txBody>
      </p:sp>
      <p:sp>
        <p:nvSpPr>
          <p:cNvPr id="182" name="Google Shape;182;p20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Believers support their beliefs through sacred texts such as the Bhagavad Gita and the Srimad Bhagavatam, which provide the foundation for the system’s teachings.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They also rely on the personal effects of practices like chanting, which are believed to reduce stress and bring mental clarity and joy.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1613" y="1152463"/>
            <a:ext cx="2657475" cy="305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Responses to Challenges and Criticism</a:t>
            </a:r>
            <a:endParaRPr/>
          </a:p>
        </p:txBody>
      </p:sp>
      <p:sp>
        <p:nvSpPr>
          <p:cNvPr id="189" name="Google Shape;189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Hare Krishna movement has been criticized by anticult organizations, which have accused it of brainwashing and attempted to deprogram members.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Former members have also brought legal challenges against the movement, but these cases have been unsuccessful.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Despite these challenges, the movement has continued to expand globally and maintain a committed following.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