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2547f49ad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2547f49ad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2547f49a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2547f49a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d2547f49ad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d2547f49a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d2547f49ad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d2547f49ad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d2547f49a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d2547f49a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learnreligions.com/scientologys-galactic-overlord-xenu-95929" TargetMode="External"/><Relationship Id="rId4" Type="http://schemas.openxmlformats.org/officeDocument/2006/relationships/hyperlink" Target="https://en.wikipedia.org/w/index.php?title=Scientology&amp;oldid=134515365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Scientology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Arya Adusumilli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Tenets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Writings of L. Ron Hubbard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Dianetics -&gt; The “Science of Knowledge”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Humans are spiritual beings known as “thetans” who are immortal and have reincarnated countless times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Can dissociate in “exteriorization”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Auditing track and training track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Bridge to Total Freedom and “Clear”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Space Opera involving galactic genocide that trapped thetans on Earth; spiritual pain is memories of the event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Creators and Proponents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Science fiction author L. Ron Hubbard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Writings</a:t>
            </a:r>
            <a:r>
              <a:rPr lang="en"/>
              <a:t> are considered scripture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Church of Scientology stations around the world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Celebrity involvement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Individuals with psychological trauma</a:t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7274" y="2488700"/>
            <a:ext cx="2688799" cy="21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Factors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Emerged in middle of twentieth century, rampant social change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post-WW2 fascination with mental health, self help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Strong influence of science fiction in pop culture: space opera uses many common tropes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Cultural individualism in US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7850" y="2392477"/>
            <a:ext cx="2676825" cy="204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Resulting Actions and Evidence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Members spend large sums of money to move up Bridge, increase involvement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Those associated with avid critics are forced to “disconnect” and stop associating with them completely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Members take structured courses for extended periods on each track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Evidence lies entirely in anecdotes of sensations felt while </a:t>
            </a:r>
            <a:r>
              <a:rPr lang="en"/>
              <a:t>being audited, mental clarity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Hubbard’s writing as religious 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Challenges labeled as misunderstanding scientology, forced disconnection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Denies validity of psychology and psychiatry, which rejected it in twentieth century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Beyer, C. (n.d.). Who is overlord Xenu? - scientology’s creation myth. Scientology’s Galactic Overlord Xenu.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https://www.learnreligions.com/scientologys-galactic-overlord-xenu-95929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Wikipedia contributors. (2026, March 24). Scientology. In Wikipedia, The Free Encyclopedia. Retrieved 03:10, March 25, 2026, from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https://en.wikipedia.org/w/index.php?title=Scientology&amp;oldid=1345153658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