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E6508-8F69-49D2-A85B-EF82B8477DE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5907C7B-E25D-4F42-A3E1-2A00EA73BF5D}">
      <dgm:prSet/>
      <dgm:spPr/>
      <dgm:t>
        <a:bodyPr/>
        <a:lstStyle/>
        <a:p>
          <a:r>
            <a:rPr lang="en-US"/>
            <a:t>Nature: a divine law that operated on its own, without any humanity.</a:t>
          </a:r>
        </a:p>
      </dgm:t>
    </dgm:pt>
    <dgm:pt modelId="{B22765AD-B2E4-424C-89EC-FE9742AF97FD}" type="parTrans" cxnId="{3279CCFB-D908-4B32-9DFC-F0753B827D17}">
      <dgm:prSet/>
      <dgm:spPr/>
      <dgm:t>
        <a:bodyPr/>
        <a:lstStyle/>
        <a:p>
          <a:endParaRPr lang="en-US"/>
        </a:p>
      </dgm:t>
    </dgm:pt>
    <dgm:pt modelId="{A3C904EC-52E5-4691-944D-FA73EBA34D61}" type="sibTrans" cxnId="{3279CCFB-D908-4B32-9DFC-F0753B827D17}">
      <dgm:prSet/>
      <dgm:spPr/>
      <dgm:t>
        <a:bodyPr/>
        <a:lstStyle/>
        <a:p>
          <a:endParaRPr lang="en-US"/>
        </a:p>
      </dgm:t>
    </dgm:pt>
    <dgm:pt modelId="{2402828A-8102-4321-9F23-03EAB9499A32}">
      <dgm:prSet/>
      <dgm:spPr/>
      <dgm:t>
        <a:bodyPr/>
        <a:lstStyle/>
        <a:p>
          <a:r>
            <a:rPr lang="en-US" dirty="0"/>
            <a:t>Phenomena that people couldn’t understand.</a:t>
          </a:r>
        </a:p>
      </dgm:t>
    </dgm:pt>
    <dgm:pt modelId="{37AC94A1-48CD-4E7A-889E-E626E4D760E1}" type="parTrans" cxnId="{859789BB-FAB0-4E54-A422-48E184879251}">
      <dgm:prSet/>
      <dgm:spPr/>
      <dgm:t>
        <a:bodyPr/>
        <a:lstStyle/>
        <a:p>
          <a:endParaRPr lang="en-US"/>
        </a:p>
      </dgm:t>
    </dgm:pt>
    <dgm:pt modelId="{38DD099D-515C-4B48-B129-C159447E8B17}" type="sibTrans" cxnId="{859789BB-FAB0-4E54-A422-48E184879251}">
      <dgm:prSet/>
      <dgm:spPr/>
      <dgm:t>
        <a:bodyPr/>
        <a:lstStyle/>
        <a:p>
          <a:endParaRPr lang="en-US"/>
        </a:p>
      </dgm:t>
    </dgm:pt>
    <dgm:pt modelId="{2CDEF31B-0622-495B-BCB9-B62F247C5759}">
      <dgm:prSet/>
      <dgm:spPr/>
      <dgm:t>
        <a:bodyPr/>
        <a:lstStyle/>
        <a:p>
          <a:r>
            <a:rPr lang="en-US"/>
            <a:t>Nature was slowly connected to humans—physically.</a:t>
          </a:r>
        </a:p>
      </dgm:t>
    </dgm:pt>
    <dgm:pt modelId="{99CBCBE4-5327-4023-8795-A3D726B54F89}" type="parTrans" cxnId="{45659A59-2090-40C7-8BC8-EB03E805B299}">
      <dgm:prSet/>
      <dgm:spPr/>
      <dgm:t>
        <a:bodyPr/>
        <a:lstStyle/>
        <a:p>
          <a:endParaRPr lang="en-US"/>
        </a:p>
      </dgm:t>
    </dgm:pt>
    <dgm:pt modelId="{168BF2A2-6805-446E-B36D-F2AE44555751}" type="sibTrans" cxnId="{45659A59-2090-40C7-8BC8-EB03E805B299}">
      <dgm:prSet/>
      <dgm:spPr/>
      <dgm:t>
        <a:bodyPr/>
        <a:lstStyle/>
        <a:p>
          <a:endParaRPr lang="en-US"/>
        </a:p>
      </dgm:t>
    </dgm:pt>
    <dgm:pt modelId="{AE0D5970-EDDC-4217-8AC0-2EBBDDCFB89D}">
      <dgm:prSet/>
      <dgm:spPr/>
      <dgm:t>
        <a:bodyPr/>
        <a:lstStyle/>
        <a:p>
          <a:r>
            <a:rPr lang="en-US"/>
            <a:t>Relationship between nature and the human body. </a:t>
          </a:r>
        </a:p>
      </dgm:t>
    </dgm:pt>
    <dgm:pt modelId="{240BF7CC-AB5E-452C-A45B-A566EE55F84D}" type="parTrans" cxnId="{989D4F88-AF1D-4CA8-BB58-CDD2A2D00D85}">
      <dgm:prSet/>
      <dgm:spPr/>
      <dgm:t>
        <a:bodyPr/>
        <a:lstStyle/>
        <a:p>
          <a:endParaRPr lang="en-US"/>
        </a:p>
      </dgm:t>
    </dgm:pt>
    <dgm:pt modelId="{066835A3-454F-4EDC-BFB0-939718234223}" type="sibTrans" cxnId="{989D4F88-AF1D-4CA8-BB58-CDD2A2D00D85}">
      <dgm:prSet/>
      <dgm:spPr/>
      <dgm:t>
        <a:bodyPr/>
        <a:lstStyle/>
        <a:p>
          <a:endParaRPr lang="en-US"/>
        </a:p>
      </dgm:t>
    </dgm:pt>
    <dgm:pt modelId="{42C41B5E-00A6-4BB5-9525-B98BF1C29E48}">
      <dgm:prSet/>
      <dgm:spPr/>
      <dgm:t>
        <a:bodyPr/>
        <a:lstStyle/>
        <a:p>
          <a:r>
            <a:rPr lang="en-US"/>
            <a:t>Nature co-existed with human beings.</a:t>
          </a:r>
        </a:p>
      </dgm:t>
    </dgm:pt>
    <dgm:pt modelId="{3C4C60F2-C462-4BD5-8549-75EB2A2DC72F}" type="parTrans" cxnId="{915427EB-71FC-4A58-ACD6-4D16AB890E62}">
      <dgm:prSet/>
      <dgm:spPr/>
      <dgm:t>
        <a:bodyPr/>
        <a:lstStyle/>
        <a:p>
          <a:endParaRPr lang="en-US"/>
        </a:p>
      </dgm:t>
    </dgm:pt>
    <dgm:pt modelId="{59C278AA-BEFF-4573-9E3E-C8CDC6427217}" type="sibTrans" cxnId="{915427EB-71FC-4A58-ACD6-4D16AB890E62}">
      <dgm:prSet/>
      <dgm:spPr/>
      <dgm:t>
        <a:bodyPr/>
        <a:lstStyle/>
        <a:p>
          <a:endParaRPr lang="en-US"/>
        </a:p>
      </dgm:t>
    </dgm:pt>
    <dgm:pt modelId="{4882F899-69D0-4FC2-A51C-F0B3AFBA380C}" type="pres">
      <dgm:prSet presAssocID="{322E6508-8F69-49D2-A85B-EF82B8477DE8}" presName="linear" presStyleCnt="0">
        <dgm:presLayoutVars>
          <dgm:animLvl val="lvl"/>
          <dgm:resizeHandles val="exact"/>
        </dgm:presLayoutVars>
      </dgm:prSet>
      <dgm:spPr/>
    </dgm:pt>
    <dgm:pt modelId="{364E87BE-246F-4FDE-B519-03DF685D58D3}" type="pres">
      <dgm:prSet presAssocID="{D5907C7B-E25D-4F42-A3E1-2A00EA73BF5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264BC76-4FC0-4E77-A609-70230820286B}" type="pres">
      <dgm:prSet presAssocID="{A3C904EC-52E5-4691-944D-FA73EBA34D61}" presName="spacer" presStyleCnt="0"/>
      <dgm:spPr/>
    </dgm:pt>
    <dgm:pt modelId="{0D1B9E64-85D0-4026-BFBA-F013172272CE}" type="pres">
      <dgm:prSet presAssocID="{2402828A-8102-4321-9F23-03EAB9499A3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9D35E20-7EBE-4912-A65A-65BA5C6970A4}" type="pres">
      <dgm:prSet presAssocID="{38DD099D-515C-4B48-B129-C159447E8B17}" presName="spacer" presStyleCnt="0"/>
      <dgm:spPr/>
    </dgm:pt>
    <dgm:pt modelId="{6C52805E-4DA8-4B7C-9270-C1EA84AC2390}" type="pres">
      <dgm:prSet presAssocID="{2CDEF31B-0622-495B-BCB9-B62F247C575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4B7706C-2E8A-48E8-9F5D-20F355BA65E9}" type="pres">
      <dgm:prSet presAssocID="{2CDEF31B-0622-495B-BCB9-B62F247C5759}" presName="childText" presStyleLbl="revTx" presStyleIdx="0" presStyleCnt="1">
        <dgm:presLayoutVars>
          <dgm:bulletEnabled val="1"/>
        </dgm:presLayoutVars>
      </dgm:prSet>
      <dgm:spPr/>
    </dgm:pt>
    <dgm:pt modelId="{90E1B990-600B-4411-8975-479A90AF0F6B}" type="pres">
      <dgm:prSet presAssocID="{42C41B5E-00A6-4BB5-9525-B98BF1C29E4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2565008-C441-422E-AEE1-54AE48943027}" type="presOf" srcId="{2402828A-8102-4321-9F23-03EAB9499A32}" destId="{0D1B9E64-85D0-4026-BFBA-F013172272CE}" srcOrd="0" destOrd="0" presId="urn:microsoft.com/office/officeart/2005/8/layout/vList2"/>
    <dgm:cxn modelId="{7312073F-7629-4ADC-99D8-07FFD3442392}" type="presOf" srcId="{322E6508-8F69-49D2-A85B-EF82B8477DE8}" destId="{4882F899-69D0-4FC2-A51C-F0B3AFBA380C}" srcOrd="0" destOrd="0" presId="urn:microsoft.com/office/officeart/2005/8/layout/vList2"/>
    <dgm:cxn modelId="{45659A59-2090-40C7-8BC8-EB03E805B299}" srcId="{322E6508-8F69-49D2-A85B-EF82B8477DE8}" destId="{2CDEF31B-0622-495B-BCB9-B62F247C5759}" srcOrd="2" destOrd="0" parTransId="{99CBCBE4-5327-4023-8795-A3D726B54F89}" sibTransId="{168BF2A2-6805-446E-B36D-F2AE44555751}"/>
    <dgm:cxn modelId="{3A77F759-517D-45FC-AF20-880ED0C4736D}" type="presOf" srcId="{42C41B5E-00A6-4BB5-9525-B98BF1C29E48}" destId="{90E1B990-600B-4411-8975-479A90AF0F6B}" srcOrd="0" destOrd="0" presId="urn:microsoft.com/office/officeart/2005/8/layout/vList2"/>
    <dgm:cxn modelId="{989D4F88-AF1D-4CA8-BB58-CDD2A2D00D85}" srcId="{2CDEF31B-0622-495B-BCB9-B62F247C5759}" destId="{AE0D5970-EDDC-4217-8AC0-2EBBDDCFB89D}" srcOrd="0" destOrd="0" parTransId="{240BF7CC-AB5E-452C-A45B-A566EE55F84D}" sibTransId="{066835A3-454F-4EDC-BFB0-939718234223}"/>
    <dgm:cxn modelId="{859789BB-FAB0-4E54-A422-48E184879251}" srcId="{322E6508-8F69-49D2-A85B-EF82B8477DE8}" destId="{2402828A-8102-4321-9F23-03EAB9499A32}" srcOrd="1" destOrd="0" parTransId="{37AC94A1-48CD-4E7A-889E-E626E4D760E1}" sibTransId="{38DD099D-515C-4B48-B129-C159447E8B17}"/>
    <dgm:cxn modelId="{87C00FCA-CF97-4829-BE6E-F021C29C166C}" type="presOf" srcId="{2CDEF31B-0622-495B-BCB9-B62F247C5759}" destId="{6C52805E-4DA8-4B7C-9270-C1EA84AC2390}" srcOrd="0" destOrd="0" presId="urn:microsoft.com/office/officeart/2005/8/layout/vList2"/>
    <dgm:cxn modelId="{49F89EDD-5706-44DE-B850-010913D645D8}" type="presOf" srcId="{D5907C7B-E25D-4F42-A3E1-2A00EA73BF5D}" destId="{364E87BE-246F-4FDE-B519-03DF685D58D3}" srcOrd="0" destOrd="0" presId="urn:microsoft.com/office/officeart/2005/8/layout/vList2"/>
    <dgm:cxn modelId="{DF0DAFE8-6269-4EAA-A010-CE9C943A0B3A}" type="presOf" srcId="{AE0D5970-EDDC-4217-8AC0-2EBBDDCFB89D}" destId="{D4B7706C-2E8A-48E8-9F5D-20F355BA65E9}" srcOrd="0" destOrd="0" presId="urn:microsoft.com/office/officeart/2005/8/layout/vList2"/>
    <dgm:cxn modelId="{915427EB-71FC-4A58-ACD6-4D16AB890E62}" srcId="{322E6508-8F69-49D2-A85B-EF82B8477DE8}" destId="{42C41B5E-00A6-4BB5-9525-B98BF1C29E48}" srcOrd="3" destOrd="0" parTransId="{3C4C60F2-C462-4BD5-8549-75EB2A2DC72F}" sibTransId="{59C278AA-BEFF-4573-9E3E-C8CDC6427217}"/>
    <dgm:cxn modelId="{3279CCFB-D908-4B32-9DFC-F0753B827D17}" srcId="{322E6508-8F69-49D2-A85B-EF82B8477DE8}" destId="{D5907C7B-E25D-4F42-A3E1-2A00EA73BF5D}" srcOrd="0" destOrd="0" parTransId="{B22765AD-B2E4-424C-89EC-FE9742AF97FD}" sibTransId="{A3C904EC-52E5-4691-944D-FA73EBA34D61}"/>
    <dgm:cxn modelId="{BCDB46DB-0C34-4815-A7C1-AD918776F508}" type="presParOf" srcId="{4882F899-69D0-4FC2-A51C-F0B3AFBA380C}" destId="{364E87BE-246F-4FDE-B519-03DF685D58D3}" srcOrd="0" destOrd="0" presId="urn:microsoft.com/office/officeart/2005/8/layout/vList2"/>
    <dgm:cxn modelId="{A9332CEF-4C36-4AD2-963C-4A65B5A8067F}" type="presParOf" srcId="{4882F899-69D0-4FC2-A51C-F0B3AFBA380C}" destId="{F264BC76-4FC0-4E77-A609-70230820286B}" srcOrd="1" destOrd="0" presId="urn:microsoft.com/office/officeart/2005/8/layout/vList2"/>
    <dgm:cxn modelId="{00F2D042-E22E-45F9-9788-944B69E0BFAB}" type="presParOf" srcId="{4882F899-69D0-4FC2-A51C-F0B3AFBA380C}" destId="{0D1B9E64-85D0-4026-BFBA-F013172272CE}" srcOrd="2" destOrd="0" presId="urn:microsoft.com/office/officeart/2005/8/layout/vList2"/>
    <dgm:cxn modelId="{0C429E4E-5D9D-411D-ADFC-CC0CA1FA6FAD}" type="presParOf" srcId="{4882F899-69D0-4FC2-A51C-F0B3AFBA380C}" destId="{B9D35E20-7EBE-4912-A65A-65BA5C6970A4}" srcOrd="3" destOrd="0" presId="urn:microsoft.com/office/officeart/2005/8/layout/vList2"/>
    <dgm:cxn modelId="{29012E26-B56E-4EB7-818A-F05BA23BB39F}" type="presParOf" srcId="{4882F899-69D0-4FC2-A51C-F0B3AFBA380C}" destId="{6C52805E-4DA8-4B7C-9270-C1EA84AC2390}" srcOrd="4" destOrd="0" presId="urn:microsoft.com/office/officeart/2005/8/layout/vList2"/>
    <dgm:cxn modelId="{50E2B477-3516-4512-B2BA-9510E0BA54CF}" type="presParOf" srcId="{4882F899-69D0-4FC2-A51C-F0B3AFBA380C}" destId="{D4B7706C-2E8A-48E8-9F5D-20F355BA65E9}" srcOrd="5" destOrd="0" presId="urn:microsoft.com/office/officeart/2005/8/layout/vList2"/>
    <dgm:cxn modelId="{289491D0-F877-49F7-9515-AE949776C831}" type="presParOf" srcId="{4882F899-69D0-4FC2-A51C-F0B3AFBA380C}" destId="{90E1B990-600B-4411-8975-479A90AF0F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CC4EDD-45E0-4634-A177-6728694C506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14DA3E2-D254-4509-AF70-736C601CF372}">
      <dgm:prSet/>
      <dgm:spPr/>
      <dgm:t>
        <a:bodyPr/>
        <a:lstStyle/>
        <a:p>
          <a:r>
            <a:rPr lang="en-US"/>
            <a:t>The hierarchy system</a:t>
          </a:r>
        </a:p>
      </dgm:t>
    </dgm:pt>
    <dgm:pt modelId="{18E7A9F1-95E3-4DEE-9791-D95839ACF7CC}" type="parTrans" cxnId="{10160E0E-433C-40DB-9A9E-186C2DDFD2AD}">
      <dgm:prSet/>
      <dgm:spPr/>
      <dgm:t>
        <a:bodyPr/>
        <a:lstStyle/>
        <a:p>
          <a:endParaRPr lang="en-US"/>
        </a:p>
      </dgm:t>
    </dgm:pt>
    <dgm:pt modelId="{D8C618FD-A6EC-46B0-BB3F-56FE238DD657}" type="sibTrans" cxnId="{10160E0E-433C-40DB-9A9E-186C2DDFD2AD}">
      <dgm:prSet/>
      <dgm:spPr/>
      <dgm:t>
        <a:bodyPr/>
        <a:lstStyle/>
        <a:p>
          <a:endParaRPr lang="en-US"/>
        </a:p>
      </dgm:t>
    </dgm:pt>
    <dgm:pt modelId="{CC3D423D-60C5-41D4-A84D-93E7D65BFDEE}">
      <dgm:prSet/>
      <dgm:spPr/>
      <dgm:t>
        <a:bodyPr/>
        <a:lstStyle/>
        <a:p>
          <a:r>
            <a:rPr lang="en-US"/>
            <a:t>The emperor, the most powerful, and the closest to nature</a:t>
          </a:r>
        </a:p>
      </dgm:t>
    </dgm:pt>
    <dgm:pt modelId="{CFF11827-19B6-4669-8297-DB9C0BD8CEE0}" type="parTrans" cxnId="{EA93C4C2-8546-4426-8FF7-9690E4236F82}">
      <dgm:prSet/>
      <dgm:spPr/>
      <dgm:t>
        <a:bodyPr/>
        <a:lstStyle/>
        <a:p>
          <a:endParaRPr lang="en-US"/>
        </a:p>
      </dgm:t>
    </dgm:pt>
    <dgm:pt modelId="{9E431B59-CE2C-487A-81DE-D2E9B899775A}" type="sibTrans" cxnId="{EA93C4C2-8546-4426-8FF7-9690E4236F82}">
      <dgm:prSet/>
      <dgm:spPr/>
      <dgm:t>
        <a:bodyPr/>
        <a:lstStyle/>
        <a:p>
          <a:endParaRPr lang="en-US"/>
        </a:p>
      </dgm:t>
    </dgm:pt>
    <dgm:pt modelId="{267FC069-F68E-4B2A-A6E0-7E6710E26DDC}">
      <dgm:prSet/>
      <dgm:spPr/>
      <dgm:t>
        <a:bodyPr/>
        <a:lstStyle/>
        <a:p>
          <a:r>
            <a:rPr lang="en-US"/>
            <a:t>Power came with responsibility</a:t>
          </a:r>
        </a:p>
      </dgm:t>
    </dgm:pt>
    <dgm:pt modelId="{32225CE3-AB2E-4009-B4CF-C93E8D24D915}" type="parTrans" cxnId="{B05CF2A2-3C2D-42BD-B368-1075FDFD37B9}">
      <dgm:prSet/>
      <dgm:spPr/>
      <dgm:t>
        <a:bodyPr/>
        <a:lstStyle/>
        <a:p>
          <a:endParaRPr lang="en-US"/>
        </a:p>
      </dgm:t>
    </dgm:pt>
    <dgm:pt modelId="{582BFFD9-780E-41B5-B5E0-67A19387F028}" type="sibTrans" cxnId="{B05CF2A2-3C2D-42BD-B368-1075FDFD37B9}">
      <dgm:prSet/>
      <dgm:spPr/>
      <dgm:t>
        <a:bodyPr/>
        <a:lstStyle/>
        <a:p>
          <a:endParaRPr lang="en-US"/>
        </a:p>
      </dgm:t>
    </dgm:pt>
    <dgm:pt modelId="{2BBECB76-64DE-4EC8-BC61-E1B51371AE4D}">
      <dgm:prSet/>
      <dgm:spPr/>
      <dgm:t>
        <a:bodyPr/>
        <a:lstStyle/>
        <a:p>
          <a:r>
            <a:rPr lang="en-US"/>
            <a:t>Nature, power that could be used against the top of the hierarchy system</a:t>
          </a:r>
        </a:p>
      </dgm:t>
    </dgm:pt>
    <dgm:pt modelId="{5C75F8F4-44BB-445B-AC59-3983581FDEEF}" type="parTrans" cxnId="{668A15F7-FCCF-4B2B-8144-422A758B29A0}">
      <dgm:prSet/>
      <dgm:spPr/>
      <dgm:t>
        <a:bodyPr/>
        <a:lstStyle/>
        <a:p>
          <a:endParaRPr lang="en-US"/>
        </a:p>
      </dgm:t>
    </dgm:pt>
    <dgm:pt modelId="{2BFB7884-4023-47F4-8CAA-5AB68B365555}" type="sibTrans" cxnId="{668A15F7-FCCF-4B2B-8144-422A758B29A0}">
      <dgm:prSet/>
      <dgm:spPr/>
      <dgm:t>
        <a:bodyPr/>
        <a:lstStyle/>
        <a:p>
          <a:endParaRPr lang="en-US"/>
        </a:p>
      </dgm:t>
    </dgm:pt>
    <dgm:pt modelId="{FD84F5A0-61CB-438B-850C-B44CF54C9EE8}">
      <dgm:prSet/>
      <dgm:spPr/>
      <dgm:t>
        <a:bodyPr/>
        <a:lstStyle/>
        <a:p>
          <a:r>
            <a:rPr lang="en-US"/>
            <a:t>Those who were against the idea were banished</a:t>
          </a:r>
        </a:p>
      </dgm:t>
    </dgm:pt>
    <dgm:pt modelId="{04ABB113-255B-48CA-8A34-B6FCC3C69D48}" type="parTrans" cxnId="{2CABE61C-EE7C-40D3-A786-E7D9AE3E8FB6}">
      <dgm:prSet/>
      <dgm:spPr/>
      <dgm:t>
        <a:bodyPr/>
        <a:lstStyle/>
        <a:p>
          <a:endParaRPr lang="en-US"/>
        </a:p>
      </dgm:t>
    </dgm:pt>
    <dgm:pt modelId="{DC64E556-37C1-4396-AAAE-C6DB0DED6CF1}" type="sibTrans" cxnId="{2CABE61C-EE7C-40D3-A786-E7D9AE3E8FB6}">
      <dgm:prSet/>
      <dgm:spPr/>
      <dgm:t>
        <a:bodyPr/>
        <a:lstStyle/>
        <a:p>
          <a:endParaRPr lang="en-US"/>
        </a:p>
      </dgm:t>
    </dgm:pt>
    <dgm:pt modelId="{69B7D178-DB4A-4184-B081-4873C1F81B25}">
      <dgm:prSet/>
      <dgm:spPr/>
      <dgm:t>
        <a:bodyPr/>
        <a:lstStyle/>
        <a:p>
          <a:r>
            <a:rPr lang="en-US"/>
            <a:t>Reward and punishment—how should people live in peace with nature and with themselves?</a:t>
          </a:r>
        </a:p>
      </dgm:t>
    </dgm:pt>
    <dgm:pt modelId="{3B7B193C-7336-42C6-8F76-986311DA1E0D}" type="parTrans" cxnId="{C9A84FA9-9229-4E80-A064-A0D903732A84}">
      <dgm:prSet/>
      <dgm:spPr/>
      <dgm:t>
        <a:bodyPr/>
        <a:lstStyle/>
        <a:p>
          <a:endParaRPr lang="en-US"/>
        </a:p>
      </dgm:t>
    </dgm:pt>
    <dgm:pt modelId="{D084ADE0-B370-40B5-BEAE-7B8C099C7F7B}" type="sibTrans" cxnId="{C9A84FA9-9229-4E80-A064-A0D903732A84}">
      <dgm:prSet/>
      <dgm:spPr/>
      <dgm:t>
        <a:bodyPr/>
        <a:lstStyle/>
        <a:p>
          <a:endParaRPr lang="en-US"/>
        </a:p>
      </dgm:t>
    </dgm:pt>
    <dgm:pt modelId="{ADE7C6C9-3293-4F25-9003-D5E8B9DE2797}">
      <dgm:prSet/>
      <dgm:spPr/>
      <dgm:t>
        <a:bodyPr/>
        <a:lstStyle/>
        <a:p>
          <a:r>
            <a:rPr lang="en-US"/>
            <a:t>Be friendly and genuine to the world around them</a:t>
          </a:r>
        </a:p>
      </dgm:t>
    </dgm:pt>
    <dgm:pt modelId="{0ABCF082-DD78-49FF-AB8A-79C89708B62C}" type="parTrans" cxnId="{03DD2C42-2732-4347-A919-D17C587576E3}">
      <dgm:prSet/>
      <dgm:spPr/>
      <dgm:t>
        <a:bodyPr/>
        <a:lstStyle/>
        <a:p>
          <a:endParaRPr lang="en-US"/>
        </a:p>
      </dgm:t>
    </dgm:pt>
    <dgm:pt modelId="{B2D816AB-8CF4-449F-95A6-52EA12665640}" type="sibTrans" cxnId="{03DD2C42-2732-4347-A919-D17C587576E3}">
      <dgm:prSet/>
      <dgm:spPr/>
      <dgm:t>
        <a:bodyPr/>
        <a:lstStyle/>
        <a:p>
          <a:endParaRPr lang="en-US"/>
        </a:p>
      </dgm:t>
    </dgm:pt>
    <dgm:pt modelId="{32E05891-DCC8-4130-BE10-9EAB063FC59F}">
      <dgm:prSet/>
      <dgm:spPr/>
      <dgm:t>
        <a:bodyPr/>
        <a:lstStyle/>
        <a:p>
          <a:r>
            <a:rPr lang="en-US"/>
            <a:t>Find peace on the inside</a:t>
          </a:r>
        </a:p>
      </dgm:t>
    </dgm:pt>
    <dgm:pt modelId="{FD571841-9541-42C2-93F2-95D396FB03A0}" type="parTrans" cxnId="{CD5B9E6B-DCD2-4504-952C-81E84CB70DBD}">
      <dgm:prSet/>
      <dgm:spPr/>
      <dgm:t>
        <a:bodyPr/>
        <a:lstStyle/>
        <a:p>
          <a:endParaRPr lang="en-US"/>
        </a:p>
      </dgm:t>
    </dgm:pt>
    <dgm:pt modelId="{434E0A4C-632C-4FA9-962A-556F1C9F3FC2}" type="sibTrans" cxnId="{CD5B9E6B-DCD2-4504-952C-81E84CB70DBD}">
      <dgm:prSet/>
      <dgm:spPr/>
      <dgm:t>
        <a:bodyPr/>
        <a:lstStyle/>
        <a:p>
          <a:endParaRPr lang="en-US"/>
        </a:p>
      </dgm:t>
    </dgm:pt>
    <dgm:pt modelId="{84CA39BA-F32A-45FA-853A-B9D1D5ED2E83}" type="pres">
      <dgm:prSet presAssocID="{05CC4EDD-45E0-4634-A177-6728694C506C}" presName="linear" presStyleCnt="0">
        <dgm:presLayoutVars>
          <dgm:animLvl val="lvl"/>
          <dgm:resizeHandles val="exact"/>
        </dgm:presLayoutVars>
      </dgm:prSet>
      <dgm:spPr/>
    </dgm:pt>
    <dgm:pt modelId="{3431D14B-80E4-4D12-81A5-AE78E317946E}" type="pres">
      <dgm:prSet presAssocID="{814DA3E2-D254-4509-AF70-736C601CF3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C4BD26-BF55-4A3D-B8C2-34925F60356A}" type="pres">
      <dgm:prSet presAssocID="{814DA3E2-D254-4509-AF70-736C601CF372}" presName="childText" presStyleLbl="revTx" presStyleIdx="0" presStyleCnt="2">
        <dgm:presLayoutVars>
          <dgm:bulletEnabled val="1"/>
        </dgm:presLayoutVars>
      </dgm:prSet>
      <dgm:spPr/>
    </dgm:pt>
    <dgm:pt modelId="{53A10763-8902-4492-9CEA-DBC2896D450B}" type="pres">
      <dgm:prSet presAssocID="{69B7D178-DB4A-4184-B081-4873C1F81B2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7C0F91F-3392-4D3C-8B68-93B21B51FC48}" type="pres">
      <dgm:prSet presAssocID="{69B7D178-DB4A-4184-B081-4873C1F81B2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A855205-BA26-48E8-B964-E6F600F4F57E}" type="presOf" srcId="{32E05891-DCC8-4130-BE10-9EAB063FC59F}" destId="{67C0F91F-3392-4D3C-8B68-93B21B51FC48}" srcOrd="0" destOrd="1" presId="urn:microsoft.com/office/officeart/2005/8/layout/vList2"/>
    <dgm:cxn modelId="{10160E0E-433C-40DB-9A9E-186C2DDFD2AD}" srcId="{05CC4EDD-45E0-4634-A177-6728694C506C}" destId="{814DA3E2-D254-4509-AF70-736C601CF372}" srcOrd="0" destOrd="0" parTransId="{18E7A9F1-95E3-4DEE-9791-D95839ACF7CC}" sibTransId="{D8C618FD-A6EC-46B0-BB3F-56FE238DD657}"/>
    <dgm:cxn modelId="{F2E2810F-4C3D-4308-A49B-35C854CF2049}" type="presOf" srcId="{814DA3E2-D254-4509-AF70-736C601CF372}" destId="{3431D14B-80E4-4D12-81A5-AE78E317946E}" srcOrd="0" destOrd="0" presId="urn:microsoft.com/office/officeart/2005/8/layout/vList2"/>
    <dgm:cxn modelId="{2CABE61C-EE7C-40D3-A786-E7D9AE3E8FB6}" srcId="{814DA3E2-D254-4509-AF70-736C601CF372}" destId="{FD84F5A0-61CB-438B-850C-B44CF54C9EE8}" srcOrd="3" destOrd="0" parTransId="{04ABB113-255B-48CA-8A34-B6FCC3C69D48}" sibTransId="{DC64E556-37C1-4396-AAAE-C6DB0DED6CF1}"/>
    <dgm:cxn modelId="{4BB49437-825B-4DDB-8C32-56A15390E28E}" type="presOf" srcId="{2BBECB76-64DE-4EC8-BC61-E1B51371AE4D}" destId="{52C4BD26-BF55-4A3D-B8C2-34925F60356A}" srcOrd="0" destOrd="2" presId="urn:microsoft.com/office/officeart/2005/8/layout/vList2"/>
    <dgm:cxn modelId="{03DD2C42-2732-4347-A919-D17C587576E3}" srcId="{69B7D178-DB4A-4184-B081-4873C1F81B25}" destId="{ADE7C6C9-3293-4F25-9003-D5E8B9DE2797}" srcOrd="0" destOrd="0" parTransId="{0ABCF082-DD78-49FF-AB8A-79C89708B62C}" sibTransId="{B2D816AB-8CF4-449F-95A6-52EA12665640}"/>
    <dgm:cxn modelId="{F08D5662-ADBC-44B4-9612-411818225E51}" type="presOf" srcId="{05CC4EDD-45E0-4634-A177-6728694C506C}" destId="{84CA39BA-F32A-45FA-853A-B9D1D5ED2E83}" srcOrd="0" destOrd="0" presId="urn:microsoft.com/office/officeart/2005/8/layout/vList2"/>
    <dgm:cxn modelId="{32425B64-F49C-45B4-AE0D-773DD78202A5}" type="presOf" srcId="{FD84F5A0-61CB-438B-850C-B44CF54C9EE8}" destId="{52C4BD26-BF55-4A3D-B8C2-34925F60356A}" srcOrd="0" destOrd="3" presId="urn:microsoft.com/office/officeart/2005/8/layout/vList2"/>
    <dgm:cxn modelId="{CD5B9E6B-DCD2-4504-952C-81E84CB70DBD}" srcId="{69B7D178-DB4A-4184-B081-4873C1F81B25}" destId="{32E05891-DCC8-4130-BE10-9EAB063FC59F}" srcOrd="1" destOrd="0" parTransId="{FD571841-9541-42C2-93F2-95D396FB03A0}" sibTransId="{434E0A4C-632C-4FA9-962A-556F1C9F3FC2}"/>
    <dgm:cxn modelId="{44237787-1097-4EDC-B2E6-6C4E762898B4}" type="presOf" srcId="{CC3D423D-60C5-41D4-A84D-93E7D65BFDEE}" destId="{52C4BD26-BF55-4A3D-B8C2-34925F60356A}" srcOrd="0" destOrd="0" presId="urn:microsoft.com/office/officeart/2005/8/layout/vList2"/>
    <dgm:cxn modelId="{B05CF2A2-3C2D-42BD-B368-1075FDFD37B9}" srcId="{814DA3E2-D254-4509-AF70-736C601CF372}" destId="{267FC069-F68E-4B2A-A6E0-7E6710E26DDC}" srcOrd="1" destOrd="0" parTransId="{32225CE3-AB2E-4009-B4CF-C93E8D24D915}" sibTransId="{582BFFD9-780E-41B5-B5E0-67A19387F028}"/>
    <dgm:cxn modelId="{C9A84FA9-9229-4E80-A064-A0D903732A84}" srcId="{05CC4EDD-45E0-4634-A177-6728694C506C}" destId="{69B7D178-DB4A-4184-B081-4873C1F81B25}" srcOrd="1" destOrd="0" parTransId="{3B7B193C-7336-42C6-8F76-986311DA1E0D}" sibTransId="{D084ADE0-B370-40B5-BEAE-7B8C099C7F7B}"/>
    <dgm:cxn modelId="{730736AA-01E2-4155-90DC-1D2BC0CFE6B0}" type="presOf" srcId="{267FC069-F68E-4B2A-A6E0-7E6710E26DDC}" destId="{52C4BD26-BF55-4A3D-B8C2-34925F60356A}" srcOrd="0" destOrd="1" presId="urn:microsoft.com/office/officeart/2005/8/layout/vList2"/>
    <dgm:cxn modelId="{EA93C4C2-8546-4426-8FF7-9690E4236F82}" srcId="{814DA3E2-D254-4509-AF70-736C601CF372}" destId="{CC3D423D-60C5-41D4-A84D-93E7D65BFDEE}" srcOrd="0" destOrd="0" parTransId="{CFF11827-19B6-4669-8297-DB9C0BD8CEE0}" sibTransId="{9E431B59-CE2C-487A-81DE-D2E9B899775A}"/>
    <dgm:cxn modelId="{5CFB3CC6-9512-4C4D-A95C-1664F46198A5}" type="presOf" srcId="{ADE7C6C9-3293-4F25-9003-D5E8B9DE2797}" destId="{67C0F91F-3392-4D3C-8B68-93B21B51FC48}" srcOrd="0" destOrd="0" presId="urn:microsoft.com/office/officeart/2005/8/layout/vList2"/>
    <dgm:cxn modelId="{EB1701D7-DA19-42FA-950E-1145A8A67064}" type="presOf" srcId="{69B7D178-DB4A-4184-B081-4873C1F81B25}" destId="{53A10763-8902-4492-9CEA-DBC2896D450B}" srcOrd="0" destOrd="0" presId="urn:microsoft.com/office/officeart/2005/8/layout/vList2"/>
    <dgm:cxn modelId="{668A15F7-FCCF-4B2B-8144-422A758B29A0}" srcId="{814DA3E2-D254-4509-AF70-736C601CF372}" destId="{2BBECB76-64DE-4EC8-BC61-E1B51371AE4D}" srcOrd="2" destOrd="0" parTransId="{5C75F8F4-44BB-445B-AC59-3983581FDEEF}" sibTransId="{2BFB7884-4023-47F4-8CAA-5AB68B365555}"/>
    <dgm:cxn modelId="{2585C4EE-C262-4B6B-9BAE-152C3AC99F79}" type="presParOf" srcId="{84CA39BA-F32A-45FA-853A-B9D1D5ED2E83}" destId="{3431D14B-80E4-4D12-81A5-AE78E317946E}" srcOrd="0" destOrd="0" presId="urn:microsoft.com/office/officeart/2005/8/layout/vList2"/>
    <dgm:cxn modelId="{831CB3FE-C517-4080-B8A2-2642B3053647}" type="presParOf" srcId="{84CA39BA-F32A-45FA-853A-B9D1D5ED2E83}" destId="{52C4BD26-BF55-4A3D-B8C2-34925F60356A}" srcOrd="1" destOrd="0" presId="urn:microsoft.com/office/officeart/2005/8/layout/vList2"/>
    <dgm:cxn modelId="{93304ECC-E3A8-47B4-8B87-8C3B796AEFC4}" type="presParOf" srcId="{84CA39BA-F32A-45FA-853A-B9D1D5ED2E83}" destId="{53A10763-8902-4492-9CEA-DBC2896D450B}" srcOrd="2" destOrd="0" presId="urn:microsoft.com/office/officeart/2005/8/layout/vList2"/>
    <dgm:cxn modelId="{80C29AC6-4083-4234-8FEC-B207460D88DA}" type="presParOf" srcId="{84CA39BA-F32A-45FA-853A-B9D1D5ED2E83}" destId="{67C0F91F-3392-4D3C-8B68-93B21B51FC4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E87BE-246F-4FDE-B519-03DF685D58D3}">
      <dsp:nvSpPr>
        <dsp:cNvPr id="0" name=""/>
        <dsp:cNvSpPr/>
      </dsp:nvSpPr>
      <dsp:spPr>
        <a:xfrm>
          <a:off x="0" y="1404"/>
          <a:ext cx="6263640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Nature: a divine law that operated on its own, without any humanity.</a:t>
          </a:r>
        </a:p>
      </dsp:txBody>
      <dsp:txXfrm>
        <a:off x="56315" y="57719"/>
        <a:ext cx="6151010" cy="1040990"/>
      </dsp:txXfrm>
    </dsp:sp>
    <dsp:sp modelId="{0D1B9E64-85D0-4026-BFBA-F013172272CE}">
      <dsp:nvSpPr>
        <dsp:cNvPr id="0" name=""/>
        <dsp:cNvSpPr/>
      </dsp:nvSpPr>
      <dsp:spPr>
        <a:xfrm>
          <a:off x="0" y="1238544"/>
          <a:ext cx="6263640" cy="11536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Phenomena that people couldn’t understand.</a:t>
          </a:r>
        </a:p>
      </dsp:txBody>
      <dsp:txXfrm>
        <a:off x="56315" y="1294859"/>
        <a:ext cx="6151010" cy="1040990"/>
      </dsp:txXfrm>
    </dsp:sp>
    <dsp:sp modelId="{6C52805E-4DA8-4B7C-9270-C1EA84AC2390}">
      <dsp:nvSpPr>
        <dsp:cNvPr id="0" name=""/>
        <dsp:cNvSpPr/>
      </dsp:nvSpPr>
      <dsp:spPr>
        <a:xfrm>
          <a:off x="0" y="2475683"/>
          <a:ext cx="6263640" cy="11536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Nature was slowly connected to humans—physically.</a:t>
          </a:r>
        </a:p>
      </dsp:txBody>
      <dsp:txXfrm>
        <a:off x="56315" y="2531998"/>
        <a:ext cx="6151010" cy="1040990"/>
      </dsp:txXfrm>
    </dsp:sp>
    <dsp:sp modelId="{D4B7706C-2E8A-48E8-9F5D-20F355BA65E9}">
      <dsp:nvSpPr>
        <dsp:cNvPr id="0" name=""/>
        <dsp:cNvSpPr/>
      </dsp:nvSpPr>
      <dsp:spPr>
        <a:xfrm>
          <a:off x="0" y="3629304"/>
          <a:ext cx="6263640" cy="720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Relationship between nature and the human body. </a:t>
          </a:r>
        </a:p>
      </dsp:txBody>
      <dsp:txXfrm>
        <a:off x="0" y="3629304"/>
        <a:ext cx="6263640" cy="720359"/>
      </dsp:txXfrm>
    </dsp:sp>
    <dsp:sp modelId="{90E1B990-600B-4411-8975-479A90AF0F6B}">
      <dsp:nvSpPr>
        <dsp:cNvPr id="0" name=""/>
        <dsp:cNvSpPr/>
      </dsp:nvSpPr>
      <dsp:spPr>
        <a:xfrm>
          <a:off x="0" y="4349664"/>
          <a:ext cx="6263640" cy="11536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Nature co-existed with human beings.</a:t>
          </a:r>
        </a:p>
      </dsp:txBody>
      <dsp:txXfrm>
        <a:off x="56315" y="4405979"/>
        <a:ext cx="6151010" cy="1040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1D14B-80E4-4D12-81A5-AE78E317946E}">
      <dsp:nvSpPr>
        <dsp:cNvPr id="0" name=""/>
        <dsp:cNvSpPr/>
      </dsp:nvSpPr>
      <dsp:spPr>
        <a:xfrm>
          <a:off x="0" y="39617"/>
          <a:ext cx="6263640" cy="13866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hierarchy system</a:t>
          </a:r>
        </a:p>
      </dsp:txBody>
      <dsp:txXfrm>
        <a:off x="67690" y="107307"/>
        <a:ext cx="6128260" cy="1251252"/>
      </dsp:txXfrm>
    </dsp:sp>
    <dsp:sp modelId="{52C4BD26-BF55-4A3D-B8C2-34925F60356A}">
      <dsp:nvSpPr>
        <dsp:cNvPr id="0" name=""/>
        <dsp:cNvSpPr/>
      </dsp:nvSpPr>
      <dsp:spPr>
        <a:xfrm>
          <a:off x="0" y="1426250"/>
          <a:ext cx="6263640" cy="196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The emperor, the most powerful, and the closest to nature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Power came with responsibility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Nature, power that could be used against the top of the hierarchy system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Those who were against the idea were banished</a:t>
          </a:r>
        </a:p>
      </dsp:txBody>
      <dsp:txXfrm>
        <a:off x="0" y="1426250"/>
        <a:ext cx="6263640" cy="1966500"/>
      </dsp:txXfrm>
    </dsp:sp>
    <dsp:sp modelId="{53A10763-8902-4492-9CEA-DBC2896D450B}">
      <dsp:nvSpPr>
        <dsp:cNvPr id="0" name=""/>
        <dsp:cNvSpPr/>
      </dsp:nvSpPr>
      <dsp:spPr>
        <a:xfrm>
          <a:off x="0" y="3392750"/>
          <a:ext cx="6263640" cy="138663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Reward and punishment—how should people live in peace with nature and with themselves?</a:t>
          </a:r>
        </a:p>
      </dsp:txBody>
      <dsp:txXfrm>
        <a:off x="67690" y="3460440"/>
        <a:ext cx="6128260" cy="1251252"/>
      </dsp:txXfrm>
    </dsp:sp>
    <dsp:sp modelId="{67C0F91F-3392-4D3C-8B68-93B21B51FC48}">
      <dsp:nvSpPr>
        <dsp:cNvPr id="0" name=""/>
        <dsp:cNvSpPr/>
      </dsp:nvSpPr>
      <dsp:spPr>
        <a:xfrm>
          <a:off x="0" y="4779383"/>
          <a:ext cx="626364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Be friendly and genuine to the world around them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Find peace on the inside</a:t>
          </a:r>
        </a:p>
      </dsp:txBody>
      <dsp:txXfrm>
        <a:off x="0" y="4779383"/>
        <a:ext cx="6263640" cy="685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5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0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6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7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9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3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5706-92CC-402E-9330-6CF16C295871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4998-47D9-4170-B686-EF994F92B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6516-84E7-4219-A437-0B2924D9E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Unity of Man and Nature</a:t>
            </a:r>
          </a:p>
        </p:txBody>
      </p:sp>
    </p:spTree>
    <p:extLst>
      <p:ext uri="{BB962C8B-B14F-4D97-AF65-F5344CB8AC3E}">
        <p14:creationId xmlns:p14="http://schemas.microsoft.com/office/powerpoint/2010/main" val="13332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9064-B454-4CB1-92B7-68EF12C2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5100" dirty="0"/>
              <a:t>The Development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751A68-2108-4B18-B16E-AE5452E56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75204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004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49292-7879-4791-A065-DA4C7DAB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/>
              <a:t>Life, Hierarchy, and more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08EA4A-B0E5-4A7A-BFF7-91EA07BC7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41829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49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B0E2-A60E-407C-AA00-84F1B77FA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1852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Unity of Man and Nature</vt:lpstr>
      <vt:lpstr>The Development</vt:lpstr>
      <vt:lpstr>Life, Hierarchy, and more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Xinyi Guo</dc:creator>
  <cp:lastModifiedBy>Xinyi Guo</cp:lastModifiedBy>
  <cp:revision>4</cp:revision>
  <dcterms:created xsi:type="dcterms:W3CDTF">2021-11-17T04:11:37Z</dcterms:created>
  <dcterms:modified xsi:type="dcterms:W3CDTF">2021-11-17T04:23:52Z</dcterms:modified>
</cp:coreProperties>
</file>