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Merriweather Light"/>
      <p:regular r:id="rId17"/>
      <p:bold r:id="rId18"/>
      <p:italic r:id="rId19"/>
      <p:boldItalic r:id="rId20"/>
    </p:embeddedFont>
    <p:embeddedFont>
      <p:font typeface="Montserrat"/>
      <p:regular r:id="rId21"/>
      <p:bold r:id="rId22"/>
      <p:italic r:id="rId23"/>
      <p:boldItalic r:id="rId24"/>
    </p:embeddedFont>
    <p:embeddedFont>
      <p:font typeface="Open Sans SemiBold"/>
      <p:regular r:id="rId25"/>
      <p:bold r:id="rId26"/>
      <p:italic r:id="rId27"/>
      <p:boldItalic r:id="rId28"/>
    </p:embeddedFont>
    <p:embeddedFont>
      <p:font typeface="Vidaloka"/>
      <p:regular r:id="rId29"/>
    </p:embeddedFont>
    <p:embeddedFont>
      <p:font typeface="Russo One"/>
      <p:regular r:id="rId30"/>
    </p:embeddedFont>
    <p:embeddedFont>
      <p:font typeface="Crimson Text"/>
      <p:regular r:id="rId31"/>
      <p:bold r:id="rId32"/>
      <p:italic r:id="rId33"/>
      <p:boldItalic r:id="rId34"/>
    </p:embeddedFont>
    <p:embeddedFont>
      <p:font typeface="Open Sans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Light-boldItalic.fntdata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OpenSansSemiBold-bold.fntdata"/><Relationship Id="rId25" Type="http://schemas.openxmlformats.org/officeDocument/2006/relationships/font" Target="fonts/OpenSansSemiBold-regular.fntdata"/><Relationship Id="rId28" Type="http://schemas.openxmlformats.org/officeDocument/2006/relationships/font" Target="fonts/OpenSansSemiBold-boldItalic.fntdata"/><Relationship Id="rId27" Type="http://schemas.openxmlformats.org/officeDocument/2006/relationships/font" Target="fonts/OpenSansSemiBold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Vidaloka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CrimsonText-regular.fntdata"/><Relationship Id="rId30" Type="http://schemas.openxmlformats.org/officeDocument/2006/relationships/font" Target="fonts/RussoOne-regular.fntdata"/><Relationship Id="rId11" Type="http://schemas.openxmlformats.org/officeDocument/2006/relationships/slide" Target="slides/slide7.xml"/><Relationship Id="rId33" Type="http://schemas.openxmlformats.org/officeDocument/2006/relationships/font" Target="fonts/CrimsonText-italic.fntdata"/><Relationship Id="rId10" Type="http://schemas.openxmlformats.org/officeDocument/2006/relationships/slide" Target="slides/slide6.xml"/><Relationship Id="rId32" Type="http://schemas.openxmlformats.org/officeDocument/2006/relationships/font" Target="fonts/CrimsonText-bold.fntdata"/><Relationship Id="rId13" Type="http://schemas.openxmlformats.org/officeDocument/2006/relationships/slide" Target="slides/slide9.xml"/><Relationship Id="rId35" Type="http://schemas.openxmlformats.org/officeDocument/2006/relationships/font" Target="fonts/OpenSans-regular.fntdata"/><Relationship Id="rId12" Type="http://schemas.openxmlformats.org/officeDocument/2006/relationships/slide" Target="slides/slide8.xml"/><Relationship Id="rId34" Type="http://schemas.openxmlformats.org/officeDocument/2006/relationships/font" Target="fonts/CrimsonText-boldItalic.fntdata"/><Relationship Id="rId15" Type="http://schemas.openxmlformats.org/officeDocument/2006/relationships/slide" Target="slides/slide11.xml"/><Relationship Id="rId37" Type="http://schemas.openxmlformats.org/officeDocument/2006/relationships/font" Target="fonts/OpenSans-italic.fntdata"/><Relationship Id="rId14" Type="http://schemas.openxmlformats.org/officeDocument/2006/relationships/slide" Target="slides/slide10.xml"/><Relationship Id="rId36" Type="http://schemas.openxmlformats.org/officeDocument/2006/relationships/font" Target="fonts/OpenSans-bold.fntdata"/><Relationship Id="rId17" Type="http://schemas.openxmlformats.org/officeDocument/2006/relationships/font" Target="fonts/MerriweatherLight-regular.fntdata"/><Relationship Id="rId16" Type="http://schemas.openxmlformats.org/officeDocument/2006/relationships/slide" Target="slides/slide12.xml"/><Relationship Id="rId38" Type="http://schemas.openxmlformats.org/officeDocument/2006/relationships/font" Target="fonts/OpenSans-boldItalic.fntdata"/><Relationship Id="rId19" Type="http://schemas.openxmlformats.org/officeDocument/2006/relationships/font" Target="fonts/MerriweatherLight-italic.fntdata"/><Relationship Id="rId18" Type="http://schemas.openxmlformats.org/officeDocument/2006/relationships/font" Target="fonts/MerriweatherLigh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ecae44189f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ecae44189f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ecae44189f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ecae44189f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cc7554a049_0_4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cc7554a049_0_4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cc7554a049_0_3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cc7554a049_0_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cd8a80d6bc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cd8a80d6b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cf7a3c503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cf7a3c503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cd8a80d6b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cd8a80d6b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cc7554a049_0_4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cc7554a049_0_4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cc7554a049_0_4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cc7554a049_0_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ecae44189f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ecae44189f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ecae44189f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ecae44189f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1039975" y="1324500"/>
            <a:ext cx="70641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1040000" y="3377100"/>
            <a:ext cx="7064100" cy="44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cxnSp>
        <p:nvCxnSpPr>
          <p:cNvPr id="11" name="Google Shape;11;p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-257975" y="-72550"/>
            <a:ext cx="3047400" cy="13464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" name="Google Shape;13;p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" name="Google Shape;14;p2"/>
          <p:cNvCxnSpPr/>
          <p:nvPr/>
        </p:nvCxnSpPr>
        <p:spPr>
          <a:xfrm flipH="1">
            <a:off x="6467450" y="3935375"/>
            <a:ext cx="3047400" cy="13464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hasCustomPrompt="1" type="title"/>
          </p:nvPr>
        </p:nvSpPr>
        <p:spPr>
          <a:xfrm>
            <a:off x="713225" y="1497763"/>
            <a:ext cx="7717500" cy="164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7" name="Google Shape;67;p11"/>
          <p:cNvSpPr txBox="1"/>
          <p:nvPr>
            <p:ph idx="1" type="subTitle"/>
          </p:nvPr>
        </p:nvSpPr>
        <p:spPr>
          <a:xfrm>
            <a:off x="1514325" y="3278788"/>
            <a:ext cx="61203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cxnSp>
        <p:nvCxnSpPr>
          <p:cNvPr id="68" name="Google Shape;68;p1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9" name="Google Shape;69;p1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0" name="Google Shape;70;p11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" name="Google Shape;71;p11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">
  <p:cSld name="CUSTOM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type="title"/>
          </p:nvPr>
        </p:nvSpPr>
        <p:spPr>
          <a:xfrm>
            <a:off x="713225" y="445025"/>
            <a:ext cx="358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1" type="subTitle"/>
          </p:nvPr>
        </p:nvSpPr>
        <p:spPr>
          <a:xfrm>
            <a:off x="5001000" y="1942925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76" name="Google Shape;76;p13"/>
          <p:cNvSpPr txBox="1"/>
          <p:nvPr>
            <p:ph idx="2" type="subTitle"/>
          </p:nvPr>
        </p:nvSpPr>
        <p:spPr>
          <a:xfrm>
            <a:off x="5001000" y="2255100"/>
            <a:ext cx="2486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3" type="subTitle"/>
          </p:nvPr>
        </p:nvSpPr>
        <p:spPr>
          <a:xfrm>
            <a:off x="1655200" y="1942925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78" name="Google Shape;78;p13"/>
          <p:cNvSpPr txBox="1"/>
          <p:nvPr>
            <p:ph idx="4" type="subTitle"/>
          </p:nvPr>
        </p:nvSpPr>
        <p:spPr>
          <a:xfrm>
            <a:off x="1655200" y="2255100"/>
            <a:ext cx="2486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5" type="subTitle"/>
          </p:nvPr>
        </p:nvSpPr>
        <p:spPr>
          <a:xfrm>
            <a:off x="5001000" y="372395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80" name="Google Shape;80;p13"/>
          <p:cNvSpPr txBox="1"/>
          <p:nvPr>
            <p:ph idx="6" type="subTitle"/>
          </p:nvPr>
        </p:nvSpPr>
        <p:spPr>
          <a:xfrm>
            <a:off x="5001000" y="4036125"/>
            <a:ext cx="2486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7" type="subTitle"/>
          </p:nvPr>
        </p:nvSpPr>
        <p:spPr>
          <a:xfrm>
            <a:off x="1655200" y="372395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82" name="Google Shape;82;p13"/>
          <p:cNvSpPr txBox="1"/>
          <p:nvPr>
            <p:ph idx="8" type="subTitle"/>
          </p:nvPr>
        </p:nvSpPr>
        <p:spPr>
          <a:xfrm>
            <a:off x="1655250" y="4036125"/>
            <a:ext cx="2486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hasCustomPrompt="1" idx="9" type="title"/>
          </p:nvPr>
        </p:nvSpPr>
        <p:spPr>
          <a:xfrm>
            <a:off x="2378650" y="1303588"/>
            <a:ext cx="1039200" cy="6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/>
          <p:nvPr>
            <p:ph hasCustomPrompt="1" idx="13" type="title"/>
          </p:nvPr>
        </p:nvSpPr>
        <p:spPr>
          <a:xfrm>
            <a:off x="5724450" y="1303588"/>
            <a:ext cx="1039200" cy="6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/>
          <p:nvPr>
            <p:ph hasCustomPrompt="1" idx="14" type="title"/>
          </p:nvPr>
        </p:nvSpPr>
        <p:spPr>
          <a:xfrm>
            <a:off x="2378700" y="3082738"/>
            <a:ext cx="1039200" cy="6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6" name="Google Shape;86;p13"/>
          <p:cNvSpPr txBox="1"/>
          <p:nvPr>
            <p:ph hasCustomPrompt="1" idx="15" type="title"/>
          </p:nvPr>
        </p:nvSpPr>
        <p:spPr>
          <a:xfrm>
            <a:off x="5724450" y="3082738"/>
            <a:ext cx="1039200" cy="6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87" name="Google Shape;87;p1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8" name="Google Shape;88;p1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2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type="title"/>
          </p:nvPr>
        </p:nvSpPr>
        <p:spPr>
          <a:xfrm>
            <a:off x="2410500" y="2932775"/>
            <a:ext cx="4323000" cy="4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/>
        </p:txBody>
      </p:sp>
      <p:sp>
        <p:nvSpPr>
          <p:cNvPr id="91" name="Google Shape;91;p14"/>
          <p:cNvSpPr txBox="1"/>
          <p:nvPr>
            <p:ph idx="1" type="subTitle"/>
          </p:nvPr>
        </p:nvSpPr>
        <p:spPr>
          <a:xfrm>
            <a:off x="1842900" y="1661963"/>
            <a:ext cx="5458200" cy="9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2" name="Google Shape;92;p1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3" name="Google Shape;93;p1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3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>
            <p:ph type="title"/>
          </p:nvPr>
        </p:nvSpPr>
        <p:spPr>
          <a:xfrm>
            <a:off x="1994850" y="1697488"/>
            <a:ext cx="5154300" cy="11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/>
        </p:txBody>
      </p:sp>
      <p:sp>
        <p:nvSpPr>
          <p:cNvPr id="96" name="Google Shape;96;p15"/>
          <p:cNvSpPr txBox="1"/>
          <p:nvPr>
            <p:ph idx="1" type="subTitle"/>
          </p:nvPr>
        </p:nvSpPr>
        <p:spPr>
          <a:xfrm>
            <a:off x="2299500" y="2972150"/>
            <a:ext cx="4545000" cy="5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cxnSp>
        <p:nvCxnSpPr>
          <p:cNvPr id="97" name="Google Shape;97;p1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" name="Google Shape;98;p1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101" name="Google Shape;101;p1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2" name="Google Shape;102;p1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3" name="Google Shape;103;p16"/>
          <p:cNvCxnSpPr/>
          <p:nvPr/>
        </p:nvCxnSpPr>
        <p:spPr>
          <a:xfrm>
            <a:off x="7207350" y="-153175"/>
            <a:ext cx="2120400" cy="12738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4956100" y="2467375"/>
            <a:ext cx="2475300" cy="648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6" name="Google Shape;106;p17"/>
          <p:cNvSpPr txBox="1"/>
          <p:nvPr>
            <p:ph hasCustomPrompt="1" idx="2" type="title"/>
          </p:nvPr>
        </p:nvSpPr>
        <p:spPr>
          <a:xfrm>
            <a:off x="4956100" y="1402325"/>
            <a:ext cx="1650900" cy="9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9pPr>
          </a:lstStyle>
          <a:p>
            <a:r>
              <a:t>xx%</a:t>
            </a:r>
          </a:p>
        </p:txBody>
      </p:sp>
      <p:sp>
        <p:nvSpPr>
          <p:cNvPr id="107" name="Google Shape;107;p17"/>
          <p:cNvSpPr txBox="1"/>
          <p:nvPr>
            <p:ph idx="1" type="subTitle"/>
          </p:nvPr>
        </p:nvSpPr>
        <p:spPr>
          <a:xfrm>
            <a:off x="4956100" y="3116275"/>
            <a:ext cx="2475300" cy="62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8" name="Google Shape;108;p1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9" name="Google Shape;109;p1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0" name="Google Shape;110;p17"/>
          <p:cNvCxnSpPr/>
          <p:nvPr/>
        </p:nvCxnSpPr>
        <p:spPr>
          <a:xfrm>
            <a:off x="-209600" y="2402450"/>
            <a:ext cx="3144300" cy="27897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3_1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>
            <p:ph type="title"/>
          </p:nvPr>
        </p:nvSpPr>
        <p:spPr>
          <a:xfrm>
            <a:off x="1043725" y="1185550"/>
            <a:ext cx="3123000" cy="201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1" type="subTitle"/>
          </p:nvPr>
        </p:nvSpPr>
        <p:spPr>
          <a:xfrm>
            <a:off x="1043725" y="3360938"/>
            <a:ext cx="3013500" cy="7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cxnSp>
        <p:nvCxnSpPr>
          <p:cNvPr id="114" name="Google Shape;114;p1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5" name="Google Shape;115;p1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6" name="Google Shape;116;p18"/>
          <p:cNvCxnSpPr/>
          <p:nvPr/>
        </p:nvCxnSpPr>
        <p:spPr>
          <a:xfrm>
            <a:off x="5322650" y="-80625"/>
            <a:ext cx="4005000" cy="20073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4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idx="1" type="subTitle"/>
          </p:nvPr>
        </p:nvSpPr>
        <p:spPr>
          <a:xfrm>
            <a:off x="3509000" y="2636125"/>
            <a:ext cx="212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119" name="Google Shape;119;p19"/>
          <p:cNvSpPr txBox="1"/>
          <p:nvPr>
            <p:ph idx="2" type="subTitle"/>
          </p:nvPr>
        </p:nvSpPr>
        <p:spPr>
          <a:xfrm>
            <a:off x="3509025" y="2976125"/>
            <a:ext cx="2126100" cy="8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9"/>
          <p:cNvSpPr txBox="1"/>
          <p:nvPr>
            <p:ph idx="3" type="subTitle"/>
          </p:nvPr>
        </p:nvSpPr>
        <p:spPr>
          <a:xfrm>
            <a:off x="953025" y="2636125"/>
            <a:ext cx="212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121" name="Google Shape;121;p19"/>
          <p:cNvSpPr txBox="1"/>
          <p:nvPr>
            <p:ph idx="4" type="subTitle"/>
          </p:nvPr>
        </p:nvSpPr>
        <p:spPr>
          <a:xfrm>
            <a:off x="953125" y="2976125"/>
            <a:ext cx="2126100" cy="8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5" type="subTitle"/>
          </p:nvPr>
        </p:nvSpPr>
        <p:spPr>
          <a:xfrm>
            <a:off x="6064875" y="2636125"/>
            <a:ext cx="212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123" name="Google Shape;123;p19"/>
          <p:cNvSpPr txBox="1"/>
          <p:nvPr>
            <p:ph idx="6" type="subTitle"/>
          </p:nvPr>
        </p:nvSpPr>
        <p:spPr>
          <a:xfrm>
            <a:off x="6064875" y="2976125"/>
            <a:ext cx="2126100" cy="8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9"/>
          <p:cNvSpPr txBox="1"/>
          <p:nvPr>
            <p:ph type="title"/>
          </p:nvPr>
        </p:nvSpPr>
        <p:spPr>
          <a:xfrm>
            <a:off x="713225" y="445025"/>
            <a:ext cx="665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cxnSp>
        <p:nvCxnSpPr>
          <p:cNvPr id="125" name="Google Shape;125;p1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6" name="Google Shape;126;p1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4_2_1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>
            <p:ph idx="1" type="subTitle"/>
          </p:nvPr>
        </p:nvSpPr>
        <p:spPr>
          <a:xfrm>
            <a:off x="3718325" y="3391775"/>
            <a:ext cx="16428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129" name="Google Shape;129;p20"/>
          <p:cNvSpPr txBox="1"/>
          <p:nvPr>
            <p:ph idx="2" type="subTitle"/>
          </p:nvPr>
        </p:nvSpPr>
        <p:spPr>
          <a:xfrm>
            <a:off x="3617675" y="3731775"/>
            <a:ext cx="184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rgbClr val="02020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30" name="Google Shape;130;p20"/>
          <p:cNvSpPr txBox="1"/>
          <p:nvPr>
            <p:ph idx="3" type="subTitle"/>
          </p:nvPr>
        </p:nvSpPr>
        <p:spPr>
          <a:xfrm>
            <a:off x="1328025" y="3391775"/>
            <a:ext cx="16428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131" name="Google Shape;131;p20"/>
          <p:cNvSpPr txBox="1"/>
          <p:nvPr>
            <p:ph idx="4" type="subTitle"/>
          </p:nvPr>
        </p:nvSpPr>
        <p:spPr>
          <a:xfrm>
            <a:off x="1227426" y="3731775"/>
            <a:ext cx="184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rgbClr val="02020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32" name="Google Shape;132;p20"/>
          <p:cNvSpPr txBox="1"/>
          <p:nvPr>
            <p:ph idx="5" type="subTitle"/>
          </p:nvPr>
        </p:nvSpPr>
        <p:spPr>
          <a:xfrm>
            <a:off x="6108550" y="3391775"/>
            <a:ext cx="1643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133" name="Google Shape;133;p20"/>
          <p:cNvSpPr txBox="1"/>
          <p:nvPr>
            <p:ph idx="6" type="subTitle"/>
          </p:nvPr>
        </p:nvSpPr>
        <p:spPr>
          <a:xfrm>
            <a:off x="6008050" y="3731775"/>
            <a:ext cx="184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rgbClr val="02020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34" name="Google Shape;134;p20"/>
          <p:cNvSpPr txBox="1"/>
          <p:nvPr>
            <p:ph type="title"/>
          </p:nvPr>
        </p:nvSpPr>
        <p:spPr>
          <a:xfrm>
            <a:off x="713225" y="445025"/>
            <a:ext cx="3188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cxnSp>
        <p:nvCxnSpPr>
          <p:cNvPr id="135" name="Google Shape;135;p2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6" name="Google Shape;136;p2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2714550" y="2543963"/>
            <a:ext cx="3714900" cy="648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hasCustomPrompt="1" idx="2" type="title"/>
          </p:nvPr>
        </p:nvSpPr>
        <p:spPr>
          <a:xfrm>
            <a:off x="3746550" y="1478925"/>
            <a:ext cx="1650900" cy="9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2291400" y="3279625"/>
            <a:ext cx="4561200" cy="39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9" name="Google Shape;19;p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" name="Google Shape;20;p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" name="Google Shape;21;p3"/>
          <p:cNvCxnSpPr/>
          <p:nvPr/>
        </p:nvCxnSpPr>
        <p:spPr>
          <a:xfrm flipH="1">
            <a:off x="7948925" y="3979775"/>
            <a:ext cx="1378500" cy="12363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" name="Google Shape;22;p3"/>
          <p:cNvCxnSpPr/>
          <p:nvPr/>
        </p:nvCxnSpPr>
        <p:spPr>
          <a:xfrm flipH="1">
            <a:off x="-112875" y="-88700"/>
            <a:ext cx="1418700" cy="10644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4_1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idx="1" type="subTitle"/>
          </p:nvPr>
        </p:nvSpPr>
        <p:spPr>
          <a:xfrm>
            <a:off x="3414050" y="1811988"/>
            <a:ext cx="23160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139" name="Google Shape;139;p21"/>
          <p:cNvSpPr txBox="1"/>
          <p:nvPr>
            <p:ph idx="2" type="subTitle"/>
          </p:nvPr>
        </p:nvSpPr>
        <p:spPr>
          <a:xfrm>
            <a:off x="3564200" y="2152000"/>
            <a:ext cx="201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1"/>
          <p:cNvSpPr txBox="1"/>
          <p:nvPr>
            <p:ph idx="3" type="subTitle"/>
          </p:nvPr>
        </p:nvSpPr>
        <p:spPr>
          <a:xfrm>
            <a:off x="705725" y="1811988"/>
            <a:ext cx="23160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141" name="Google Shape;141;p21"/>
          <p:cNvSpPr txBox="1"/>
          <p:nvPr>
            <p:ph idx="4" type="subTitle"/>
          </p:nvPr>
        </p:nvSpPr>
        <p:spPr>
          <a:xfrm>
            <a:off x="855875" y="2152000"/>
            <a:ext cx="201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1"/>
          <p:cNvSpPr txBox="1"/>
          <p:nvPr>
            <p:ph idx="5" type="subTitle"/>
          </p:nvPr>
        </p:nvSpPr>
        <p:spPr>
          <a:xfrm>
            <a:off x="6122325" y="1811988"/>
            <a:ext cx="23160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143" name="Google Shape;143;p21"/>
          <p:cNvSpPr txBox="1"/>
          <p:nvPr>
            <p:ph idx="6" type="subTitle"/>
          </p:nvPr>
        </p:nvSpPr>
        <p:spPr>
          <a:xfrm>
            <a:off x="6272475" y="2152000"/>
            <a:ext cx="201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1"/>
          <p:cNvSpPr txBox="1"/>
          <p:nvPr>
            <p:ph idx="7" type="subTitle"/>
          </p:nvPr>
        </p:nvSpPr>
        <p:spPr>
          <a:xfrm>
            <a:off x="3414050" y="3543463"/>
            <a:ext cx="23160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145" name="Google Shape;145;p21"/>
          <p:cNvSpPr txBox="1"/>
          <p:nvPr>
            <p:ph idx="8" type="subTitle"/>
          </p:nvPr>
        </p:nvSpPr>
        <p:spPr>
          <a:xfrm>
            <a:off x="3564200" y="3883475"/>
            <a:ext cx="201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1"/>
          <p:cNvSpPr txBox="1"/>
          <p:nvPr>
            <p:ph idx="9" type="subTitle"/>
          </p:nvPr>
        </p:nvSpPr>
        <p:spPr>
          <a:xfrm>
            <a:off x="705725" y="3543463"/>
            <a:ext cx="23160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147" name="Google Shape;147;p21"/>
          <p:cNvSpPr txBox="1"/>
          <p:nvPr>
            <p:ph idx="13" type="subTitle"/>
          </p:nvPr>
        </p:nvSpPr>
        <p:spPr>
          <a:xfrm>
            <a:off x="855875" y="3883475"/>
            <a:ext cx="201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1"/>
          <p:cNvSpPr txBox="1"/>
          <p:nvPr>
            <p:ph idx="14" type="subTitle"/>
          </p:nvPr>
        </p:nvSpPr>
        <p:spPr>
          <a:xfrm>
            <a:off x="6122325" y="3543463"/>
            <a:ext cx="23160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149" name="Google Shape;149;p21"/>
          <p:cNvSpPr txBox="1"/>
          <p:nvPr>
            <p:ph idx="15" type="subTitle"/>
          </p:nvPr>
        </p:nvSpPr>
        <p:spPr>
          <a:xfrm>
            <a:off x="6272475" y="3883475"/>
            <a:ext cx="201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21"/>
          <p:cNvSpPr txBox="1"/>
          <p:nvPr>
            <p:ph type="title"/>
          </p:nvPr>
        </p:nvSpPr>
        <p:spPr>
          <a:xfrm>
            <a:off x="713225" y="445025"/>
            <a:ext cx="608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cxnSp>
        <p:nvCxnSpPr>
          <p:cNvPr id="151" name="Google Shape;151;p2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2" name="Google Shape;152;p2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4_1_1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/>
          <p:nvPr>
            <p:ph idx="1" type="subTitle"/>
          </p:nvPr>
        </p:nvSpPr>
        <p:spPr>
          <a:xfrm>
            <a:off x="4916850" y="1970400"/>
            <a:ext cx="23160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155" name="Google Shape;155;p22"/>
          <p:cNvSpPr txBox="1"/>
          <p:nvPr>
            <p:ph idx="2" type="subTitle"/>
          </p:nvPr>
        </p:nvSpPr>
        <p:spPr>
          <a:xfrm>
            <a:off x="5058900" y="2310413"/>
            <a:ext cx="203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2"/>
          <p:cNvSpPr txBox="1"/>
          <p:nvPr>
            <p:ph idx="3" type="subTitle"/>
          </p:nvPr>
        </p:nvSpPr>
        <p:spPr>
          <a:xfrm>
            <a:off x="1911150" y="1970400"/>
            <a:ext cx="23160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157" name="Google Shape;157;p22"/>
          <p:cNvSpPr txBox="1"/>
          <p:nvPr>
            <p:ph idx="4" type="subTitle"/>
          </p:nvPr>
        </p:nvSpPr>
        <p:spPr>
          <a:xfrm>
            <a:off x="2053300" y="2310413"/>
            <a:ext cx="203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2"/>
          <p:cNvSpPr txBox="1"/>
          <p:nvPr>
            <p:ph idx="5" type="subTitle"/>
          </p:nvPr>
        </p:nvSpPr>
        <p:spPr>
          <a:xfrm>
            <a:off x="4916850" y="3625538"/>
            <a:ext cx="23160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159" name="Google Shape;159;p22"/>
          <p:cNvSpPr txBox="1"/>
          <p:nvPr>
            <p:ph idx="6" type="subTitle"/>
          </p:nvPr>
        </p:nvSpPr>
        <p:spPr>
          <a:xfrm>
            <a:off x="5058900" y="3965550"/>
            <a:ext cx="203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22"/>
          <p:cNvSpPr txBox="1"/>
          <p:nvPr>
            <p:ph idx="7" type="subTitle"/>
          </p:nvPr>
        </p:nvSpPr>
        <p:spPr>
          <a:xfrm>
            <a:off x="1911150" y="3625538"/>
            <a:ext cx="23160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161" name="Google Shape;161;p22"/>
          <p:cNvSpPr txBox="1"/>
          <p:nvPr>
            <p:ph idx="8" type="subTitle"/>
          </p:nvPr>
        </p:nvSpPr>
        <p:spPr>
          <a:xfrm>
            <a:off x="2053200" y="3965550"/>
            <a:ext cx="203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22"/>
          <p:cNvSpPr txBox="1"/>
          <p:nvPr>
            <p:ph type="title"/>
          </p:nvPr>
        </p:nvSpPr>
        <p:spPr>
          <a:xfrm>
            <a:off x="713225" y="445025"/>
            <a:ext cx="6480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cxnSp>
        <p:nvCxnSpPr>
          <p:cNvPr id="163" name="Google Shape;163;p2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4" name="Google Shape;164;p2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4_2_2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/>
          <p:nvPr>
            <p:ph idx="1" type="subTitle"/>
          </p:nvPr>
        </p:nvSpPr>
        <p:spPr>
          <a:xfrm>
            <a:off x="3568125" y="2994600"/>
            <a:ext cx="20154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167" name="Google Shape;167;p23"/>
          <p:cNvSpPr txBox="1"/>
          <p:nvPr>
            <p:ph idx="2" type="subTitle"/>
          </p:nvPr>
        </p:nvSpPr>
        <p:spPr>
          <a:xfrm>
            <a:off x="3568125" y="3334600"/>
            <a:ext cx="201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23"/>
          <p:cNvSpPr txBox="1"/>
          <p:nvPr>
            <p:ph idx="3" type="subTitle"/>
          </p:nvPr>
        </p:nvSpPr>
        <p:spPr>
          <a:xfrm>
            <a:off x="1088350" y="2994600"/>
            <a:ext cx="20154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169" name="Google Shape;169;p23"/>
          <p:cNvSpPr txBox="1"/>
          <p:nvPr>
            <p:ph idx="4" type="subTitle"/>
          </p:nvPr>
        </p:nvSpPr>
        <p:spPr>
          <a:xfrm>
            <a:off x="1088450" y="3334600"/>
            <a:ext cx="201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23"/>
          <p:cNvSpPr txBox="1"/>
          <p:nvPr>
            <p:ph idx="5" type="subTitle"/>
          </p:nvPr>
        </p:nvSpPr>
        <p:spPr>
          <a:xfrm>
            <a:off x="6055450" y="2994600"/>
            <a:ext cx="20154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171" name="Google Shape;171;p23"/>
          <p:cNvSpPr txBox="1"/>
          <p:nvPr>
            <p:ph idx="6" type="subTitle"/>
          </p:nvPr>
        </p:nvSpPr>
        <p:spPr>
          <a:xfrm>
            <a:off x="6055450" y="3334600"/>
            <a:ext cx="201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23"/>
          <p:cNvSpPr txBox="1"/>
          <p:nvPr>
            <p:ph type="title"/>
          </p:nvPr>
        </p:nvSpPr>
        <p:spPr>
          <a:xfrm>
            <a:off x="713225" y="445025"/>
            <a:ext cx="4763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cxnSp>
        <p:nvCxnSpPr>
          <p:cNvPr id="173" name="Google Shape;173;p2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4" name="Google Shape;174;p2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5" name="Google Shape;175;p23"/>
          <p:cNvCxnSpPr/>
          <p:nvPr/>
        </p:nvCxnSpPr>
        <p:spPr>
          <a:xfrm>
            <a:off x="7434175" y="-125600"/>
            <a:ext cx="1993200" cy="13302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2">
  <p:cSld name="CUSTOM_5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/>
          <p:nvPr>
            <p:ph idx="1" type="subTitle"/>
          </p:nvPr>
        </p:nvSpPr>
        <p:spPr>
          <a:xfrm>
            <a:off x="4750187" y="1722900"/>
            <a:ext cx="20148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178" name="Google Shape;178;p24"/>
          <p:cNvSpPr txBox="1"/>
          <p:nvPr>
            <p:ph idx="2" type="subTitle"/>
          </p:nvPr>
        </p:nvSpPr>
        <p:spPr>
          <a:xfrm>
            <a:off x="4750184" y="2062900"/>
            <a:ext cx="2014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24"/>
          <p:cNvSpPr txBox="1"/>
          <p:nvPr>
            <p:ph idx="3" type="subTitle"/>
          </p:nvPr>
        </p:nvSpPr>
        <p:spPr>
          <a:xfrm>
            <a:off x="2306462" y="1722900"/>
            <a:ext cx="20148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180" name="Google Shape;180;p24"/>
          <p:cNvSpPr txBox="1"/>
          <p:nvPr>
            <p:ph idx="4" type="subTitle"/>
          </p:nvPr>
        </p:nvSpPr>
        <p:spPr>
          <a:xfrm>
            <a:off x="2306462" y="2062900"/>
            <a:ext cx="2014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24"/>
          <p:cNvSpPr txBox="1"/>
          <p:nvPr>
            <p:ph idx="5" type="subTitle"/>
          </p:nvPr>
        </p:nvSpPr>
        <p:spPr>
          <a:xfrm>
            <a:off x="4750187" y="3158925"/>
            <a:ext cx="20148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182" name="Google Shape;182;p24"/>
          <p:cNvSpPr txBox="1"/>
          <p:nvPr>
            <p:ph idx="6" type="subTitle"/>
          </p:nvPr>
        </p:nvSpPr>
        <p:spPr>
          <a:xfrm>
            <a:off x="4750184" y="3498925"/>
            <a:ext cx="2014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24"/>
          <p:cNvSpPr txBox="1"/>
          <p:nvPr>
            <p:ph idx="7" type="subTitle"/>
          </p:nvPr>
        </p:nvSpPr>
        <p:spPr>
          <a:xfrm>
            <a:off x="2306462" y="3158925"/>
            <a:ext cx="20148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184" name="Google Shape;184;p24"/>
          <p:cNvSpPr txBox="1"/>
          <p:nvPr>
            <p:ph idx="8" type="subTitle"/>
          </p:nvPr>
        </p:nvSpPr>
        <p:spPr>
          <a:xfrm>
            <a:off x="2306462" y="3498925"/>
            <a:ext cx="2014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24"/>
          <p:cNvSpPr txBox="1"/>
          <p:nvPr>
            <p:ph type="title"/>
          </p:nvPr>
        </p:nvSpPr>
        <p:spPr>
          <a:xfrm>
            <a:off x="713225" y="445025"/>
            <a:ext cx="278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cxnSp>
        <p:nvCxnSpPr>
          <p:cNvPr id="186" name="Google Shape;186;p2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7" name="Google Shape;187;p2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6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5"/>
          <p:cNvSpPr txBox="1"/>
          <p:nvPr>
            <p:ph hasCustomPrompt="1" type="title"/>
          </p:nvPr>
        </p:nvSpPr>
        <p:spPr>
          <a:xfrm>
            <a:off x="2592925" y="714600"/>
            <a:ext cx="3958200" cy="61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190" name="Google Shape;190;p25"/>
          <p:cNvSpPr txBox="1"/>
          <p:nvPr>
            <p:ph idx="1" type="subTitle"/>
          </p:nvPr>
        </p:nvSpPr>
        <p:spPr>
          <a:xfrm>
            <a:off x="2364984" y="1346400"/>
            <a:ext cx="4414200" cy="3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25"/>
          <p:cNvSpPr txBox="1"/>
          <p:nvPr>
            <p:ph hasCustomPrompt="1" idx="2" type="title"/>
          </p:nvPr>
        </p:nvSpPr>
        <p:spPr>
          <a:xfrm>
            <a:off x="2592925" y="2063025"/>
            <a:ext cx="3958200" cy="61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3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192" name="Google Shape;192;p25"/>
          <p:cNvSpPr txBox="1"/>
          <p:nvPr>
            <p:ph idx="3" type="subTitle"/>
          </p:nvPr>
        </p:nvSpPr>
        <p:spPr>
          <a:xfrm>
            <a:off x="2364984" y="2694825"/>
            <a:ext cx="4414200" cy="3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25"/>
          <p:cNvSpPr txBox="1"/>
          <p:nvPr>
            <p:ph hasCustomPrompt="1" idx="4" type="title"/>
          </p:nvPr>
        </p:nvSpPr>
        <p:spPr>
          <a:xfrm>
            <a:off x="2592925" y="3411450"/>
            <a:ext cx="3958200" cy="61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3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194" name="Google Shape;194;p25"/>
          <p:cNvSpPr txBox="1"/>
          <p:nvPr>
            <p:ph idx="5" type="subTitle"/>
          </p:nvPr>
        </p:nvSpPr>
        <p:spPr>
          <a:xfrm>
            <a:off x="2364950" y="4043250"/>
            <a:ext cx="4414200" cy="3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95" name="Google Shape;195;p2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6" name="Google Shape;196;p2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7_1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/>
          <p:nvPr>
            <p:ph type="title"/>
          </p:nvPr>
        </p:nvSpPr>
        <p:spPr>
          <a:xfrm>
            <a:off x="803750" y="2025800"/>
            <a:ext cx="4087500" cy="67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9" name="Google Shape;199;p26"/>
          <p:cNvSpPr txBox="1"/>
          <p:nvPr>
            <p:ph idx="1" type="subTitle"/>
          </p:nvPr>
        </p:nvSpPr>
        <p:spPr>
          <a:xfrm>
            <a:off x="803750" y="2693525"/>
            <a:ext cx="3159300" cy="55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00" name="Google Shape;200;p2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1" name="Google Shape;201;p2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7_2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 txBox="1"/>
          <p:nvPr>
            <p:ph type="title"/>
          </p:nvPr>
        </p:nvSpPr>
        <p:spPr>
          <a:xfrm>
            <a:off x="4490150" y="2047725"/>
            <a:ext cx="3364200" cy="6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/>
        </p:txBody>
      </p:sp>
      <p:sp>
        <p:nvSpPr>
          <p:cNvPr id="204" name="Google Shape;204;p27"/>
          <p:cNvSpPr txBox="1"/>
          <p:nvPr>
            <p:ph idx="1" type="subTitle"/>
          </p:nvPr>
        </p:nvSpPr>
        <p:spPr>
          <a:xfrm>
            <a:off x="4855550" y="2694825"/>
            <a:ext cx="2998800" cy="55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Josefin Sans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cxnSp>
        <p:nvCxnSpPr>
          <p:cNvPr id="205" name="Google Shape;205;p2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6" name="Google Shape;206;p2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CUSTOM_8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8"/>
          <p:cNvSpPr txBox="1"/>
          <p:nvPr>
            <p:ph idx="1" type="subTitle"/>
          </p:nvPr>
        </p:nvSpPr>
        <p:spPr>
          <a:xfrm>
            <a:off x="4166800" y="1453525"/>
            <a:ext cx="3957600" cy="288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81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9" name="Google Shape;209;p28"/>
          <p:cNvSpPr txBox="1"/>
          <p:nvPr>
            <p:ph type="title"/>
          </p:nvPr>
        </p:nvSpPr>
        <p:spPr>
          <a:xfrm>
            <a:off x="713225" y="445025"/>
            <a:ext cx="4502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cxnSp>
        <p:nvCxnSpPr>
          <p:cNvPr id="210" name="Google Shape;210;p2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1" name="Google Shape;211;p2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2" name="Google Shape;212;p28"/>
          <p:cNvCxnSpPr/>
          <p:nvPr/>
        </p:nvCxnSpPr>
        <p:spPr>
          <a:xfrm flipH="1">
            <a:off x="6772150" y="3663450"/>
            <a:ext cx="2823300" cy="16332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9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9"/>
          <p:cNvSpPr txBox="1"/>
          <p:nvPr>
            <p:ph idx="1" type="subTitle"/>
          </p:nvPr>
        </p:nvSpPr>
        <p:spPr>
          <a:xfrm>
            <a:off x="4816075" y="3616375"/>
            <a:ext cx="2942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15" name="Google Shape;215;p29"/>
          <p:cNvSpPr txBox="1"/>
          <p:nvPr>
            <p:ph idx="2" type="subTitle"/>
          </p:nvPr>
        </p:nvSpPr>
        <p:spPr>
          <a:xfrm>
            <a:off x="4816200" y="3956375"/>
            <a:ext cx="2941800" cy="6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29"/>
          <p:cNvSpPr txBox="1"/>
          <p:nvPr>
            <p:ph idx="3" type="subTitle"/>
          </p:nvPr>
        </p:nvSpPr>
        <p:spPr>
          <a:xfrm>
            <a:off x="1385829" y="3616375"/>
            <a:ext cx="2942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17" name="Google Shape;217;p29"/>
          <p:cNvSpPr txBox="1"/>
          <p:nvPr>
            <p:ph idx="4" type="subTitle"/>
          </p:nvPr>
        </p:nvSpPr>
        <p:spPr>
          <a:xfrm>
            <a:off x="1386025" y="3956375"/>
            <a:ext cx="2941800" cy="6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29"/>
          <p:cNvSpPr txBox="1"/>
          <p:nvPr>
            <p:ph type="title"/>
          </p:nvPr>
        </p:nvSpPr>
        <p:spPr>
          <a:xfrm>
            <a:off x="713225" y="445025"/>
            <a:ext cx="2729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cxnSp>
        <p:nvCxnSpPr>
          <p:cNvPr id="219" name="Google Shape;219;p2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0" name="Google Shape;220;p2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"/>
          <p:cNvSpPr txBox="1"/>
          <p:nvPr>
            <p:ph type="title"/>
          </p:nvPr>
        </p:nvSpPr>
        <p:spPr>
          <a:xfrm>
            <a:off x="2832900" y="791200"/>
            <a:ext cx="3478200" cy="92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23" name="Google Shape;223;p30"/>
          <p:cNvSpPr txBox="1"/>
          <p:nvPr>
            <p:ph idx="1" type="subTitle"/>
          </p:nvPr>
        </p:nvSpPr>
        <p:spPr>
          <a:xfrm>
            <a:off x="2983350" y="1749425"/>
            <a:ext cx="3177300" cy="9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30"/>
          <p:cNvSpPr txBox="1"/>
          <p:nvPr/>
        </p:nvSpPr>
        <p:spPr>
          <a:xfrm>
            <a:off x="2900450" y="3438275"/>
            <a:ext cx="3343200" cy="7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CREDITS</a:t>
            </a: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 This presentation template was created by </a:t>
            </a:r>
            <a:r>
              <a:rPr b="1" lang="en" sz="1000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b="1" lang="en" sz="1000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,and infographics &amp; images by </a:t>
            </a:r>
            <a:r>
              <a:rPr b="1" lang="en" sz="1000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25" name="Google Shape;225;p3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6" name="Google Shape;226;p30"/>
          <p:cNvCxnSpPr/>
          <p:nvPr/>
        </p:nvCxnSpPr>
        <p:spPr>
          <a:xfrm>
            <a:off x="-257975" y="3935375"/>
            <a:ext cx="3047400" cy="13464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7" name="Google Shape;227;p3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8" name="Google Shape;228;p30"/>
          <p:cNvCxnSpPr/>
          <p:nvPr/>
        </p:nvCxnSpPr>
        <p:spPr>
          <a:xfrm>
            <a:off x="6467450" y="-72550"/>
            <a:ext cx="3047400" cy="13464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13250" y="1272925"/>
            <a:ext cx="7717500" cy="32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9pPr>
          </a:lstStyle>
          <a:p/>
        </p:txBody>
      </p:sp>
      <p:cxnSp>
        <p:nvCxnSpPr>
          <p:cNvPr id="26" name="Google Shape;26;p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" name="Google Shape;27;p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" name="Google Shape;28;p4"/>
          <p:cNvCxnSpPr/>
          <p:nvPr/>
        </p:nvCxnSpPr>
        <p:spPr>
          <a:xfrm>
            <a:off x="6884900" y="-113600"/>
            <a:ext cx="2565600" cy="13062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0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0" name="Google Shape;230;p3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1" name="Google Shape;231;p3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0_1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3" name="Google Shape;233;p3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4" name="Google Shape;234;p3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5" name="Google Shape;235;p32"/>
          <p:cNvCxnSpPr/>
          <p:nvPr/>
        </p:nvCxnSpPr>
        <p:spPr>
          <a:xfrm>
            <a:off x="7434175" y="-125600"/>
            <a:ext cx="1993200" cy="13302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6" name="Google Shape;236;p32"/>
          <p:cNvCxnSpPr/>
          <p:nvPr/>
        </p:nvCxnSpPr>
        <p:spPr>
          <a:xfrm>
            <a:off x="-147275" y="3943475"/>
            <a:ext cx="1993200" cy="13302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10_1_1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8" name="Google Shape;238;p3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9" name="Google Shape;239;p3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0" name="Google Shape;240;p33"/>
          <p:cNvCxnSpPr/>
          <p:nvPr/>
        </p:nvCxnSpPr>
        <p:spPr>
          <a:xfrm flipH="1">
            <a:off x="6772150" y="3663450"/>
            <a:ext cx="2823300" cy="16332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713225" y="445025"/>
            <a:ext cx="568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subTitle"/>
          </p:nvPr>
        </p:nvSpPr>
        <p:spPr>
          <a:xfrm>
            <a:off x="5038975" y="2649025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2" type="subTitle"/>
          </p:nvPr>
        </p:nvSpPr>
        <p:spPr>
          <a:xfrm>
            <a:off x="5038975" y="2961200"/>
            <a:ext cx="2486100" cy="90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3" type="subTitle"/>
          </p:nvPr>
        </p:nvSpPr>
        <p:spPr>
          <a:xfrm>
            <a:off x="1693175" y="2649025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4" type="subTitle"/>
          </p:nvPr>
        </p:nvSpPr>
        <p:spPr>
          <a:xfrm>
            <a:off x="1693175" y="2961200"/>
            <a:ext cx="2486100" cy="90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5" name="Google Shape;35;p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" name="Google Shape;36;p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" name="Google Shape;37;p5"/>
          <p:cNvCxnSpPr/>
          <p:nvPr/>
        </p:nvCxnSpPr>
        <p:spPr>
          <a:xfrm flipH="1">
            <a:off x="6935750" y="3931325"/>
            <a:ext cx="2549400" cy="13545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40" name="Google Shape;40;p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" name="Google Shape;41;p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idx="1" type="subTitle"/>
          </p:nvPr>
        </p:nvSpPr>
        <p:spPr>
          <a:xfrm>
            <a:off x="2360375" y="1433050"/>
            <a:ext cx="17253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b="1"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b="1"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b="1"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b="1"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b="1"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b="1"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b="1"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b="1"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2" type="subTitle"/>
          </p:nvPr>
        </p:nvSpPr>
        <p:spPr>
          <a:xfrm>
            <a:off x="2247500" y="1790050"/>
            <a:ext cx="5160300" cy="240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50800" rt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rgbClr val="374957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type="title"/>
          </p:nvPr>
        </p:nvSpPr>
        <p:spPr>
          <a:xfrm>
            <a:off x="713225" y="445025"/>
            <a:ext cx="429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46" name="Google Shape;46;p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" name="Google Shape;47;p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title"/>
          </p:nvPr>
        </p:nvSpPr>
        <p:spPr>
          <a:xfrm>
            <a:off x="1122500" y="1225400"/>
            <a:ext cx="6899100" cy="269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cxnSp>
        <p:nvCxnSpPr>
          <p:cNvPr id="50" name="Google Shape;50;p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1" name="Google Shape;51;p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" name="Google Shape;52;p8"/>
          <p:cNvCxnSpPr/>
          <p:nvPr/>
        </p:nvCxnSpPr>
        <p:spPr>
          <a:xfrm flipH="1">
            <a:off x="7093250" y="3935075"/>
            <a:ext cx="2332800" cy="1347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" name="Google Shape;53;p8"/>
          <p:cNvCxnSpPr/>
          <p:nvPr/>
        </p:nvCxnSpPr>
        <p:spPr>
          <a:xfrm flipH="1">
            <a:off x="-420450" y="-121600"/>
            <a:ext cx="2332800" cy="1347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895950" y="1682000"/>
            <a:ext cx="3847200" cy="237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57" name="Google Shape;57;p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" name="Google Shape;58;p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" name="Google Shape;59;p9"/>
          <p:cNvCxnSpPr/>
          <p:nvPr/>
        </p:nvCxnSpPr>
        <p:spPr>
          <a:xfrm flipH="1">
            <a:off x="5925450" y="2797500"/>
            <a:ext cx="3378000" cy="24669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/>
          <p:nvPr>
            <p:ph idx="1" type="body"/>
          </p:nvPr>
        </p:nvSpPr>
        <p:spPr>
          <a:xfrm>
            <a:off x="713225" y="539500"/>
            <a:ext cx="3557100" cy="97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latin typeface="Vidaloka"/>
                <a:ea typeface="Vidaloka"/>
                <a:cs typeface="Vidaloka"/>
                <a:sym typeface="Vidaloka"/>
              </a:defRPr>
            </a:lvl1pPr>
          </a:lstStyle>
          <a:p/>
        </p:txBody>
      </p:sp>
      <p:cxnSp>
        <p:nvCxnSpPr>
          <p:cNvPr id="62" name="Google Shape;62;p1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" name="Google Shape;63;p1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4" name="Google Shape;64;p10"/>
          <p:cNvCxnSpPr/>
          <p:nvPr/>
        </p:nvCxnSpPr>
        <p:spPr>
          <a:xfrm flipH="1" rot="10800000">
            <a:off x="6144975" y="3103725"/>
            <a:ext cx="3118200" cy="22011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i="1" sz="3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i="1" sz="3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i="1" sz="3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i="1" sz="3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i="1" sz="3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i="1" sz="3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i="1" sz="3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i="1"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4"/>
          <p:cNvSpPr txBox="1"/>
          <p:nvPr>
            <p:ph type="ctrTitle"/>
          </p:nvPr>
        </p:nvSpPr>
        <p:spPr>
          <a:xfrm>
            <a:off x="1039975" y="1324500"/>
            <a:ext cx="70641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/>
              <a:t>Classical Ballet Performance</a:t>
            </a:r>
            <a:endParaRPr sz="5800"/>
          </a:p>
        </p:txBody>
      </p:sp>
      <p:sp>
        <p:nvSpPr>
          <p:cNvPr id="246" name="Google Shape;246;p34"/>
          <p:cNvSpPr txBox="1"/>
          <p:nvPr>
            <p:ph idx="1" type="subTitle"/>
          </p:nvPr>
        </p:nvSpPr>
        <p:spPr>
          <a:xfrm>
            <a:off x="1040000" y="3377100"/>
            <a:ext cx="7064100" cy="44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Olivia Werner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85-375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Crosscultural Psychology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3"/>
          <p:cNvSpPr txBox="1"/>
          <p:nvPr>
            <p:ph idx="1" type="subTitle"/>
          </p:nvPr>
        </p:nvSpPr>
        <p:spPr>
          <a:xfrm>
            <a:off x="895950" y="1682000"/>
            <a:ext cx="3847200" cy="237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is a theatrical performance 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Many people dress </a:t>
            </a:r>
            <a:r>
              <a:rPr lang="en"/>
              <a:t>up</a:t>
            </a:r>
            <a:r>
              <a:rPr lang="en"/>
              <a:t> to show respect for the dancers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Watching and listening is done in silence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No disruptive behavior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43"/>
          <p:cNvSpPr txBox="1"/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Obligations</a:t>
            </a:r>
            <a:endParaRPr/>
          </a:p>
        </p:txBody>
      </p:sp>
      <p:pic>
        <p:nvPicPr>
          <p:cNvPr id="310" name="Google Shape;31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3825" y="1682001"/>
            <a:ext cx="3736720" cy="203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4"/>
          <p:cNvSpPr txBox="1"/>
          <p:nvPr>
            <p:ph type="title"/>
          </p:nvPr>
        </p:nvSpPr>
        <p:spPr>
          <a:xfrm>
            <a:off x="4956100" y="2467375"/>
            <a:ext cx="3201000" cy="110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Context</a:t>
            </a:r>
            <a:endParaRPr/>
          </a:p>
        </p:txBody>
      </p:sp>
      <p:sp>
        <p:nvSpPr>
          <p:cNvPr id="316" name="Google Shape;316;p44"/>
          <p:cNvSpPr txBox="1"/>
          <p:nvPr>
            <p:ph idx="2" type="title"/>
          </p:nvPr>
        </p:nvSpPr>
        <p:spPr>
          <a:xfrm>
            <a:off x="4956100" y="1402325"/>
            <a:ext cx="1650900" cy="9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pic>
        <p:nvPicPr>
          <p:cNvPr id="317" name="Google Shape;31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425" y="1402075"/>
            <a:ext cx="4202426" cy="233935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18" name="Google Shape;318;p44"/>
          <p:cNvSpPr txBox="1"/>
          <p:nvPr>
            <p:ph idx="4294967295" type="subTitle"/>
          </p:nvPr>
        </p:nvSpPr>
        <p:spPr>
          <a:xfrm>
            <a:off x="2993400" y="3741425"/>
            <a:ext cx="2704500" cy="3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700"/>
              <a:t>New York City Ballet The Nutcracker</a:t>
            </a:r>
            <a:endParaRPr sz="7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5"/>
          <p:cNvSpPr txBox="1"/>
          <p:nvPr>
            <p:ph type="title"/>
          </p:nvPr>
        </p:nvSpPr>
        <p:spPr>
          <a:xfrm>
            <a:off x="947350" y="450750"/>
            <a:ext cx="3639000" cy="201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Ballet performance is a celebration of the arts</a:t>
            </a:r>
            <a:endParaRPr sz="1800"/>
          </a:p>
        </p:txBody>
      </p:sp>
      <p:sp>
        <p:nvSpPr>
          <p:cNvPr id="324" name="Google Shape;324;p45"/>
          <p:cNvSpPr txBox="1"/>
          <p:nvPr>
            <p:ph idx="1" type="subTitle"/>
          </p:nvPr>
        </p:nvSpPr>
        <p:spPr>
          <a:xfrm>
            <a:off x="806700" y="1812125"/>
            <a:ext cx="4125000" cy="237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Extravagant entertainment</a:t>
            </a:r>
            <a:r>
              <a:rPr lang="en"/>
              <a:t> for the aristocrats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El</a:t>
            </a:r>
            <a:r>
              <a:rPr lang="en"/>
              <a:t>itism and classism embedded into the culture due to cost of training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Costly tickets to attend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Many families attend The Nutcracker Ballet during Christmas time as a tradition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325" name="Google Shape;32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1700" y="1397100"/>
            <a:ext cx="3853125" cy="2530219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45"/>
          <p:cNvSpPr txBox="1"/>
          <p:nvPr/>
        </p:nvSpPr>
        <p:spPr>
          <a:xfrm>
            <a:off x="5825150" y="39273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Publicity photo for p</a:t>
            </a:r>
            <a:r>
              <a:rPr lang="en" sz="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remiere of Tchaikovsky's ballet The Sleeping Beauty (1890)</a:t>
            </a:r>
            <a:endParaRPr sz="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5"/>
          <p:cNvSpPr txBox="1"/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History of Ballet</a:t>
            </a:r>
            <a:endParaRPr/>
          </a:p>
        </p:txBody>
      </p:sp>
      <p:sp>
        <p:nvSpPr>
          <p:cNvPr id="252" name="Google Shape;252;p35"/>
          <p:cNvSpPr txBox="1"/>
          <p:nvPr>
            <p:ph idx="1" type="body"/>
          </p:nvPr>
        </p:nvSpPr>
        <p:spPr>
          <a:xfrm>
            <a:off x="713250" y="1272925"/>
            <a:ext cx="4909500" cy="32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</a:pPr>
            <a:r>
              <a:rPr lang="en" sz="1400">
                <a:solidFill>
                  <a:schemeClr val="dk1"/>
                </a:solidFill>
              </a:rPr>
              <a:t>Originated in Italy and France - Italian Renaissance 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</a:pPr>
            <a:r>
              <a:rPr lang="en" sz="1400">
                <a:solidFill>
                  <a:schemeClr val="dk1"/>
                </a:solidFill>
              </a:rPr>
              <a:t>The French ballet de cour</a:t>
            </a:r>
            <a:endParaRPr sz="1400"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n">
                <a:solidFill>
                  <a:schemeClr val="dk1"/>
                </a:solidFill>
              </a:rPr>
              <a:t>P</a:t>
            </a:r>
            <a:r>
              <a:rPr lang="en" sz="1400">
                <a:solidFill>
                  <a:schemeClr val="dk1"/>
                </a:solidFill>
              </a:rPr>
              <a:t>erformance of dance, theater,</a:t>
            </a:r>
            <a:r>
              <a:rPr lang="en">
                <a:solidFill>
                  <a:schemeClr val="dk1"/>
                </a:solidFill>
              </a:rPr>
              <a:t> costume and talking for the noble men and women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" sz="1400">
                <a:solidFill>
                  <a:schemeClr val="dk1"/>
                </a:solidFill>
              </a:rPr>
              <a:t>First official ballet was in 1573 at the French court for the Queen of France Catherine de' Medici 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</a:pPr>
            <a:r>
              <a:rPr lang="en" sz="1400">
                <a:solidFill>
                  <a:schemeClr val="dk1"/>
                </a:solidFill>
              </a:rPr>
              <a:t>Classical ballet productions</a:t>
            </a:r>
            <a:endParaRPr sz="1400"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</a:pPr>
            <a:r>
              <a:rPr lang="en">
                <a:solidFill>
                  <a:schemeClr val="dk1"/>
                </a:solidFill>
              </a:rPr>
              <a:t>The Nutcracker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</a:pPr>
            <a:r>
              <a:rPr lang="en">
                <a:solidFill>
                  <a:schemeClr val="dk1"/>
                </a:solidFill>
              </a:rPr>
              <a:t>Swan Lake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</a:pPr>
            <a:r>
              <a:rPr lang="en">
                <a:solidFill>
                  <a:schemeClr val="dk1"/>
                </a:solidFill>
              </a:rPr>
              <a:t>Sleeping Beauty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53" name="Google Shape;25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1175" y="743250"/>
            <a:ext cx="2437399" cy="3657001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5"/>
          <p:cNvSpPr txBox="1"/>
          <p:nvPr>
            <p:ph idx="4294967295" type="subTitle"/>
          </p:nvPr>
        </p:nvSpPr>
        <p:spPr>
          <a:xfrm>
            <a:off x="6707175" y="4400250"/>
            <a:ext cx="2704500" cy="3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700"/>
              <a:t>Edgar Degas, The Ballet Class</a:t>
            </a:r>
            <a:endParaRPr sz="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6"/>
          <p:cNvSpPr txBox="1"/>
          <p:nvPr>
            <p:ph type="title"/>
          </p:nvPr>
        </p:nvSpPr>
        <p:spPr>
          <a:xfrm>
            <a:off x="2158375" y="2932775"/>
            <a:ext cx="4827600" cy="4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—George Balanchine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Choreographer and founder of New York City Ballet</a:t>
            </a:r>
            <a:endParaRPr sz="1500"/>
          </a:p>
        </p:txBody>
      </p:sp>
      <p:sp>
        <p:nvSpPr>
          <p:cNvPr id="260" name="Google Shape;260;p36"/>
          <p:cNvSpPr txBox="1"/>
          <p:nvPr>
            <p:ph idx="1" type="subTitle"/>
          </p:nvPr>
        </p:nvSpPr>
        <p:spPr>
          <a:xfrm>
            <a:off x="1842900" y="1661963"/>
            <a:ext cx="5458200" cy="9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"Ballet is important and significant—yes. But first of all, it is a pleasure."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7"/>
          <p:cNvSpPr txBox="1"/>
          <p:nvPr>
            <p:ph type="title"/>
          </p:nvPr>
        </p:nvSpPr>
        <p:spPr>
          <a:xfrm>
            <a:off x="1196225" y="2543975"/>
            <a:ext cx="6456000" cy="64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Motifs and Images</a:t>
            </a:r>
            <a:endParaRPr/>
          </a:p>
        </p:txBody>
      </p:sp>
      <p:sp>
        <p:nvSpPr>
          <p:cNvPr id="266" name="Google Shape;266;p37"/>
          <p:cNvSpPr txBox="1"/>
          <p:nvPr>
            <p:ph idx="2" type="title"/>
          </p:nvPr>
        </p:nvSpPr>
        <p:spPr>
          <a:xfrm>
            <a:off x="3746550" y="1478925"/>
            <a:ext cx="1650900" cy="9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8"/>
          <p:cNvSpPr txBox="1"/>
          <p:nvPr>
            <p:ph idx="1" type="subTitle"/>
          </p:nvPr>
        </p:nvSpPr>
        <p:spPr>
          <a:xfrm>
            <a:off x="895950" y="1682000"/>
            <a:ext cx="5022300" cy="237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Recurring themes in classical ballet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Romance and desire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Good versus evil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Death and rebirth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Gender roles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Social organization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Fragility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38"/>
          <p:cNvSpPr txBox="1"/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Motifs and Images</a:t>
            </a:r>
            <a:endParaRPr/>
          </a:p>
        </p:txBody>
      </p:sp>
      <p:pic>
        <p:nvPicPr>
          <p:cNvPr id="273" name="Google Shape;27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4800" y="1423500"/>
            <a:ext cx="3532025" cy="220752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8"/>
          <p:cNvSpPr txBox="1"/>
          <p:nvPr>
            <p:ph idx="1" type="subTitle"/>
          </p:nvPr>
        </p:nvSpPr>
        <p:spPr>
          <a:xfrm>
            <a:off x="5151625" y="3631025"/>
            <a:ext cx="2704500" cy="3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700"/>
              <a:t>Birmingham Royal Ballet Cinderella </a:t>
            </a:r>
            <a:endParaRPr sz="7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9"/>
          <p:cNvSpPr txBox="1"/>
          <p:nvPr>
            <p:ph idx="1" type="body"/>
          </p:nvPr>
        </p:nvSpPr>
        <p:spPr>
          <a:xfrm>
            <a:off x="713225" y="539500"/>
            <a:ext cx="3557100" cy="97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is a thousand words</a:t>
            </a:r>
            <a:endParaRPr/>
          </a:p>
        </p:txBody>
      </p:sp>
      <p:pic>
        <p:nvPicPr>
          <p:cNvPr id="280" name="Google Shape;280;p39"/>
          <p:cNvPicPr preferRelativeResize="0"/>
          <p:nvPr/>
        </p:nvPicPr>
        <p:blipFill rotWithShape="1">
          <a:blip r:embed="rId4">
            <a:alphaModFix/>
          </a:blip>
          <a:srcRect b="1190" l="-510" r="510" t="7242"/>
          <a:stretch/>
        </p:blipFill>
        <p:spPr>
          <a:xfrm>
            <a:off x="0" y="49226"/>
            <a:ext cx="9144003" cy="5094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0"/>
          <p:cNvSpPr txBox="1"/>
          <p:nvPr>
            <p:ph type="title"/>
          </p:nvPr>
        </p:nvSpPr>
        <p:spPr>
          <a:xfrm>
            <a:off x="4956100" y="2467375"/>
            <a:ext cx="2475300" cy="110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Emotional Expression</a:t>
            </a:r>
            <a:endParaRPr/>
          </a:p>
        </p:txBody>
      </p:sp>
      <p:sp>
        <p:nvSpPr>
          <p:cNvPr id="286" name="Google Shape;286;p40"/>
          <p:cNvSpPr txBox="1"/>
          <p:nvPr>
            <p:ph idx="2" type="title"/>
          </p:nvPr>
        </p:nvSpPr>
        <p:spPr>
          <a:xfrm>
            <a:off x="4956100" y="1402325"/>
            <a:ext cx="1650900" cy="9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pic>
        <p:nvPicPr>
          <p:cNvPr id="287" name="Google Shape;28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250" y="1377896"/>
            <a:ext cx="3596301" cy="2387708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40"/>
          <p:cNvSpPr txBox="1"/>
          <p:nvPr>
            <p:ph idx="4294967295" type="subTitle"/>
          </p:nvPr>
        </p:nvSpPr>
        <p:spPr>
          <a:xfrm>
            <a:off x="2956075" y="3765600"/>
            <a:ext cx="2704500" cy="3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700"/>
              <a:t>Universal Ballet Swan Lake</a:t>
            </a:r>
            <a:endParaRPr sz="7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1"/>
          <p:cNvSpPr txBox="1"/>
          <p:nvPr>
            <p:ph idx="1" type="subTitle"/>
          </p:nvPr>
        </p:nvSpPr>
        <p:spPr>
          <a:xfrm>
            <a:off x="895950" y="1682000"/>
            <a:ext cx="4125000" cy="237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Ballet uses movement and facial expression to express the music and emotion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Some have narrative but there is no spoken word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Some focus on choreography and technique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Mo</a:t>
            </a:r>
            <a:r>
              <a:rPr lang="en"/>
              <a:t>vement tells the story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41"/>
          <p:cNvSpPr txBox="1"/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Emotional Expression</a:t>
            </a:r>
            <a:endParaRPr/>
          </a:p>
        </p:txBody>
      </p:sp>
      <p:pic>
        <p:nvPicPr>
          <p:cNvPr id="295" name="Google Shape;29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6388" y="1410500"/>
            <a:ext cx="3232173" cy="265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1"/>
          <p:cNvSpPr txBox="1"/>
          <p:nvPr>
            <p:ph idx="1" type="subTitle"/>
          </p:nvPr>
        </p:nvSpPr>
        <p:spPr>
          <a:xfrm>
            <a:off x="5375525" y="4061900"/>
            <a:ext cx="2704500" cy="3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700"/>
              <a:t>Cincinnati Ballet King Arthur’s Camelot</a:t>
            </a:r>
            <a:endParaRPr sz="7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2"/>
          <p:cNvSpPr txBox="1"/>
          <p:nvPr>
            <p:ph type="title"/>
          </p:nvPr>
        </p:nvSpPr>
        <p:spPr>
          <a:xfrm>
            <a:off x="1196225" y="2543975"/>
            <a:ext cx="6456000" cy="64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Obligations</a:t>
            </a:r>
            <a:endParaRPr/>
          </a:p>
        </p:txBody>
      </p:sp>
      <p:sp>
        <p:nvSpPr>
          <p:cNvPr id="302" name="Google Shape;302;p42"/>
          <p:cNvSpPr txBox="1"/>
          <p:nvPr>
            <p:ph idx="2" type="title"/>
          </p:nvPr>
        </p:nvSpPr>
        <p:spPr>
          <a:xfrm>
            <a:off x="3746550" y="1478925"/>
            <a:ext cx="1650900" cy="9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03" name="Google Shape;303;p42"/>
          <p:cNvSpPr txBox="1"/>
          <p:nvPr>
            <p:ph idx="1" type="subTitle"/>
          </p:nvPr>
        </p:nvSpPr>
        <p:spPr>
          <a:xfrm>
            <a:off x="2291400" y="3279625"/>
            <a:ext cx="4561200" cy="39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Attending a ballet performance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inimalist Business Slides by Slidesgo">
  <a:themeElements>
    <a:clrScheme name="Simple Light">
      <a:dk1>
        <a:srgbClr val="000000"/>
      </a:dk1>
      <a:lt1>
        <a:srgbClr val="F5F2EE"/>
      </a:lt1>
      <a:dk2>
        <a:srgbClr val="000000"/>
      </a:dk2>
      <a:lt2>
        <a:srgbClr val="EEEEEE"/>
      </a:lt2>
      <a:accent1>
        <a:srgbClr val="3F3533"/>
      </a:accent1>
      <a:accent2>
        <a:srgbClr val="3F3533"/>
      </a:accent2>
      <a:accent3>
        <a:srgbClr val="3F3533"/>
      </a:accent3>
      <a:accent4>
        <a:srgbClr val="3F3533"/>
      </a:accent4>
      <a:accent5>
        <a:srgbClr val="3F3533"/>
      </a:accent5>
      <a:accent6>
        <a:srgbClr val="3F353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